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88"/>
  </p:notesMasterIdLst>
  <p:handoutMasterIdLst>
    <p:handoutMasterId r:id="rId89"/>
  </p:handoutMasterIdLst>
  <p:sldIdLst>
    <p:sldId id="256" r:id="rId2"/>
    <p:sldId id="257" r:id="rId3"/>
    <p:sldId id="258" r:id="rId4"/>
    <p:sldId id="469" r:id="rId5"/>
    <p:sldId id="473" r:id="rId6"/>
    <p:sldId id="474" r:id="rId7"/>
    <p:sldId id="475" r:id="rId8"/>
    <p:sldId id="476" r:id="rId9"/>
    <p:sldId id="477" r:id="rId10"/>
    <p:sldId id="478" r:id="rId11"/>
    <p:sldId id="356" r:id="rId12"/>
    <p:sldId id="357" r:id="rId13"/>
    <p:sldId id="479" r:id="rId14"/>
    <p:sldId id="480" r:id="rId15"/>
    <p:sldId id="481" r:id="rId16"/>
    <p:sldId id="482" r:id="rId17"/>
    <p:sldId id="483" r:id="rId18"/>
    <p:sldId id="484" r:id="rId19"/>
    <p:sldId id="485" r:id="rId20"/>
    <p:sldId id="486" r:id="rId21"/>
    <p:sldId id="487" r:id="rId22"/>
    <p:sldId id="488" r:id="rId23"/>
    <p:sldId id="489" r:id="rId24"/>
    <p:sldId id="490" r:id="rId25"/>
    <p:sldId id="491" r:id="rId26"/>
    <p:sldId id="492" r:id="rId27"/>
    <p:sldId id="493" r:id="rId28"/>
    <p:sldId id="494" r:id="rId29"/>
    <p:sldId id="495" r:id="rId30"/>
    <p:sldId id="496" r:id="rId31"/>
    <p:sldId id="497" r:id="rId32"/>
    <p:sldId id="498" r:id="rId33"/>
    <p:sldId id="499" r:id="rId34"/>
    <p:sldId id="500" r:id="rId35"/>
    <p:sldId id="501" r:id="rId36"/>
    <p:sldId id="502" r:id="rId37"/>
    <p:sldId id="503" r:id="rId38"/>
    <p:sldId id="504" r:id="rId39"/>
    <p:sldId id="505" r:id="rId40"/>
    <p:sldId id="506" r:id="rId41"/>
    <p:sldId id="507" r:id="rId42"/>
    <p:sldId id="508" r:id="rId43"/>
    <p:sldId id="509" r:id="rId44"/>
    <p:sldId id="510" r:id="rId45"/>
    <p:sldId id="511" r:id="rId46"/>
    <p:sldId id="512" r:id="rId47"/>
    <p:sldId id="513" r:id="rId48"/>
    <p:sldId id="514" r:id="rId49"/>
    <p:sldId id="515" r:id="rId50"/>
    <p:sldId id="516" r:id="rId51"/>
    <p:sldId id="517" r:id="rId52"/>
    <p:sldId id="518" r:id="rId53"/>
    <p:sldId id="519" r:id="rId54"/>
    <p:sldId id="520" r:id="rId55"/>
    <p:sldId id="521" r:id="rId56"/>
    <p:sldId id="522" r:id="rId57"/>
    <p:sldId id="523" r:id="rId58"/>
    <p:sldId id="360" r:id="rId59"/>
    <p:sldId id="361" r:id="rId60"/>
    <p:sldId id="462" r:id="rId61"/>
    <p:sldId id="463" r:id="rId62"/>
    <p:sldId id="362" r:id="rId63"/>
    <p:sldId id="363" r:id="rId64"/>
    <p:sldId id="365" r:id="rId65"/>
    <p:sldId id="366" r:id="rId66"/>
    <p:sldId id="368" r:id="rId67"/>
    <p:sldId id="369" r:id="rId68"/>
    <p:sldId id="371" r:id="rId69"/>
    <p:sldId id="372" r:id="rId70"/>
    <p:sldId id="465" r:id="rId71"/>
    <p:sldId id="466" r:id="rId72"/>
    <p:sldId id="374" r:id="rId73"/>
    <p:sldId id="375" r:id="rId74"/>
    <p:sldId id="377" r:id="rId75"/>
    <p:sldId id="378" r:id="rId76"/>
    <p:sldId id="380" r:id="rId77"/>
    <p:sldId id="381" r:id="rId78"/>
    <p:sldId id="526" r:id="rId79"/>
    <p:sldId id="527" r:id="rId80"/>
    <p:sldId id="383" r:id="rId81"/>
    <p:sldId id="384" r:id="rId82"/>
    <p:sldId id="389" r:id="rId83"/>
    <p:sldId id="390" r:id="rId84"/>
    <p:sldId id="524" r:id="rId85"/>
    <p:sldId id="525" r:id="rId86"/>
    <p:sldId id="288" r:id="rId8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78276" autoAdjust="0"/>
  </p:normalViewPr>
  <p:slideViewPr>
    <p:cSldViewPr>
      <p:cViewPr varScale="1">
        <p:scale>
          <a:sx n="58" d="100"/>
          <a:sy n="58" d="100"/>
        </p:scale>
        <p:origin x="17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F6AC405-FA5B-4038-A844-DB720A74B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85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2C5DFC7-8449-4E9D-87E7-2912058CD814}" type="datetimeFigureOut">
              <a:rPr lang="en-US"/>
              <a:pPr>
                <a:defRPr/>
              </a:pPr>
              <a:t>5/4/2018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99CA8AB-1021-4F56-9021-9A69CF7D65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820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6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379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032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57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05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471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692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19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60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18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17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920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5427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071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CA8AB-1021-4F56-9021-9A69CF7D65A7}" type="slidenum">
              <a:rPr lang="en-US" smtClean="0"/>
              <a:pPr>
                <a:defRPr/>
              </a:pPr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276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6A1E880-CB4B-4F51-951A-28CC09AAA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88A39-04E5-4575-86C7-86C35B0CC5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7658719-A1D2-48A6-AC33-C45022B09F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A00BD-89C0-4F04-AB80-5950FB444B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A1AA00-E81D-4EBA-9F3B-AFCD5F08B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C59E0-8360-46E6-9D4B-ED84887B22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895214-6945-4BD0-9EC7-CBFE1565AA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4FF9119-96A8-49F2-93D8-809B3E304A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eaLnBrk="1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Flowchart: Proces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lowchart: Proces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3101397-DFAB-459F-969A-A892F13EB8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151D4-69D5-4803-9445-A2EE39BDD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246EA-3678-4709-82B1-09350F9A89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 smtClean="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pPr>
              <a:defRPr/>
            </a:pPr>
            <a:fld id="{58127989-8904-4E97-87A1-AAAC10701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0" r:id="rId2"/>
    <p:sldLayoutId id="2147483816" r:id="rId3"/>
    <p:sldLayoutId id="2147483811" r:id="rId4"/>
    <p:sldLayoutId id="2147483817" r:id="rId5"/>
    <p:sldLayoutId id="2147483812" r:id="rId6"/>
    <p:sldLayoutId id="2147483818" r:id="rId7"/>
    <p:sldLayoutId id="2147483819" r:id="rId8"/>
    <p:sldLayoutId id="2147483820" r:id="rId9"/>
    <p:sldLayoutId id="2147483813" r:id="rId10"/>
    <p:sldLayoutId id="2147483814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itchFamily="34" charset="0"/>
        </a:defRPr>
      </a:lvl9pPr>
      <a:extLst/>
    </p:titleStyle>
    <p:bodyStyle>
      <a:lvl1pPr marL="365125" indent="-282575" algn="l" rtl="0" fontAlgn="base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fontAlgn="base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fontAlgn="base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fontAlgn="base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4343400"/>
            <a:ext cx="8610600" cy="2286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en-US" sz="32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sz="4000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sz="4000" dirty="0" err="1" smtClean="0">
                <a:solidFill>
                  <a:schemeClr val="tx2">
                    <a:satMod val="200000"/>
                  </a:schemeClr>
                </a:solidFill>
              </a:rPr>
              <a:t>Selamat</a:t>
            </a:r>
            <a:r>
              <a:rPr lang="en-US" sz="4000" dirty="0" smtClean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id-ID" sz="4000" dirty="0" smtClean="0">
                <a:solidFill>
                  <a:schemeClr val="tx2">
                    <a:satMod val="200000"/>
                  </a:schemeClr>
                </a:solidFill>
              </a:rPr>
              <a:t>D</a:t>
            </a:r>
            <a:r>
              <a:rPr lang="en-US" sz="4000" dirty="0" err="1" smtClean="0">
                <a:solidFill>
                  <a:schemeClr val="tx2">
                    <a:satMod val="200000"/>
                  </a:schemeClr>
                </a:solidFill>
              </a:rPr>
              <a:t>atang</a:t>
            </a:r>
            <a:r>
              <a:rPr lang="en-US" sz="4000" dirty="0" smtClean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tx2">
                    <a:satMod val="200000"/>
                  </a:schemeClr>
                </a:solidFill>
              </a:rPr>
              <a:t>di</a:t>
            </a:r>
            <a:r>
              <a:rPr lang="en-US" sz="4000" dirty="0" smtClean="0">
                <a:solidFill>
                  <a:schemeClr val="tx2">
                    <a:satMod val="200000"/>
                  </a:schemeClr>
                </a:solidFill>
              </a:rPr>
              <a:t> </a:t>
            </a:r>
            <a:r>
              <a:rPr lang="id-ID" sz="4000" dirty="0" err="1" smtClean="0">
                <a:solidFill>
                  <a:schemeClr val="tx2">
                    <a:satMod val="200000"/>
                  </a:schemeClr>
                </a:solidFill>
              </a:rPr>
              <a:t>K</a:t>
            </a:r>
            <a:r>
              <a:rPr lang="en-US" sz="4000" dirty="0" err="1" smtClean="0">
                <a:solidFill>
                  <a:schemeClr val="tx2">
                    <a:satMod val="200000"/>
                  </a:schemeClr>
                </a:solidFill>
              </a:rPr>
              <a:t>ampus</a:t>
            </a:r>
            <a:r>
              <a:rPr lang="en-US" sz="4000" dirty="0" smtClean="0">
                <a:solidFill>
                  <a:schemeClr val="tx2">
                    <a:satMod val="200000"/>
                  </a:schemeClr>
                </a:solidFill>
              </a:rPr>
              <a:t> </a:t>
            </a:r>
            <a:br>
              <a:rPr lang="en-US" sz="40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en-US" sz="3600" dirty="0" smtClean="0">
                <a:solidFill>
                  <a:schemeClr val="tx2">
                    <a:satMod val="200000"/>
                  </a:schemeClr>
                </a:solidFill>
              </a:rPr>
              <a:t>PONPES MODERN PUTRI IMMIM PANGKEP</a:t>
            </a:r>
            <a:endParaRPr lang="en-US" sz="36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28600"/>
            <a:ext cx="7772400" cy="4114800"/>
          </a:xfrm>
        </p:spPr>
        <p:txBody>
          <a:bodyPr>
            <a:normAutofit/>
          </a:bodyPr>
          <a:lstStyle/>
          <a:p>
            <a:pPr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Font typeface="Wingdings 2"/>
              <a:buNone/>
              <a:defRPr/>
            </a:pPr>
            <a:endParaRPr lang="en-US" smtClean="0"/>
          </a:p>
        </p:txBody>
      </p:sp>
      <p:pic>
        <p:nvPicPr>
          <p:cNvPr id="8196" name="Picture 4" descr="D:\IMPUT\Foto 1\DSC_01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8305800" cy="5257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8382000" cy="6172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305800" cy="6858000"/>
          </a:xfrm>
        </p:spPr>
        <p:txBody>
          <a:bodyPr>
            <a:normAutofit/>
          </a:bodyPr>
          <a:lstStyle/>
          <a:p>
            <a:pPr algn="r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800" dirty="0" err="1" smtClean="0">
                <a:solidFill>
                  <a:schemeClr val="tx2">
                    <a:satMod val="130000"/>
                  </a:schemeClr>
                </a:solidFill>
              </a:rPr>
              <a:t>Nama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</a:rPr>
              <a:t>–</a:t>
            </a:r>
            <a:r>
              <a:rPr lang="en-US" sz="2800" dirty="0" err="1" smtClean="0">
                <a:solidFill>
                  <a:schemeClr val="tx2">
                    <a:satMod val="130000"/>
                  </a:schemeClr>
                </a:solidFill>
              </a:rPr>
              <a:t>nama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satMod val="130000"/>
                  </a:schemeClr>
                </a:solidFill>
              </a:rPr>
              <a:t>Santri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sz="2800" dirty="0" err="1" smtClean="0">
                <a:solidFill>
                  <a:schemeClr val="tx2">
                    <a:satMod val="130000"/>
                  </a:schemeClr>
                </a:solidFill>
              </a:rPr>
              <a:t>Wisudawati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br>
              <a:rPr lang="en-US" sz="28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2800" b="1" dirty="0" smtClean="0">
                <a:solidFill>
                  <a:schemeClr val="tx2">
                    <a:satMod val="130000"/>
                  </a:schemeClr>
                </a:solidFill>
              </a:rPr>
              <a:t>PONPES MODERN PUTRI IMMIM </a:t>
            </a:r>
            <a:br>
              <a:rPr lang="en-US" sz="2800" b="1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2800" b="1" dirty="0" smtClean="0">
                <a:solidFill>
                  <a:schemeClr val="tx2">
                    <a:satMod val="130000"/>
                  </a:schemeClr>
                </a:solidFill>
              </a:rPr>
              <a:t>MINASATENE - PANGKEP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2800" dirty="0" err="1" smtClean="0">
                <a:solidFill>
                  <a:srgbClr val="FF0000"/>
                </a:solidFill>
              </a:rPr>
              <a:t>Angkatan</a:t>
            </a:r>
            <a:r>
              <a:rPr lang="en-US" sz="2800" dirty="0" smtClean="0">
                <a:solidFill>
                  <a:srgbClr val="FF0000"/>
                </a:solidFill>
              </a:rPr>
              <a:t> XXX</a:t>
            </a:r>
            <a:r>
              <a:rPr lang="id-ID" sz="2800" dirty="0" smtClean="0">
                <a:solidFill>
                  <a:srgbClr val="FF0000"/>
                </a:solidFill>
              </a:rPr>
              <a:t>V</a:t>
            </a:r>
            <a:r>
              <a:rPr lang="en-US" sz="2800" dirty="0" smtClean="0">
                <a:solidFill>
                  <a:srgbClr val="FF0000"/>
                </a:solidFill>
              </a:rPr>
              <a:t>III / TP. 2017 – 2018</a:t>
            </a:r>
            <a:r>
              <a:rPr lang="en-US" sz="16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16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2000" dirty="0" err="1" smtClean="0">
                <a:solidFill>
                  <a:schemeClr val="tx2">
                    <a:satMod val="130000"/>
                  </a:schemeClr>
                </a:solidFill>
              </a:rPr>
              <a:t>Berdasar</a:t>
            </a:r>
            <a:r>
              <a:rPr lang="en-US" sz="2000" dirty="0" smtClean="0">
                <a:solidFill>
                  <a:schemeClr val="tx2">
                    <a:satMod val="130000"/>
                  </a:schemeClr>
                </a:solidFill>
              </a:rPr>
              <a:t> SK. </a:t>
            </a:r>
            <a:r>
              <a:rPr lang="en-US" sz="2000" dirty="0" err="1" smtClean="0">
                <a:solidFill>
                  <a:schemeClr val="tx2">
                    <a:satMod val="130000"/>
                  </a:schemeClr>
                </a:solidFill>
              </a:rPr>
              <a:t>Direktur</a:t>
            </a:r>
            <a:r>
              <a:rPr lang="en-US" sz="2000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r>
              <a:rPr lang="en-US" sz="2000" dirty="0" err="1" smtClean="0">
                <a:solidFill>
                  <a:schemeClr val="tx2">
                    <a:satMod val="130000"/>
                  </a:schemeClr>
                </a:solidFill>
              </a:rPr>
              <a:t>Ponpes</a:t>
            </a:r>
            <a:r>
              <a:rPr lang="en-US" sz="2000" dirty="0" smtClean="0">
                <a:solidFill>
                  <a:schemeClr val="tx2">
                    <a:satMod val="130000"/>
                  </a:schemeClr>
                </a:solidFill>
              </a:rPr>
              <a:t> Modern </a:t>
            </a:r>
            <a:r>
              <a:rPr lang="en-US" sz="2000" dirty="0" err="1" smtClean="0">
                <a:solidFill>
                  <a:schemeClr val="tx2">
                    <a:satMod val="130000"/>
                  </a:schemeClr>
                </a:solidFill>
              </a:rPr>
              <a:t>Putri</a:t>
            </a:r>
            <a:r>
              <a:rPr lang="en-US" sz="2000" dirty="0" smtClean="0">
                <a:solidFill>
                  <a:schemeClr val="tx2">
                    <a:satMod val="130000"/>
                  </a:schemeClr>
                </a:solidFill>
              </a:rPr>
              <a:t> IMMIM </a:t>
            </a:r>
            <a:r>
              <a:rPr lang="en-US" sz="2000" dirty="0" err="1" smtClean="0">
                <a:solidFill>
                  <a:schemeClr val="tx2">
                    <a:satMod val="130000"/>
                  </a:schemeClr>
                </a:solidFill>
              </a:rPr>
              <a:t>Pangkep</a:t>
            </a:r>
            <a:r>
              <a:rPr lang="en-US" sz="2000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  <a:br>
              <a:rPr lang="en-US" sz="2000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2000" dirty="0" smtClean="0">
                <a:solidFill>
                  <a:schemeClr val="tx2">
                    <a:satMod val="130000"/>
                  </a:schemeClr>
                </a:solidFill>
              </a:rPr>
              <a:t>No. </a:t>
            </a:r>
            <a:r>
              <a:rPr lang="en-US" sz="2000" dirty="0" smtClean="0">
                <a:solidFill>
                  <a:schemeClr val="tx2">
                    <a:satMod val="130000"/>
                  </a:schemeClr>
                </a:solidFill>
              </a:rPr>
              <a:t>20 </a:t>
            </a:r>
            <a:r>
              <a:rPr lang="en-US" sz="2000" dirty="0" smtClean="0">
                <a:solidFill>
                  <a:schemeClr val="tx2">
                    <a:satMod val="130000"/>
                  </a:schemeClr>
                </a:solidFill>
              </a:rPr>
              <a:t>/ PP. 001/V/2018</a:t>
            </a:r>
            <a:r>
              <a:rPr lang="en-US" sz="2800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sz="2800" dirty="0">
              <a:solidFill>
                <a:schemeClr val="tx2">
                  <a:satMod val="13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743200"/>
            <a:ext cx="7848600" cy="1524000"/>
          </a:xfrm>
        </p:spPr>
        <p:txBody>
          <a:bodyPr/>
          <a:lstStyle/>
          <a:p>
            <a:pPr algn="ctr"/>
            <a:r>
              <a:rPr lang="en-US" dirty="0" smtClean="0"/>
              <a:t>JURUSAN: </a:t>
            </a:r>
            <a:br>
              <a:rPr lang="en-US" dirty="0" smtClean="0"/>
            </a:br>
            <a:r>
              <a:rPr lang="en-US" dirty="0" smtClean="0"/>
              <a:t>ILMU PENGETAHUAN ALAM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228600"/>
            <a:ext cx="4648200" cy="6248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AJAM</a:t>
            </a:r>
            <a:r>
              <a:rPr lang="en-US" b="1" dirty="0" smtClean="0">
                <a:solidFill>
                  <a:srgbClr val="FF0000"/>
                </a:solidFill>
              </a:rPr>
              <a:t>IAH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	</a:t>
            </a:r>
            <a:r>
              <a:rPr lang="en-US" sz="2800" dirty="0" smtClean="0">
                <a:solidFill>
                  <a:schemeClr val="tx1"/>
                </a:solidFill>
              </a:rPr>
              <a:t>: IPA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5003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	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386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 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PULAU SARAPPO, 26 DES. 1999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H. </a:t>
            </a:r>
            <a:r>
              <a:rPr lang="en-US" sz="2800" dirty="0" smtClean="0">
                <a:solidFill>
                  <a:schemeClr val="tx1"/>
                </a:solidFill>
              </a:rPr>
              <a:t>MARZUKI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 : PANGKEP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3850"/>
            <a:ext cx="39624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444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9898"/>
            <a:ext cx="8153400" cy="7069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848600" cy="3886200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JUARA CERDAS CERMAT ISLAMIC CAMP SEKABUPATEN PANGKEP</a:t>
            </a:r>
          </a:p>
          <a:p>
            <a:pPr marL="313182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PAVORITE GEBYAR KEPASKIBRAKAAN  CHAPTER IV TINGKAT PROP.SULSEL.</a:t>
            </a:r>
          </a:p>
          <a:p>
            <a:pPr marL="313182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FAVORITE LASKAR 01 CHAPTER Iv </a:t>
            </a:r>
            <a:r>
              <a:rPr lang="en-US" sz="1800" dirty="0" err="1" smtClean="0">
                <a:latin typeface="Engravers MT" pitchFamily="18" charset="0"/>
              </a:rPr>
              <a:t>sesulsel</a:t>
            </a:r>
            <a:r>
              <a:rPr lang="en-US" sz="1800" dirty="0" smtClean="0">
                <a:latin typeface="Engravers MT" pitchFamily="18" charset="0"/>
              </a:rPr>
              <a:t>, 2017.</a:t>
            </a:r>
          </a:p>
          <a:p>
            <a:pPr marL="313182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Kontingen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ter-ramah</a:t>
            </a:r>
            <a:r>
              <a:rPr lang="en-US" sz="1800" dirty="0" smtClean="0">
                <a:latin typeface="Engravers MT" pitchFamily="18" charset="0"/>
              </a:rPr>
              <a:t> di </a:t>
            </a:r>
            <a:r>
              <a:rPr lang="en-US" sz="1800" dirty="0" err="1" smtClean="0">
                <a:latin typeface="Engravers MT" pitchFamily="18" charset="0"/>
              </a:rPr>
              <a:t>kemah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bakti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lomba</a:t>
            </a:r>
            <a:r>
              <a:rPr lang="en-US" sz="1800" dirty="0" smtClean="0">
                <a:latin typeface="Engravers MT" pitchFamily="18" charset="0"/>
              </a:rPr>
              <a:t>, </a:t>
            </a:r>
            <a:r>
              <a:rPr lang="en-US" sz="1800" dirty="0" err="1" smtClean="0">
                <a:latin typeface="Engravers MT" pitchFamily="18" charset="0"/>
              </a:rPr>
              <a:t>sesulselbar</a:t>
            </a:r>
            <a:r>
              <a:rPr lang="en-US" sz="1800" dirty="0" smtClean="0">
                <a:latin typeface="Engravers MT" pitchFamily="18" charset="0"/>
              </a:rPr>
              <a:t>.</a:t>
            </a:r>
          </a:p>
          <a:p>
            <a:pPr marL="313182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Peserta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mtq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tingkat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kabupaten</a:t>
            </a:r>
            <a:r>
              <a:rPr lang="en-US" sz="1800" dirty="0" smtClean="0">
                <a:latin typeface="Engravers MT" pitchFamily="18" charset="0"/>
              </a:rPr>
              <a:t>, di </a:t>
            </a:r>
            <a:r>
              <a:rPr lang="en-US" sz="1800" dirty="0" err="1" smtClean="0">
                <a:latin typeface="Engravers MT" pitchFamily="18" charset="0"/>
              </a:rPr>
              <a:t>barru</a:t>
            </a:r>
            <a:r>
              <a:rPr lang="en-US" sz="1800" dirty="0" smtClean="0">
                <a:latin typeface="Engravers MT" pitchFamily="18" charset="0"/>
              </a:rPr>
              <a:t>.</a:t>
            </a:r>
            <a:endParaRPr lang="en-US" sz="1800" dirty="0" smtClean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46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228600"/>
            <a:ext cx="4648200" cy="6248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ALFIRA R</a:t>
            </a:r>
            <a:r>
              <a:rPr lang="en-US" b="1" dirty="0" smtClean="0">
                <a:solidFill>
                  <a:srgbClr val="FF0000"/>
                </a:solidFill>
              </a:rPr>
              <a:t>ISAL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	</a:t>
            </a:r>
            <a:r>
              <a:rPr lang="en-US" sz="2800" dirty="0" smtClean="0">
                <a:solidFill>
                  <a:schemeClr val="tx1"/>
                </a:solidFill>
              </a:rPr>
              <a:t>: IPA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5001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	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387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 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LAIYA,  28 </a:t>
            </a:r>
            <a:r>
              <a:rPr lang="en-US" sz="2800" dirty="0">
                <a:solidFill>
                  <a:schemeClr val="tx1"/>
                </a:solidFill>
              </a:rPr>
              <a:t>Mei 2000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H. </a:t>
            </a:r>
            <a:r>
              <a:rPr lang="en-US" sz="2800" dirty="0" smtClean="0">
                <a:solidFill>
                  <a:schemeClr val="tx1"/>
                </a:solidFill>
              </a:rPr>
              <a:t>MUHAMMAD RISAL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r>
              <a:rPr lang="en-US" sz="2800" dirty="0" smtClean="0">
                <a:solidFill>
                  <a:schemeClr val="tx1"/>
                </a:solidFill>
              </a:rPr>
              <a:t>MAROS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5814"/>
            <a:ext cx="38862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2505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9898"/>
            <a:ext cx="8153400" cy="7069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14400" y="1219200"/>
            <a:ext cx="7924800" cy="2383464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JUARA 3 QASIDAH FESTIVAL SANTRI TAHUN 2016 PADA HARI SANTRI NASIONAL.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1 KONTINGEN TER-RAMAH KEMAH BAKTI LOMBA SESULSELBAR TAHUN 2017.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1 QASIDAH MILAD IMMIM TAHUN 2017</a:t>
            </a:r>
          </a:p>
          <a:p>
            <a:pPr marL="484632" indent="-45720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1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228600"/>
            <a:ext cx="4648200" cy="6248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ANNISA SUDIRMAN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	</a:t>
            </a:r>
            <a:r>
              <a:rPr lang="en-US" sz="2800" dirty="0" smtClean="0">
                <a:solidFill>
                  <a:schemeClr val="tx1"/>
                </a:solidFill>
              </a:rPr>
              <a:t>: IPA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6052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	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388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 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PARIGI, 22 SEPTEMBER 2000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H. </a:t>
            </a:r>
            <a:r>
              <a:rPr lang="en-US" sz="2800" dirty="0" smtClean="0">
                <a:solidFill>
                  <a:schemeClr val="tx1"/>
                </a:solidFill>
              </a:rPr>
              <a:t>SUDIRMAN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: BONE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48343"/>
            <a:ext cx="3962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0278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9898"/>
            <a:ext cx="8153400" cy="7069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848600" cy="38862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41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228600"/>
            <a:ext cx="4419600" cy="6248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ANNISA ABDULLAH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    	 : IPA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INDUK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>
                <a:solidFill>
                  <a:schemeClr val="tx1"/>
                </a:solidFill>
              </a:rPr>
              <a:t>5</a:t>
            </a:r>
            <a:r>
              <a:rPr lang="en-US" sz="2800" dirty="0" smtClean="0">
                <a:solidFill>
                  <a:schemeClr val="tx1"/>
                </a:solidFill>
              </a:rPr>
              <a:t>005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ALUMNI  : </a:t>
            </a:r>
            <a:r>
              <a:rPr lang="en-US" sz="2800" dirty="0" smtClean="0">
                <a:solidFill>
                  <a:schemeClr val="tx1"/>
                </a:solidFill>
              </a:rPr>
              <a:t>1389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BANGGAE, 2 FEBRUARI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H. ABDULLAH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</a:t>
            </a:r>
            <a:r>
              <a:rPr lang="en-US" sz="2800" dirty="0" smtClean="0">
                <a:solidFill>
                  <a:schemeClr val="tx1"/>
                </a:solidFill>
              </a:rPr>
              <a:t>BANGGAE, KAB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dirty="0" smtClean="0">
                <a:solidFill>
                  <a:schemeClr val="tx1"/>
                </a:solidFill>
              </a:rPr>
              <a:t>PANGKEP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3886200" cy="6096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831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848600" cy="44958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-JUARA 1 SERAGAM PRAMUKA SE-PAMMINASATA, TAHUN 2017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3 TARI KONTEMPORER PELAJAR SE-SULSEL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3 FAVORITE LOMBA PASKIBRA GERAK CHAPTER </a:t>
            </a:r>
            <a:r>
              <a:rPr lang="en-US" dirty="0" smtClean="0"/>
              <a:t>IV  SESULSELTAHUN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PHOTOGRAFER MAJALAH KHADIJAH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228600"/>
            <a:ext cx="4419600" cy="6248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FEBRIANTI  </a:t>
            </a:r>
            <a:r>
              <a:rPr lang="en-US" sz="4000" b="1" dirty="0" smtClean="0">
                <a:solidFill>
                  <a:srgbClr val="FF0000"/>
                </a:solidFill>
              </a:rPr>
              <a:t>KHAIRUNNISRAM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    	 : IPA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INDUK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</a:t>
            </a:r>
            <a:r>
              <a:rPr lang="en-US" sz="2800" dirty="0" smtClean="0">
                <a:solidFill>
                  <a:schemeClr val="tx1"/>
                </a:solidFill>
              </a:rPr>
              <a:t>011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ALUMNI  : </a:t>
            </a:r>
            <a:r>
              <a:rPr lang="en-US" sz="2800" dirty="0" smtClean="0">
                <a:solidFill>
                  <a:schemeClr val="tx1"/>
                </a:solidFill>
              </a:rPr>
              <a:t>1390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LALLISENG, 5 MEI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RAMLI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</a:t>
            </a:r>
            <a:r>
              <a:rPr lang="en-US" sz="2800" dirty="0" smtClean="0">
                <a:solidFill>
                  <a:schemeClr val="tx1"/>
                </a:solidFill>
              </a:rPr>
              <a:t> DUSUN BATU COKKONG,  WAJO,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28600"/>
            <a:ext cx="38862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136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831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848600" cy="4495800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MERAIH NILAI UJIAN NASIONAL TERTINGGI KELAS IPA, TAHUN 2018.</a:t>
            </a:r>
          </a:p>
          <a:p>
            <a:pPr marL="484632" lvl="0" indent="-457200">
              <a:buFontTx/>
              <a:buChar char="-"/>
            </a:pPr>
            <a:r>
              <a:rPr lang="en-US" sz="2800" dirty="0" err="1">
                <a:latin typeface="Engravers MT" pitchFamily="18" charset="0"/>
              </a:rPr>
              <a:t>Juara</a:t>
            </a:r>
            <a:r>
              <a:rPr lang="en-US" sz="2800" dirty="0">
                <a:latin typeface="Engravers MT" pitchFamily="18" charset="0"/>
              </a:rPr>
              <a:t> favorite </a:t>
            </a:r>
            <a:r>
              <a:rPr lang="en-US" sz="2800" dirty="0" err="1">
                <a:latin typeface="Engravers MT" pitchFamily="18" charset="0"/>
              </a:rPr>
              <a:t>gebyar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aksi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kepaskibrakaan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sesulsel</a:t>
            </a:r>
            <a:r>
              <a:rPr lang="en-US" sz="2800" dirty="0">
                <a:latin typeface="Engravers MT" pitchFamily="18" charset="0"/>
              </a:rPr>
              <a:t>, </a:t>
            </a:r>
            <a:r>
              <a:rPr lang="en-US" sz="2800" dirty="0" err="1">
                <a:latin typeface="Engravers MT" pitchFamily="18" charset="0"/>
              </a:rPr>
              <a:t>tahun</a:t>
            </a:r>
            <a:r>
              <a:rPr lang="en-US" sz="2800" dirty="0">
                <a:latin typeface="Engravers MT" pitchFamily="18" charset="0"/>
              </a:rPr>
              <a:t>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1 LOMBA GERAK JALAN INDAH TINGKAT KABUPATEN PANGKEP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2 LOMBA PIDATO BHS INGGRIS PORSENI TAHUN 2018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TIM KREATIF MAJALAH KHADIJAH.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580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228600"/>
            <a:ext cx="4419600" cy="6248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GINASTI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NURUL ASKIYA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    	 : IPA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INDUK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</a:t>
            </a:r>
            <a:r>
              <a:rPr lang="en-US" sz="2800" dirty="0" smtClean="0">
                <a:solidFill>
                  <a:schemeClr val="tx1"/>
                </a:solidFill>
              </a:rPr>
              <a:t>012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ALUMNI  : </a:t>
            </a:r>
            <a:r>
              <a:rPr lang="en-US" sz="2800" dirty="0" smtClean="0">
                <a:solidFill>
                  <a:schemeClr val="tx1"/>
                </a:solidFill>
              </a:rPr>
              <a:t>1391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SIDODADI, 18 JULI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ABDUL SAMAD, SH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</a:t>
            </a:r>
            <a:r>
              <a:rPr lang="en-US" sz="2800" dirty="0" smtClean="0">
                <a:solidFill>
                  <a:schemeClr val="tx1"/>
                </a:solidFill>
              </a:rPr>
              <a:t>POLMAN, PROPINSI </a:t>
            </a:r>
            <a:r>
              <a:rPr lang="en-US" sz="2800" dirty="0" smtClean="0">
                <a:solidFill>
                  <a:schemeClr val="tx1"/>
                </a:solidFill>
              </a:rPr>
              <a:t>SULAWESI </a:t>
            </a:r>
            <a:r>
              <a:rPr lang="en-US" sz="2800" dirty="0" smtClean="0">
                <a:solidFill>
                  <a:schemeClr val="tx1"/>
                </a:solidFill>
              </a:rPr>
              <a:t>BARAT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86063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831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848600" cy="4495800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JUARA FAVORITE TAHFIDZ PORSENI TAHUN 2017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3 TAHFIDZ PORSENI TAHUN 2018</a:t>
            </a:r>
          </a:p>
          <a:p>
            <a:pPr marL="484632" lvl="0" indent="-457200">
              <a:buFontTx/>
              <a:buChar char="-"/>
            </a:pPr>
            <a:r>
              <a:rPr lang="en-US" sz="2800" dirty="0" err="1">
                <a:latin typeface="Engravers MT" pitchFamily="18" charset="0"/>
              </a:rPr>
              <a:t>Juara</a:t>
            </a:r>
            <a:r>
              <a:rPr lang="en-US" sz="2800" dirty="0">
                <a:latin typeface="Engravers MT" pitchFamily="18" charset="0"/>
              </a:rPr>
              <a:t> favorite </a:t>
            </a:r>
            <a:r>
              <a:rPr lang="en-US" sz="2800" dirty="0" err="1">
                <a:latin typeface="Engravers MT" pitchFamily="18" charset="0"/>
              </a:rPr>
              <a:t>gebyar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aksi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kepaskibrakaan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sesulsel</a:t>
            </a:r>
            <a:r>
              <a:rPr lang="en-US" sz="2800" dirty="0">
                <a:latin typeface="Engravers MT" pitchFamily="18" charset="0"/>
              </a:rPr>
              <a:t>, </a:t>
            </a:r>
            <a:r>
              <a:rPr lang="en-US" sz="2800" dirty="0" err="1">
                <a:latin typeface="Engravers MT" pitchFamily="18" charset="0"/>
              </a:rPr>
              <a:t>tahun</a:t>
            </a:r>
            <a:r>
              <a:rPr lang="en-US" sz="2800" dirty="0">
                <a:latin typeface="Engravers MT" pitchFamily="18" charset="0"/>
              </a:rPr>
              <a:t>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2 CERDAS CERMAT DAN CCQ PORSENI TAHUN 2018.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889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228600"/>
            <a:ext cx="4419600" cy="6248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HUSNUL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4000" b="1" dirty="0" smtClean="0">
                <a:solidFill>
                  <a:srgbClr val="FF0000"/>
                </a:solidFill>
              </a:rPr>
              <a:t>KHATIMAH AMIN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    	 : IPA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INDUK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</a:t>
            </a:r>
            <a:r>
              <a:rPr lang="en-US" sz="2800" dirty="0" smtClean="0">
                <a:solidFill>
                  <a:schemeClr val="tx1"/>
                </a:solidFill>
              </a:rPr>
              <a:t>014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ALUMNI  : </a:t>
            </a:r>
            <a:r>
              <a:rPr lang="en-US" sz="2800" dirty="0" smtClean="0">
                <a:solidFill>
                  <a:schemeClr val="tx1"/>
                </a:solidFill>
              </a:rPr>
              <a:t>1392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MANDALLE, 7 NOVEMBER  1999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MUHAMMAD AMIN NUR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</a:t>
            </a:r>
            <a:r>
              <a:rPr lang="en-US" sz="2800" dirty="0" smtClean="0">
                <a:solidFill>
                  <a:schemeClr val="tx1"/>
                </a:solidFill>
              </a:rPr>
              <a:t>KAB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dirty="0" smtClean="0">
                <a:solidFill>
                  <a:schemeClr val="tx1"/>
                </a:solidFill>
              </a:rPr>
              <a:t>PANGKEP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38862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9651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831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848600" cy="4495800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JUARA 3 LOMBA NYANYI SOLO PORSENI TAHUN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1 LOMBA GERAK JALAN INDAH TINGKAT KECAMATAN MINASATENE TAHUN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2 LOMBA GERAK JALAN INDAH TINGKAT KABUPATEN TAHUN 2016. </a:t>
            </a:r>
          </a:p>
          <a:p>
            <a:pPr marL="484632" indent="-457200">
              <a:buFontTx/>
              <a:buChar char="-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8732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228600"/>
            <a:ext cx="4419600" cy="6248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INAS RAHMAH UTAMI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    </a:t>
            </a:r>
            <a:r>
              <a:rPr lang="en-US" sz="2800" dirty="0" smtClean="0">
                <a:solidFill>
                  <a:schemeClr val="tx1"/>
                </a:solidFill>
              </a:rPr>
              <a:t>	 : IPA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INDUK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</a:t>
            </a:r>
            <a:r>
              <a:rPr lang="en-US" sz="2800" dirty="0" smtClean="0">
                <a:solidFill>
                  <a:schemeClr val="tx1"/>
                </a:solidFill>
              </a:rPr>
              <a:t>015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ALUMNI  : </a:t>
            </a:r>
            <a:r>
              <a:rPr lang="en-US" sz="2800" dirty="0" smtClean="0">
                <a:solidFill>
                  <a:schemeClr val="tx1"/>
                </a:solidFill>
              </a:rPr>
              <a:t>1393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BUNGORO,  28 AGUSTUS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H.  SIRAJUDDIN SYAM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</a:t>
            </a:r>
            <a:r>
              <a:rPr lang="en-US" sz="2800" dirty="0" smtClean="0">
                <a:solidFill>
                  <a:schemeClr val="tx1"/>
                </a:solidFill>
              </a:rPr>
              <a:t>KAB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dirty="0" smtClean="0">
                <a:solidFill>
                  <a:schemeClr val="tx1"/>
                </a:solidFill>
              </a:rPr>
              <a:t>PANGKEP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04800"/>
            <a:ext cx="37338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5568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831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848600" cy="4495800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JUARA 2 LOMBA BASKET PORPEL TINGKAT KAB.PANGKEP TAHUN 2013</a:t>
            </a:r>
          </a:p>
          <a:p>
            <a:pPr marL="484632" lvl="0" indent="-457200">
              <a:buFontTx/>
              <a:buChar char="-"/>
            </a:pPr>
            <a:r>
              <a:rPr lang="en-US" sz="2800" dirty="0" err="1">
                <a:latin typeface="Engravers MT" pitchFamily="18" charset="0"/>
              </a:rPr>
              <a:t>Juara</a:t>
            </a:r>
            <a:r>
              <a:rPr lang="en-US" sz="2800" dirty="0">
                <a:latin typeface="Engravers MT" pitchFamily="18" charset="0"/>
              </a:rPr>
              <a:t> favorite </a:t>
            </a:r>
            <a:r>
              <a:rPr lang="en-US" sz="2800" dirty="0" err="1">
                <a:latin typeface="Engravers MT" pitchFamily="18" charset="0"/>
              </a:rPr>
              <a:t>gebyar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aksi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kepaskibrakaan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sesulsel</a:t>
            </a:r>
            <a:r>
              <a:rPr lang="en-US" sz="2800" dirty="0">
                <a:latin typeface="Engravers MT" pitchFamily="18" charset="0"/>
              </a:rPr>
              <a:t>, </a:t>
            </a:r>
            <a:r>
              <a:rPr lang="en-US" sz="2800" dirty="0" err="1">
                <a:latin typeface="Engravers MT" pitchFamily="18" charset="0"/>
              </a:rPr>
              <a:t>tahun</a:t>
            </a:r>
            <a:r>
              <a:rPr lang="en-US" sz="2800" dirty="0">
                <a:latin typeface="Engravers MT" pitchFamily="18" charset="0"/>
              </a:rPr>
              <a:t>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FAVOTITE LOMBA PASKIBRA,LASKAR 01, SESULSEL TAHUN 2017.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1 GERAK JALAN INDAH TINGKAT KECAMATAN MINASATENE TAHUN 2017.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98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228600"/>
            <a:ext cx="4419600" cy="6248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MEGAWATI NANDAR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    </a:t>
            </a:r>
            <a:r>
              <a:rPr lang="en-US" sz="2800" dirty="0" smtClean="0">
                <a:solidFill>
                  <a:schemeClr val="tx1"/>
                </a:solidFill>
              </a:rPr>
              <a:t>	 : IPA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INDUK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</a:t>
            </a:r>
            <a:r>
              <a:rPr lang="en-US" sz="2800" dirty="0" smtClean="0">
                <a:solidFill>
                  <a:schemeClr val="tx1"/>
                </a:solidFill>
              </a:rPr>
              <a:t>017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ALUMNI  : </a:t>
            </a:r>
            <a:r>
              <a:rPr lang="en-US" sz="2800" dirty="0" smtClean="0">
                <a:solidFill>
                  <a:schemeClr val="tx1"/>
                </a:solidFill>
              </a:rPr>
              <a:t>1394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BULU CINDEA, 8 AGUSTUS 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NASARUDDIN LATIF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</a:t>
            </a:r>
            <a:r>
              <a:rPr lang="en-US" sz="2800" dirty="0" smtClean="0">
                <a:solidFill>
                  <a:schemeClr val="tx1"/>
                </a:solidFill>
              </a:rPr>
              <a:t>KAB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dirty="0" smtClean="0">
                <a:solidFill>
                  <a:schemeClr val="tx1"/>
                </a:solidFill>
              </a:rPr>
              <a:t>PANGKEP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304800"/>
            <a:ext cx="3810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6370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831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848600" cy="4495800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PERWAKILAN KAB.PANGKEP DEBAT BHS ARAB DALAM MUSABAQAH QIRATIL QUTUB TINGKAT PROPINSI SULSEL, TAHUN 2017.</a:t>
            </a:r>
          </a:p>
          <a:p>
            <a:pPr marL="484632" lvl="0" indent="-457200">
              <a:buFontTx/>
              <a:buChar char="-"/>
            </a:pPr>
            <a:r>
              <a:rPr lang="en-US" sz="2800" dirty="0" err="1">
                <a:latin typeface="Engravers MT" pitchFamily="18" charset="0"/>
              </a:rPr>
              <a:t>Juara</a:t>
            </a:r>
            <a:r>
              <a:rPr lang="en-US" sz="2800" dirty="0">
                <a:latin typeface="Engravers MT" pitchFamily="18" charset="0"/>
              </a:rPr>
              <a:t> favorite </a:t>
            </a:r>
            <a:r>
              <a:rPr lang="en-US" sz="2800" dirty="0" err="1">
                <a:latin typeface="Engravers MT" pitchFamily="18" charset="0"/>
              </a:rPr>
              <a:t>gebyar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aksi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kepaskibrakaan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sesulsel</a:t>
            </a:r>
            <a:r>
              <a:rPr lang="en-US" sz="2800" dirty="0">
                <a:latin typeface="Engravers MT" pitchFamily="18" charset="0"/>
              </a:rPr>
              <a:t>, </a:t>
            </a:r>
            <a:r>
              <a:rPr lang="en-US" sz="2800" dirty="0" err="1">
                <a:latin typeface="Engravers MT" pitchFamily="18" charset="0"/>
              </a:rPr>
              <a:t>tahun</a:t>
            </a:r>
            <a:r>
              <a:rPr lang="en-US" sz="2800" dirty="0">
                <a:latin typeface="Engravers MT" pitchFamily="18" charset="0"/>
              </a:rPr>
              <a:t>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3 CERDAS CERMAT PORSENI TAHUN 2015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2 CERDAS CERMAT PORSENI TAHUN 2016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1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228600"/>
            <a:ext cx="4419600" cy="6248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MILENIA DIPONEGORO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    </a:t>
            </a:r>
            <a:r>
              <a:rPr lang="en-US" sz="2800" dirty="0" smtClean="0">
                <a:solidFill>
                  <a:schemeClr val="tx1"/>
                </a:solidFill>
              </a:rPr>
              <a:t>	 : IPA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INDUK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</a:t>
            </a:r>
            <a:r>
              <a:rPr lang="en-US" sz="2800" dirty="0" smtClean="0">
                <a:solidFill>
                  <a:schemeClr val="tx1"/>
                </a:solidFill>
              </a:rPr>
              <a:t>018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ALUMNI  : </a:t>
            </a:r>
            <a:r>
              <a:rPr lang="en-US" sz="2800" dirty="0" smtClean="0">
                <a:solidFill>
                  <a:schemeClr val="tx1"/>
                </a:solidFill>
              </a:rPr>
              <a:t>1395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MAKASSAR, 7 AGUSTUS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R.M. ISMAIL OD, A. </a:t>
            </a:r>
            <a:r>
              <a:rPr lang="en-US" sz="2800" dirty="0" err="1" smtClean="0">
                <a:solidFill>
                  <a:schemeClr val="tx1"/>
                </a:solidFill>
              </a:rPr>
              <a:t>Md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</a:t>
            </a:r>
            <a:r>
              <a:rPr lang="en-US" sz="2800" dirty="0" smtClean="0">
                <a:solidFill>
                  <a:schemeClr val="tx1"/>
                </a:solidFill>
              </a:rPr>
              <a:t>MAKASSAR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66700"/>
            <a:ext cx="38862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8997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831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848600" cy="5486400"/>
          </a:xfrm>
        </p:spPr>
        <p:txBody>
          <a:bodyPr/>
          <a:lstStyle/>
          <a:p>
            <a:r>
              <a:rPr lang="en-US" dirty="0"/>
              <a:t>-</a:t>
            </a:r>
            <a:r>
              <a:rPr lang="en-US" dirty="0" smtClean="0"/>
              <a:t>JUARA 3 TAHFIDZ QUR’AN TAHUN 2016 DALAM MILAD IMMIM. </a:t>
            </a:r>
          </a:p>
          <a:p>
            <a:r>
              <a:rPr lang="en-US" dirty="0" smtClean="0"/>
              <a:t>JUARA FAVORITE PASKIBARA BAJENG CHAPTER IV TAHUN 2017’</a:t>
            </a:r>
          </a:p>
          <a:p>
            <a:r>
              <a:rPr lang="en-US" dirty="0" smtClean="0"/>
              <a:t>JUARA HARAPAN 1 GERAK JALAN SEKAB.PANGKEP TAHUN 2017</a:t>
            </a:r>
          </a:p>
          <a:p>
            <a:r>
              <a:rPr lang="en-US" dirty="0" smtClean="0"/>
              <a:t>JUARA 1 GERAK JALAN SEKEC.MINASATENE TAHUN 2017</a:t>
            </a:r>
          </a:p>
          <a:p>
            <a:r>
              <a:rPr lang="en-US" dirty="0" smtClean="0"/>
              <a:t>PERWAKILAN PANGKEP DALAM LOMBA DEBAT BHS ARAB TINGKAT PROPINSI  THN.2018.</a:t>
            </a:r>
          </a:p>
          <a:p>
            <a:r>
              <a:rPr lang="en-US" dirty="0" smtClean="0"/>
              <a:t>JUARA 2 CERDAS CERMAT DAN CERDAS CERMAT ALQURAN – PORSENI IMMIM THN.2018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49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MUNAWWARAH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5019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396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P. SARAPPO LOMPO, 9 MEI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</a:t>
            </a:r>
            <a:r>
              <a:rPr lang="en-US" sz="2800" dirty="0" smtClean="0">
                <a:solidFill>
                  <a:schemeClr val="tx1"/>
                </a:solidFill>
              </a:rPr>
              <a:t>.  </a:t>
            </a:r>
            <a:r>
              <a:rPr lang="en-US" sz="2800" dirty="0" smtClean="0">
                <a:solidFill>
                  <a:schemeClr val="tx1"/>
                </a:solidFill>
              </a:rPr>
              <a:t>MANSYUR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KAB. PANGKEP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</a:t>
            </a:r>
            <a:r>
              <a:rPr lang="en-US" sz="2800" dirty="0" smtClean="0">
                <a:solidFill>
                  <a:schemeClr val="tx1"/>
                </a:solidFill>
              </a:rPr>
              <a:t>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40386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33800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lvl="0"/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83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5720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MUSTAINAH AR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5020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397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MAKASSAR, 12 SEPT. 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ABDUR RAHIM, S. Ag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KAB. GOWA PROPINSI </a:t>
            </a:r>
            <a:r>
              <a:rPr lang="en-US" sz="2800" dirty="0" smtClean="0">
                <a:solidFill>
                  <a:schemeClr val="tx1"/>
                </a:solidFill>
              </a:rPr>
              <a:t>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381000"/>
            <a:ext cx="4038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5796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7814" y="1143000"/>
            <a:ext cx="7848600" cy="54102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3 LOMBA BACA CERITA RAKYAT, DINAS PARIWISATA PANGKEP TAHUN 2015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1 LOMBA PIDATO MTQ POLITANI SE-KAB.PANGKEP 2106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LOMBA KARYA TULIS ILMIAH, GERAK, TINGKAT SULSEL TAHUN 2016.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1 DEBAT BHS INDONESIA, LASKAR 01, TINGKAT PROP.SULSEL TAHUN 2017.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3 LOMBA PIDATO ISLAMI UIN ALAUDDIN , TAHUN 2017.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DUTA LASKAR, 2017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FINALIS </a:t>
            </a:r>
            <a:r>
              <a:rPr lang="en-US" sz="1800" dirty="0" err="1" smtClean="0">
                <a:latin typeface="Engravers MT" pitchFamily="18" charset="0"/>
              </a:rPr>
              <a:t>Lomba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karya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tulis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ilmiah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teknologi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dan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inovasi</a:t>
            </a:r>
            <a:r>
              <a:rPr lang="en-US" sz="1800" dirty="0" smtClean="0">
                <a:latin typeface="Engravers MT" pitchFamily="18" charset="0"/>
              </a:rPr>
              <a:t>  </a:t>
            </a:r>
            <a:r>
              <a:rPr lang="en-US" sz="1800" dirty="0" err="1" smtClean="0">
                <a:latin typeface="Engravers MT" pitchFamily="18" charset="0"/>
              </a:rPr>
              <a:t>balibangda</a:t>
            </a:r>
            <a:r>
              <a:rPr lang="en-US" sz="1800" dirty="0" smtClean="0">
                <a:latin typeface="Engravers MT" pitchFamily="18" charset="0"/>
              </a:rPr>
              <a:t> se-</a:t>
            </a:r>
            <a:r>
              <a:rPr lang="en-US" sz="1800" dirty="0" err="1" smtClean="0">
                <a:latin typeface="Engravers MT" pitchFamily="18" charset="0"/>
              </a:rPr>
              <a:t>kabupaten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pangkep</a:t>
            </a:r>
            <a:r>
              <a:rPr lang="en-US" sz="1800" dirty="0" smtClean="0">
                <a:latin typeface="Engravers MT" pitchFamily="18" charset="0"/>
              </a:rPr>
              <a:t>, 2017</a:t>
            </a:r>
          </a:p>
          <a:p>
            <a:pPr marL="313182" lvl="0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Finalis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kab.pangkep</a:t>
            </a:r>
            <a:r>
              <a:rPr lang="en-US" sz="1800" dirty="0" smtClean="0">
                <a:latin typeface="Engravers MT" pitchFamily="18" charset="0"/>
              </a:rPr>
              <a:t>, </a:t>
            </a:r>
            <a:r>
              <a:rPr lang="en-US" sz="1800" dirty="0" err="1" smtClean="0">
                <a:latin typeface="Engravers MT" pitchFamily="18" charset="0"/>
              </a:rPr>
              <a:t>lomba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debat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bhs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arab</a:t>
            </a:r>
            <a:r>
              <a:rPr lang="en-US" sz="1800" dirty="0" smtClean="0">
                <a:latin typeface="Engravers MT" pitchFamily="18" charset="0"/>
              </a:rPr>
              <a:t>, </a:t>
            </a:r>
            <a:r>
              <a:rPr lang="en-US" sz="1800" dirty="0" err="1" smtClean="0">
                <a:latin typeface="Engravers MT" pitchFamily="18" charset="0"/>
              </a:rPr>
              <a:t>musabaqah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qiratul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kutub,sulsel</a:t>
            </a:r>
            <a:r>
              <a:rPr lang="en-US" sz="1800" dirty="0" smtClean="0">
                <a:latin typeface="Engravers MT" pitchFamily="18" charset="0"/>
              </a:rPr>
              <a:t> 2017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09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NUGRAH EKA ANDINI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5022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398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PANGKEP,  27 SEPT. 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MUHAMMAD RAMLI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KAB. PANGKEP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</a:t>
            </a:r>
            <a:r>
              <a:rPr lang="en-US" sz="2800" dirty="0" smtClean="0">
                <a:solidFill>
                  <a:schemeClr val="tx1"/>
                </a:solidFill>
              </a:rPr>
              <a:t>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6700"/>
            <a:ext cx="39624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5145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1 LOMBA DAKWAH BHS INGGRIS PORSENI TAHUN 2018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HARAPAN 1 DUEL RANGKING 1 GEBYAR KEPASKIBRAKAAN CHAPTER IV TINGKAT PROPINSI SULSEL, 2016.</a:t>
            </a:r>
          </a:p>
          <a:p>
            <a:pPr marL="313182" indent="-285750">
              <a:buFontTx/>
              <a:buChar char="-"/>
            </a:pPr>
            <a:r>
              <a:rPr lang="en-US" sz="1800" dirty="0" err="1">
                <a:latin typeface="Engravers MT" pitchFamily="18" charset="0"/>
              </a:rPr>
              <a:t>Juara</a:t>
            </a:r>
            <a:r>
              <a:rPr lang="en-US" sz="1800" dirty="0">
                <a:latin typeface="Engravers MT" pitchFamily="18" charset="0"/>
              </a:rPr>
              <a:t> favorite </a:t>
            </a:r>
            <a:r>
              <a:rPr lang="en-US" sz="1800" dirty="0" err="1">
                <a:latin typeface="Engravers MT" pitchFamily="18" charset="0"/>
              </a:rPr>
              <a:t>gebyar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aksi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kepaskibrakaan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sesulsel</a:t>
            </a:r>
            <a:r>
              <a:rPr lang="en-US" sz="1800" dirty="0">
                <a:latin typeface="Engravers MT" pitchFamily="18" charset="0"/>
              </a:rPr>
              <a:t>, </a:t>
            </a:r>
            <a:r>
              <a:rPr lang="en-US" sz="1800" dirty="0" err="1">
                <a:latin typeface="Engravers MT" pitchFamily="18" charset="0"/>
              </a:rPr>
              <a:t>tahun</a:t>
            </a:r>
            <a:r>
              <a:rPr lang="en-US" sz="1800" dirty="0">
                <a:latin typeface="Engravers MT" pitchFamily="18" charset="0"/>
              </a:rPr>
              <a:t> 2016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GERAK JALAN INDAH TINGKAT KABUPATEN PANGKEP, TAHUN 2016. 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64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NUR AQIDATUL IZZAH ALIMUS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5024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399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PALOPO, </a:t>
            </a:r>
            <a:r>
              <a:rPr lang="en-US" sz="2800" dirty="0" smtClean="0">
                <a:solidFill>
                  <a:schemeClr val="tx1"/>
                </a:solidFill>
              </a:rPr>
              <a:t>13 </a:t>
            </a:r>
            <a:r>
              <a:rPr lang="en-US" sz="2800" dirty="0" smtClean="0">
                <a:solidFill>
                  <a:schemeClr val="tx1"/>
                </a:solidFill>
              </a:rPr>
              <a:t>AGUSTUS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ALIMUS MUH. NUR, </a:t>
            </a:r>
            <a:r>
              <a:rPr lang="en-US" sz="2800" dirty="0" err="1" smtClean="0">
                <a:solidFill>
                  <a:schemeClr val="tx1"/>
                </a:solidFill>
              </a:rPr>
              <a:t>S.Pd</a:t>
            </a:r>
            <a:r>
              <a:rPr lang="en-US" sz="2800" dirty="0" smtClean="0">
                <a:solidFill>
                  <a:schemeClr val="tx1"/>
                </a:solidFill>
              </a:rPr>
              <a:t>., </a:t>
            </a:r>
            <a:r>
              <a:rPr lang="en-US" sz="2800" dirty="0" err="1" smtClean="0">
                <a:solidFill>
                  <a:schemeClr val="tx1"/>
                </a:solidFill>
              </a:rPr>
              <a:t>M.Pd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: KAB.ENREKANG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41148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2723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143000"/>
            <a:ext cx="7848600" cy="50292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PEMBAWA BAKI PASUKAN PENGIBAR BENDERA PUSAKA, TINGKAT KECAMATAN TAHUN 2017. 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HARAPAN 1 DUEL RANGKING 1 GEBYAR KEPASKIBRAKAAN CHAPTER IV TINGKAT SULSEL, TAHUN 2016.</a:t>
            </a:r>
          </a:p>
          <a:p>
            <a:pPr marL="313182" indent="-285750">
              <a:buFontTx/>
              <a:buChar char="-"/>
            </a:pPr>
            <a:r>
              <a:rPr lang="en-US" sz="1800" dirty="0" err="1">
                <a:latin typeface="Engravers MT" pitchFamily="18" charset="0"/>
              </a:rPr>
              <a:t>Juara</a:t>
            </a:r>
            <a:r>
              <a:rPr lang="en-US" sz="1800" dirty="0">
                <a:latin typeface="Engravers MT" pitchFamily="18" charset="0"/>
              </a:rPr>
              <a:t> favorite </a:t>
            </a:r>
            <a:r>
              <a:rPr lang="en-US" sz="1800" dirty="0" err="1">
                <a:latin typeface="Engravers MT" pitchFamily="18" charset="0"/>
              </a:rPr>
              <a:t>gebyar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aksi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kepaskibrakaan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sesulsel</a:t>
            </a:r>
            <a:r>
              <a:rPr lang="en-US" sz="1800" dirty="0">
                <a:latin typeface="Engravers MT" pitchFamily="18" charset="0"/>
              </a:rPr>
              <a:t>, </a:t>
            </a:r>
            <a:r>
              <a:rPr lang="en-US" sz="1800" dirty="0" err="1">
                <a:latin typeface="Engravers MT" pitchFamily="18" charset="0"/>
              </a:rPr>
              <a:t>tahun</a:t>
            </a:r>
            <a:r>
              <a:rPr lang="en-US" sz="1800" dirty="0">
                <a:latin typeface="Engravers MT" pitchFamily="18" charset="0"/>
              </a:rPr>
              <a:t> 2016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KONTINGEN TER-RAMAH KEMAH BAKTI LOMBA SESULSELBAR TAHUN 2017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LOMBA GERAK JALAN INDAH TINGKAT KABUPATEN TAHUN 2016. 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KETUA OSIS/ISPM TAHUN 2016/2017. 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5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NUR HUSAINAH HAK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5026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JAYAPURA, 8 OKTOBER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Drs.  H.  </a:t>
            </a:r>
            <a:r>
              <a:rPr lang="en-US" sz="2800" dirty="0" smtClean="0">
                <a:solidFill>
                  <a:schemeClr val="tx1"/>
                </a:solidFill>
              </a:rPr>
              <a:t>ABDUL KADIR, </a:t>
            </a:r>
            <a:r>
              <a:rPr lang="en-US" sz="2800" dirty="0" err="1" smtClean="0">
                <a:solidFill>
                  <a:schemeClr val="tx1"/>
                </a:solidFill>
              </a:rPr>
              <a:t>Lc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JAYAPURA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</a:t>
            </a:r>
            <a:r>
              <a:rPr lang="en-US" sz="2800" dirty="0" smtClean="0">
                <a:solidFill>
                  <a:schemeClr val="tx1"/>
                </a:solidFill>
              </a:rPr>
              <a:t>PAPUA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19100"/>
            <a:ext cx="39624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1042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3 CERDAS CERMAT ISLAMIC CAMP TAHUN 2016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3 LOMBA QASIDAH ISLAMIC CAMP TAHUN 2016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294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NUR INSANI NINDI PRATIWI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5027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401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MAKASSAR, 2 JUNI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SUWARDI, S. </a:t>
            </a:r>
            <a:r>
              <a:rPr lang="en-US" sz="2800" dirty="0" err="1" smtClean="0">
                <a:solidFill>
                  <a:schemeClr val="tx1"/>
                </a:solidFill>
              </a:rPr>
              <a:t>Sos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</a:t>
            </a:r>
            <a:r>
              <a:rPr lang="en-US" sz="2800" dirty="0" smtClean="0">
                <a:solidFill>
                  <a:schemeClr val="tx1"/>
                </a:solidFill>
              </a:rPr>
              <a:t> KAB. GOWA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4114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837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1 GERAK JALAN INDAH TINGKAT KECAMATAN 2017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GERAK JALAN INDAH TINGKAT KABUPATEN</a:t>
            </a:r>
          </a:p>
          <a:p>
            <a:pPr marL="313182" indent="-285750">
              <a:buFontTx/>
              <a:buChar char="-"/>
            </a:pPr>
            <a:r>
              <a:rPr lang="en-US" sz="1800" dirty="0" err="1">
                <a:latin typeface="Engravers MT" pitchFamily="18" charset="0"/>
              </a:rPr>
              <a:t>Juara</a:t>
            </a:r>
            <a:r>
              <a:rPr lang="en-US" sz="1800" dirty="0">
                <a:latin typeface="Engravers MT" pitchFamily="18" charset="0"/>
              </a:rPr>
              <a:t> favorite </a:t>
            </a:r>
            <a:r>
              <a:rPr lang="en-US" sz="1800" dirty="0" err="1">
                <a:latin typeface="Engravers MT" pitchFamily="18" charset="0"/>
              </a:rPr>
              <a:t>gebyar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aksi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kepaskibrakaan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sesulsel</a:t>
            </a:r>
            <a:r>
              <a:rPr lang="en-US" sz="1800" dirty="0">
                <a:latin typeface="Engravers MT" pitchFamily="18" charset="0"/>
              </a:rPr>
              <a:t>, </a:t>
            </a:r>
            <a:r>
              <a:rPr lang="en-US" sz="1800" dirty="0" err="1">
                <a:latin typeface="Engravers MT" pitchFamily="18" charset="0"/>
              </a:rPr>
              <a:t>tahun</a:t>
            </a:r>
            <a:r>
              <a:rPr lang="en-US" sz="1800" dirty="0">
                <a:latin typeface="Engravers MT" pitchFamily="18" charset="0"/>
              </a:rPr>
              <a:t> 2016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LOMBA KARYA TULIS GEBYAR AKSI KEPASKIBRAKAAN SESULSEL.</a:t>
            </a:r>
          </a:p>
          <a:p>
            <a:pPr marL="313182" lvl="0" indent="-285750">
              <a:buFontTx/>
              <a:buChar char="-"/>
            </a:pPr>
            <a:r>
              <a:rPr lang="en-US" sz="1800" smtClean="0">
                <a:latin typeface="Engravers MT" pitchFamily="18" charset="0"/>
              </a:rPr>
              <a:t>JUARA 1 KONTINGEN TER-RAMAH KE 10, SESULSELBAR.     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4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NURUL FITRIANA PAGGA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5031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402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ALACALIMPO, 8 JANUARI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PAGGA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MIMIKA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</a:t>
            </a:r>
            <a:r>
              <a:rPr lang="en-US" sz="2800" dirty="0" smtClean="0">
                <a:solidFill>
                  <a:schemeClr val="tx1"/>
                </a:solidFill>
              </a:rPr>
              <a:t>PAPUA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3979694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146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Juara</a:t>
            </a:r>
            <a:r>
              <a:rPr lang="en-US" sz="1800" dirty="0" smtClean="0">
                <a:latin typeface="Engravers MT" pitchFamily="18" charset="0"/>
              </a:rPr>
              <a:t> 2 </a:t>
            </a:r>
            <a:r>
              <a:rPr lang="en-US" sz="1800" dirty="0" err="1" smtClean="0">
                <a:latin typeface="Engravers MT" pitchFamily="18" charset="0"/>
              </a:rPr>
              <a:t>lomba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gerak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jalan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indah</a:t>
            </a:r>
            <a:r>
              <a:rPr lang="en-US" sz="1800" dirty="0" smtClean="0">
                <a:latin typeface="Engravers MT" pitchFamily="18" charset="0"/>
              </a:rPr>
              <a:t> </a:t>
            </a:r>
          </a:p>
          <a:p>
            <a:pPr marL="313182" lvl="0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Juara</a:t>
            </a:r>
            <a:r>
              <a:rPr lang="en-US" sz="1800" dirty="0" smtClean="0">
                <a:latin typeface="Engravers MT" pitchFamily="18" charset="0"/>
              </a:rPr>
              <a:t> favorite </a:t>
            </a:r>
            <a:r>
              <a:rPr lang="en-US" sz="1800" dirty="0" err="1" smtClean="0">
                <a:latin typeface="Engravers MT" pitchFamily="18" charset="0"/>
              </a:rPr>
              <a:t>gebyar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aksi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kepaskibrakaan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sesulsel</a:t>
            </a:r>
            <a:r>
              <a:rPr lang="en-US" sz="1800" dirty="0" smtClean="0">
                <a:latin typeface="Engravers MT" pitchFamily="18" charset="0"/>
              </a:rPr>
              <a:t>, </a:t>
            </a:r>
            <a:r>
              <a:rPr lang="en-US" sz="1800" dirty="0" err="1" smtClean="0">
                <a:latin typeface="Engravers MT" pitchFamily="18" charset="0"/>
              </a:rPr>
              <a:t>tahun</a:t>
            </a:r>
            <a:r>
              <a:rPr lang="en-US" sz="1800" dirty="0" smtClean="0">
                <a:latin typeface="Engravers MT" pitchFamily="18" charset="0"/>
              </a:rPr>
              <a:t> 2016</a:t>
            </a:r>
          </a:p>
          <a:p>
            <a:pPr marL="313182" lvl="0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Juara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kontingen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ter-ramah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kemah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bakti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lomba</a:t>
            </a:r>
            <a:r>
              <a:rPr lang="en-US" sz="1800" dirty="0" smtClean="0">
                <a:latin typeface="Engravers MT" pitchFamily="18" charset="0"/>
              </a:rPr>
              <a:t> (KBL) </a:t>
            </a:r>
            <a:r>
              <a:rPr lang="en-US" sz="1800" dirty="0" err="1" smtClean="0">
                <a:latin typeface="Engravers MT" pitchFamily="18" charset="0"/>
              </a:rPr>
              <a:t>sesulselbar</a:t>
            </a:r>
            <a:r>
              <a:rPr lang="en-US" sz="1800" dirty="0" smtClean="0">
                <a:latin typeface="Engravers MT" pitchFamily="18" charset="0"/>
              </a:rPr>
              <a:t>. 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45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PUTRI ANNISA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5033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403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PANGKEP,  29 JUNI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SUMARDJO, SH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:  MAKASSAR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PROP. SULAWESI </a:t>
            </a:r>
            <a:r>
              <a:rPr lang="en-US" sz="2800" dirty="0" smtClean="0">
                <a:solidFill>
                  <a:schemeClr val="tx1"/>
                </a:solidFill>
              </a:rPr>
              <a:t>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3918877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2640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3 OLIMPIADE SAINS NASIONAL BIDANG ASTRONOMI TINGKAT KABUPATEN PANGKEP TAHUN 2016.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LOMBA KARYA TULIS GEBYAR AKSI KEPASKIBRAKAAN CHAPTER iv TINGKAT PROPINSI SULSEL.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PASUKAN PENGIBAR BENDERA PUSAKA 17 AGUSTUS TINGKAT KECAMATAN MINASATENE TAHUN 2017.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KONTINGEN TER-RAMAH KEMAH BAKTI LOMBA SESULSELBAR TAHUN 2017. 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94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RAHMI JAYANTI NUR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5042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404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MAKASSAR, 7 OKTOBER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NASIS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KAB. MAROS,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39624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955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TILAWAH – ISLAMIC CAMP TAHUN 2017’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KHALIGRAFI SE-PROPINSI TAHUN 2016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3 TILAWAH ALQURAN LASKAR 01 – TAHUN 2017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FAVORITE GEBYAR AKSI KEPASKIBRAKAAN TAHUN 2016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1 GERAK JALAN TINGKAT KECAMATAN TAHUN 2017. 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41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RHESKY ZAHRA NAMIRA. W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5035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405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PALOPO, 10 AGUSTUS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MUHAMMAD WAHYUDI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SERANG BARAT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</a:t>
            </a:r>
            <a:r>
              <a:rPr lang="en-US" sz="2800" dirty="0" smtClean="0">
                <a:solidFill>
                  <a:schemeClr val="tx1"/>
                </a:solidFill>
              </a:rPr>
              <a:t>MALUKU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304800"/>
            <a:ext cx="39624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414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3 QASIDAH FESTIVAL SANTRI SESULSEL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TAHUN 2016.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KONTINGEN TER-RAMAH KEMAH BAKTI LOMBA SESULSELBAR TAHUN 2017. 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1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SHEREN FAIRUZ ZAHIRAH ROHMANA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IPA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5037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406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SURABAYA, 14 JULI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ROHMANA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MAKASSAR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4038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998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143000"/>
            <a:ext cx="7848600" cy="5029200"/>
          </a:xfrm>
        </p:spPr>
        <p:txBody>
          <a:bodyPr/>
          <a:lstStyle/>
          <a:p>
            <a:pPr marL="313182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Juara</a:t>
            </a:r>
            <a:r>
              <a:rPr lang="en-US" sz="1800" dirty="0" smtClean="0">
                <a:latin typeface="Engravers MT" pitchFamily="18" charset="0"/>
              </a:rPr>
              <a:t> 1 BASKET PORSENI TAHUN 2015</a:t>
            </a:r>
          </a:p>
          <a:p>
            <a:pPr marL="313182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1 SCRABLE PORSENI TAHUN 2016</a:t>
            </a:r>
          </a:p>
          <a:p>
            <a:pPr marL="313182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SCRABLE PORSENI TAHUN 2017</a:t>
            </a:r>
          </a:p>
          <a:p>
            <a:pPr marL="313182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3 CERDAS CERMAT PORSENI TAHUN 2016</a:t>
            </a:r>
          </a:p>
          <a:p>
            <a:pPr marL="313182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CERDAS CERMAT PORSENI TAHUN 2017</a:t>
            </a:r>
          </a:p>
          <a:p>
            <a:pPr marL="313182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3 TRAVELING KEPEMIMPINAN KEMAH BAKTI LOMBA CHAPTER 10 SESULSELBAR. </a:t>
            </a:r>
          </a:p>
          <a:p>
            <a:pPr marL="313182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>
                <a:latin typeface="Engravers MT" pitchFamily="18" charset="0"/>
              </a:rPr>
              <a:t>favorite </a:t>
            </a:r>
            <a:r>
              <a:rPr lang="en-US" sz="1800" dirty="0" err="1">
                <a:latin typeface="Engravers MT" pitchFamily="18" charset="0"/>
              </a:rPr>
              <a:t>gebyar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aksi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kepaskibrakaan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sesulsel</a:t>
            </a:r>
            <a:r>
              <a:rPr lang="en-US" sz="1800" dirty="0">
                <a:latin typeface="Engravers MT" pitchFamily="18" charset="0"/>
              </a:rPr>
              <a:t>, </a:t>
            </a:r>
            <a:r>
              <a:rPr lang="en-US" sz="1800" dirty="0" err="1">
                <a:latin typeface="Engravers MT" pitchFamily="18" charset="0"/>
              </a:rPr>
              <a:t>tahun</a:t>
            </a:r>
            <a:r>
              <a:rPr lang="en-US" sz="1800" dirty="0">
                <a:latin typeface="Engravers MT" pitchFamily="18" charset="0"/>
              </a:rPr>
              <a:t> 2016</a:t>
            </a:r>
          </a:p>
          <a:p>
            <a:pPr lvl="0"/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02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743200"/>
            <a:ext cx="7696200" cy="1524000"/>
          </a:xfrm>
        </p:spPr>
        <p:txBody>
          <a:bodyPr/>
          <a:lstStyle/>
          <a:p>
            <a:pPr algn="ctr"/>
            <a:r>
              <a:rPr lang="en-US" dirty="0" smtClean="0"/>
              <a:t>JURUSAN: </a:t>
            </a:r>
            <a:br>
              <a:rPr lang="en-US" dirty="0" smtClean="0"/>
            </a:br>
            <a:r>
              <a:rPr lang="en-US" dirty="0" smtClean="0"/>
              <a:t>ILMU PENGETAHUAN SOSIAL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632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AINUL RAMADHANI JUSMAN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5002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407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PALOPO, 23 DESEMBER 1999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Drs.  </a:t>
            </a:r>
            <a:r>
              <a:rPr lang="en-US" sz="2800" dirty="0" smtClean="0">
                <a:solidFill>
                  <a:schemeClr val="tx1"/>
                </a:solidFill>
              </a:rPr>
              <a:t>JUSMAN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PALOPO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41148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7841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lvl="0"/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08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ANDI FATMA FASDARIANA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5004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408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NUNUKANG</a:t>
            </a:r>
            <a:r>
              <a:rPr lang="en-US" sz="2800" dirty="0" smtClean="0">
                <a:solidFill>
                  <a:schemeClr val="tx1"/>
                </a:solidFill>
              </a:rPr>
              <a:t>, 11 NOV. 1999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ANDI PASOMENGI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NUNUKANG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</a:t>
            </a:r>
            <a:r>
              <a:rPr lang="en-US" sz="2800" dirty="0" smtClean="0">
                <a:solidFill>
                  <a:schemeClr val="tx1"/>
                </a:solidFill>
              </a:rPr>
              <a:t>KALIMANTAN TIMUR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304800"/>
            <a:ext cx="4038600" cy="624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2940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r>
              <a:rPr lang="en-US" sz="1800" dirty="0">
                <a:latin typeface="Engravers MT" pitchFamily="18" charset="0"/>
              </a:rPr>
              <a:t>- </a:t>
            </a:r>
            <a:r>
              <a:rPr lang="en-US" sz="1800" dirty="0" err="1">
                <a:latin typeface="Engravers MT" pitchFamily="18" charset="0"/>
              </a:rPr>
              <a:t>Juara</a:t>
            </a:r>
            <a:r>
              <a:rPr lang="en-US" sz="1800" dirty="0">
                <a:latin typeface="Engravers MT" pitchFamily="18" charset="0"/>
              </a:rPr>
              <a:t> favorite </a:t>
            </a:r>
            <a:r>
              <a:rPr lang="en-US" sz="1800" dirty="0" err="1">
                <a:latin typeface="Engravers MT" pitchFamily="18" charset="0"/>
              </a:rPr>
              <a:t>gebyar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aksi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kepaskibrakaan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sesulsel</a:t>
            </a:r>
            <a:r>
              <a:rPr lang="en-US" sz="1800" dirty="0">
                <a:latin typeface="Engravers MT" pitchFamily="18" charset="0"/>
              </a:rPr>
              <a:t>, </a:t>
            </a:r>
            <a:r>
              <a:rPr lang="en-US" sz="1800" dirty="0" err="1">
                <a:latin typeface="Engravers MT" pitchFamily="18" charset="0"/>
              </a:rPr>
              <a:t>tahun</a:t>
            </a:r>
            <a:r>
              <a:rPr lang="en-US" sz="1800" dirty="0">
                <a:latin typeface="Engravers MT" pitchFamily="18" charset="0"/>
              </a:rPr>
              <a:t> 2016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1 GERAK JALAN INDAH TINGKAT KECAMATAN MINASATENE, TAHUN 2017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1 LARI ESTAFET PORSENI TAHUN 2018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1 VOLLEY PORSENI TAHUN 2018. 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96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ANNISA NURUL PRATIWI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5006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409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MAKASSAR, 27 JUNI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HAMZAH HAMDJAH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KAB. GOWA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39624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672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lvl="0"/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94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8768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ANNISA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ZAHRANI ANSAR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5007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410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MAKASSAR, 2 APRIL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</a:t>
            </a:r>
            <a:r>
              <a:rPr lang="en-US" sz="2800" dirty="0" smtClean="0">
                <a:solidFill>
                  <a:schemeClr val="tx1"/>
                </a:solidFill>
              </a:rPr>
              <a:t>. </a:t>
            </a:r>
            <a:r>
              <a:rPr lang="en-US" sz="2800" dirty="0" smtClean="0">
                <a:solidFill>
                  <a:schemeClr val="tx1"/>
                </a:solidFill>
              </a:rPr>
              <a:t>MUHAMMAD ANSAR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MAKASSAR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04800"/>
            <a:ext cx="38100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0066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27432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Juara</a:t>
            </a:r>
            <a:r>
              <a:rPr lang="en-US" sz="1800" dirty="0" smtClean="0">
                <a:latin typeface="Engravers MT" pitchFamily="18" charset="0"/>
              </a:rPr>
              <a:t> 1 </a:t>
            </a:r>
            <a:r>
              <a:rPr lang="en-US" sz="1800" dirty="0" err="1" smtClean="0">
                <a:latin typeface="Engravers MT" pitchFamily="18" charset="0"/>
              </a:rPr>
              <a:t>seragam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pramuka</a:t>
            </a:r>
            <a:r>
              <a:rPr lang="en-US" sz="1800" dirty="0" smtClean="0">
                <a:latin typeface="Engravers MT" pitchFamily="18" charset="0"/>
              </a:rPr>
              <a:t> se-</a:t>
            </a:r>
            <a:r>
              <a:rPr lang="en-US" sz="1800" dirty="0" err="1" smtClean="0">
                <a:latin typeface="Engravers MT" pitchFamily="18" charset="0"/>
              </a:rPr>
              <a:t>pamminasata</a:t>
            </a:r>
            <a:endParaRPr lang="en-US" sz="1800" dirty="0" smtClean="0">
              <a:latin typeface="Engravers MT" pitchFamily="18" charset="0"/>
            </a:endParaRPr>
          </a:p>
          <a:p>
            <a:pPr marL="313182" lvl="0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Juara</a:t>
            </a:r>
            <a:r>
              <a:rPr lang="en-US" sz="1800" dirty="0" smtClean="0">
                <a:latin typeface="Engravers MT" pitchFamily="18" charset="0"/>
              </a:rPr>
              <a:t> 3 </a:t>
            </a:r>
            <a:r>
              <a:rPr lang="en-US" sz="1800" dirty="0" err="1" smtClean="0">
                <a:latin typeface="Engravers MT" pitchFamily="18" charset="0"/>
              </a:rPr>
              <a:t>tari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kontemporer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antar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pelajar</a:t>
            </a:r>
            <a:r>
              <a:rPr lang="en-US" sz="1800" dirty="0" smtClean="0">
                <a:latin typeface="Engravers MT" pitchFamily="18" charset="0"/>
              </a:rPr>
              <a:t> se-</a:t>
            </a:r>
            <a:r>
              <a:rPr lang="en-US" sz="1800" dirty="0" err="1" smtClean="0">
                <a:latin typeface="Engravers MT" pitchFamily="18" charset="0"/>
              </a:rPr>
              <a:t>sulsel</a:t>
            </a:r>
            <a:r>
              <a:rPr lang="en-US" sz="1800" dirty="0" smtClean="0">
                <a:latin typeface="Engravers MT" pitchFamily="18" charset="0"/>
              </a:rPr>
              <a:t>.</a:t>
            </a:r>
          </a:p>
          <a:p>
            <a:pPr marL="313182" lvl="0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Juara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pavorite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lomba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paskibra</a:t>
            </a:r>
            <a:r>
              <a:rPr lang="en-US" sz="1800" dirty="0" smtClean="0">
                <a:latin typeface="Engravers MT" pitchFamily="18" charset="0"/>
              </a:rPr>
              <a:t> </a:t>
            </a:r>
            <a:r>
              <a:rPr lang="en-US" sz="1800" dirty="0" err="1" smtClean="0">
                <a:latin typeface="Engravers MT" pitchFamily="18" charset="0"/>
              </a:rPr>
              <a:t>gerak</a:t>
            </a:r>
            <a:r>
              <a:rPr lang="en-US" sz="1800" dirty="0" smtClean="0">
                <a:latin typeface="Engravers MT" pitchFamily="18" charset="0"/>
              </a:rPr>
              <a:t>, chapter IV se-</a:t>
            </a:r>
            <a:r>
              <a:rPr lang="en-US" sz="1800" dirty="0" err="1" smtClean="0">
                <a:latin typeface="Engravers MT" pitchFamily="18" charset="0"/>
              </a:rPr>
              <a:t>sulsel</a:t>
            </a:r>
            <a:r>
              <a:rPr lang="en-US" sz="1800" dirty="0" smtClean="0">
                <a:latin typeface="Engravers MT" pitchFamily="18" charset="0"/>
              </a:rPr>
              <a:t>. </a:t>
            </a:r>
            <a:r>
              <a:rPr lang="en-US" sz="1800" dirty="0" err="1" smtClean="0">
                <a:latin typeface="Engravers MT" pitchFamily="18" charset="0"/>
              </a:rPr>
              <a:t>Tahun</a:t>
            </a:r>
            <a:r>
              <a:rPr lang="en-US" sz="1800" dirty="0" smtClean="0">
                <a:latin typeface="Engravers MT" pitchFamily="18" charset="0"/>
              </a:rPr>
              <a:t> 2016</a:t>
            </a:r>
          </a:p>
          <a:p>
            <a:pPr marL="313182" lvl="0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Juara</a:t>
            </a:r>
            <a:r>
              <a:rPr lang="en-US" sz="1800" dirty="0" smtClean="0">
                <a:latin typeface="Engravers MT" pitchFamily="18" charset="0"/>
              </a:rPr>
              <a:t> 1 </a:t>
            </a:r>
            <a:r>
              <a:rPr lang="en-US" sz="1800" dirty="0" err="1" smtClean="0">
                <a:latin typeface="Engravers MT" pitchFamily="18" charset="0"/>
              </a:rPr>
              <a:t>lomba</a:t>
            </a:r>
            <a:r>
              <a:rPr lang="en-US" sz="1800" dirty="0" smtClean="0">
                <a:latin typeface="Engravers MT" pitchFamily="18" charset="0"/>
              </a:rPr>
              <a:t> basket </a:t>
            </a:r>
          </a:p>
          <a:p>
            <a:pPr marL="313182" lvl="0" indent="-285750">
              <a:buFontTx/>
              <a:buChar char="-"/>
            </a:pPr>
            <a:r>
              <a:rPr lang="en-US" sz="1800" dirty="0" err="1" smtClean="0">
                <a:latin typeface="Engravers MT" pitchFamily="18" charset="0"/>
              </a:rPr>
              <a:t>Photografer</a:t>
            </a:r>
            <a:r>
              <a:rPr lang="en-US" sz="1800" dirty="0" smtClean="0">
                <a:latin typeface="Engravers MT" pitchFamily="18" charset="0"/>
              </a:rPr>
              <a:t>, </a:t>
            </a:r>
            <a:r>
              <a:rPr lang="en-US" sz="1800" dirty="0" err="1" smtClean="0">
                <a:latin typeface="Engravers MT" pitchFamily="18" charset="0"/>
              </a:rPr>
              <a:t>majalah</a:t>
            </a:r>
            <a:r>
              <a:rPr lang="en-US" sz="1800" dirty="0" smtClean="0">
                <a:latin typeface="Engravers MT" pitchFamily="18" charset="0"/>
              </a:rPr>
              <a:t> Khadijah </a:t>
            </a:r>
            <a:r>
              <a:rPr lang="en-US" sz="1800" dirty="0" err="1" smtClean="0">
                <a:latin typeface="Engravers MT" pitchFamily="18" charset="0"/>
              </a:rPr>
              <a:t>tahun</a:t>
            </a:r>
            <a:r>
              <a:rPr lang="en-US" sz="1800" dirty="0" smtClean="0">
                <a:latin typeface="Engravers MT" pitchFamily="18" charset="0"/>
              </a:rPr>
              <a:t> 2017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7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5720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ARLIN NORMA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5009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411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KLATEN, 19 JULI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KARJONO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KAB. MAROS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19100"/>
            <a:ext cx="39624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235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FAVORITE GEBYAR AKSI KEPASKIBRAKAAN CHAPTER iv SE SULSEL.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KONTINGEN TER-RAMAH KEMAH BAKTI LOMBA SESULSELBAR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GERAK JALAN INDAH TINGKAT KABUPATEN PANGKEP TAHUN 2016.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LOMBA DAKWAH  BAHASA INGGRIS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2 NASYID. 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30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0"/>
            <a:ext cx="49530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ELMA CAHYANI OHORELLA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  	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6051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	: </a:t>
            </a:r>
            <a:r>
              <a:rPr lang="en-US" sz="2800" dirty="0" smtClean="0">
                <a:solidFill>
                  <a:schemeClr val="tx1"/>
                </a:solidFill>
              </a:rPr>
              <a:t>1412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Tempat</a:t>
            </a:r>
            <a:r>
              <a:rPr lang="en-US" sz="2800" dirty="0" smtClean="0">
                <a:solidFill>
                  <a:schemeClr val="tx1"/>
                </a:solidFill>
              </a:rPr>
              <a:t>/</a:t>
            </a:r>
            <a:r>
              <a:rPr lang="en-US" sz="2800" dirty="0" err="1" smtClean="0">
                <a:solidFill>
                  <a:schemeClr val="tx1"/>
                </a:solidFill>
              </a:rPr>
              <a:t>Tanggal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Lahir</a:t>
            </a:r>
            <a:r>
              <a:rPr lang="en-US" sz="2800" dirty="0" smtClean="0">
                <a:solidFill>
                  <a:schemeClr val="tx1"/>
                </a:solidFill>
              </a:rPr>
              <a:t> 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TULEHU, 15 SEPTEMBER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FAHRY OHORELLA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MALUKU TENGAH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</a:t>
            </a:r>
            <a:r>
              <a:rPr lang="en-US" sz="2800" dirty="0" smtClean="0">
                <a:solidFill>
                  <a:schemeClr val="tx1"/>
                </a:solidFill>
              </a:rPr>
              <a:t>MALUKU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2900"/>
            <a:ext cx="3886200" cy="6172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359898"/>
            <a:ext cx="7772400" cy="7831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   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219200"/>
            <a:ext cx="7772400" cy="38862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572000" cy="65532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4400" b="1" dirty="0" smtClean="0">
                <a:solidFill>
                  <a:srgbClr val="FF0000"/>
                </a:solidFill>
              </a:rPr>
              <a:t>FARADILLA RESKI AMALIA M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INDUK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</a:t>
            </a:r>
            <a:r>
              <a:rPr lang="en-US" sz="2800" dirty="0" smtClean="0">
                <a:solidFill>
                  <a:schemeClr val="tx1"/>
                </a:solidFill>
              </a:rPr>
              <a:t>010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ALUMNI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413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MAROS, 24 JULI 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MUNSIR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</a:t>
            </a:r>
            <a:r>
              <a:rPr lang="en-US" sz="2800" dirty="0" smtClean="0">
                <a:solidFill>
                  <a:schemeClr val="tx1"/>
                </a:solidFill>
              </a:rPr>
              <a:t>MAROS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4800"/>
            <a:ext cx="3931867" cy="6096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59898"/>
            <a:ext cx="8382000" cy="70690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143000"/>
            <a:ext cx="7848600" cy="2971800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JUARA 1 GERAK JALAN INDAH TINGKAT KECAMATAN MINASATENE 2016. 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2 GERAK JALAN INDAH TINGKAT KABUPATEN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2 LOMBA SENAM KREASI TAHUN 2017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0"/>
            <a:ext cx="4953000" cy="67056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HAMIDA SAINUDDIN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  	 : </a:t>
            </a:r>
            <a:r>
              <a:rPr lang="en-US" sz="2800" dirty="0" smtClean="0">
                <a:solidFill>
                  <a:schemeClr val="tx1"/>
                </a:solidFill>
              </a:rPr>
              <a:t>IPS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5013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414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Tempat</a:t>
            </a:r>
            <a:r>
              <a:rPr lang="en-US" sz="2800" dirty="0" smtClean="0">
                <a:solidFill>
                  <a:schemeClr val="tx1"/>
                </a:solidFill>
              </a:rPr>
              <a:t>/</a:t>
            </a:r>
            <a:r>
              <a:rPr lang="en-US" sz="2800" dirty="0" err="1" smtClean="0">
                <a:solidFill>
                  <a:schemeClr val="tx1"/>
                </a:solidFill>
              </a:rPr>
              <a:t>Tanggal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</a:rPr>
              <a:t>Lahir</a:t>
            </a:r>
            <a:r>
              <a:rPr lang="en-US" sz="2800" dirty="0" smtClean="0">
                <a:solidFill>
                  <a:schemeClr val="tx1"/>
                </a:solidFill>
              </a:rPr>
              <a:t> :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POSO, 1 NOVEMBER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M. SAINU T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POSO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TENGAH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8600"/>
            <a:ext cx="3886200" cy="62484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59898"/>
            <a:ext cx="8382000" cy="70690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143000"/>
            <a:ext cx="7848600" cy="4419600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JUARA PAVORITE LOMBA GEBYAR KEPASKIBRAKAAN  CHAPTER IV TINGKAT PROPINSI SULSEL,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HARAPAN 1GERAK JALAN INDAH TINGKAT KAB.PANGKEP, THN 2017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FAVORITE LASKAR 01 CHAPTER IV SESULSEL, 2017.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PESERTA MADING 3 DIMENSI, ISLAMIC CAMP, TINGKAT KAB.PANGKEP, TAHUN 2017.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0"/>
            <a:ext cx="47244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ISLAMIYAH  CANDRA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       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   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5044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 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415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PANGKAJENE SIDRAP, 24 MARET 2001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CANDRA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SIDRAP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42900"/>
            <a:ext cx="3810000" cy="6172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8310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19200"/>
            <a:ext cx="7848600" cy="4343400"/>
          </a:xfrm>
        </p:spPr>
        <p:txBody>
          <a:bodyPr/>
          <a:lstStyle/>
          <a:p>
            <a:pPr marL="484632" lvl="0" indent="-457200">
              <a:buFontTx/>
              <a:buChar char="-"/>
            </a:pPr>
            <a:r>
              <a:rPr lang="en-US" dirty="0" smtClean="0"/>
              <a:t>JUARA 3 TARI KONTEMPORER SESULSEL TAHUN 2017. </a:t>
            </a:r>
          </a:p>
          <a:p>
            <a:pPr marL="484632" lvl="0" indent="-457200">
              <a:buFontTx/>
              <a:buChar char="-"/>
            </a:pPr>
            <a:r>
              <a:rPr lang="en-US" sz="2800" dirty="0" smtClean="0"/>
              <a:t>JUARA FAVORITE LASKAR 01 TAHUN 2017, CHAPTER IV.</a:t>
            </a:r>
          </a:p>
          <a:p>
            <a:pPr marL="484632" lvl="0" indent="-457200">
              <a:buFontTx/>
              <a:buChar char="-"/>
            </a:pPr>
            <a:r>
              <a:rPr lang="en-US" sz="2800" dirty="0" smtClean="0"/>
              <a:t>JUARA 1 LOMBA VOLLEY THN PORSENI 2018.</a:t>
            </a:r>
          </a:p>
          <a:p>
            <a:pPr marL="484632" lvl="0" indent="-457200">
              <a:buFontTx/>
              <a:buChar char="-"/>
            </a:pPr>
            <a:r>
              <a:rPr lang="en-US" sz="2800" dirty="0" smtClean="0"/>
              <a:t>TIM KREATIF MAJALAH KHADIJAH.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0"/>
            <a:ext cx="4419600" cy="68580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NENG SANIYAH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	 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No. </a:t>
            </a:r>
            <a:r>
              <a:rPr lang="en-US" sz="2800" dirty="0" err="1" smtClean="0">
                <a:solidFill>
                  <a:schemeClr val="tx1"/>
                </a:solidFill>
              </a:rPr>
              <a:t>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5021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416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BANDUNG, 20 JUNI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/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Nama</a:t>
            </a:r>
            <a:r>
              <a:rPr lang="en-US" sz="2800" dirty="0" smtClean="0">
                <a:solidFill>
                  <a:schemeClr val="tx1"/>
                </a:solidFill>
              </a:rPr>
              <a:t> Orang </a:t>
            </a:r>
            <a:r>
              <a:rPr lang="en-US" sz="2800" dirty="0" err="1" smtClean="0">
                <a:solidFill>
                  <a:schemeClr val="tx1"/>
                </a:solidFill>
              </a:rPr>
              <a:t>Tua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SAEFULLAH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id-ID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KAB. PANGKEP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42900"/>
            <a:ext cx="3962400" cy="6172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81000"/>
            <a:ext cx="8382000" cy="762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600200"/>
            <a:ext cx="7848600" cy="4572000"/>
          </a:xfrm>
        </p:spPr>
        <p:txBody>
          <a:bodyPr/>
          <a:lstStyle/>
          <a:p>
            <a:pPr lvl="0"/>
            <a:endParaRPr lang="en-US" sz="1800" dirty="0">
              <a:latin typeface="Engravers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0"/>
            <a:ext cx="4419600" cy="67056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NUR AFNI </a:t>
            </a:r>
            <a:r>
              <a:rPr lang="en-US" b="1" dirty="0" smtClean="0">
                <a:solidFill>
                  <a:srgbClr val="FF0000"/>
                </a:solidFill>
              </a:rPr>
              <a:t>HASAN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   	 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5023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  : </a:t>
            </a:r>
            <a:r>
              <a:rPr lang="en-US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417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KOLAKA, 17 JULI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HASAN BEDDU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 MAKASSAR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228600"/>
            <a:ext cx="4191000" cy="6248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59898"/>
            <a:ext cx="8382000" cy="85930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295400"/>
            <a:ext cx="7772400" cy="41910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228600"/>
            <a:ext cx="4572000" cy="61722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4400" b="1" dirty="0" smtClean="0">
                <a:solidFill>
                  <a:srgbClr val="FF0000"/>
                </a:solidFill>
              </a:rPr>
              <a:t>NUR HALIMAH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JURUSAN       : </a:t>
            </a:r>
            <a:r>
              <a:rPr lang="en-US" sz="2800" dirty="0" smtClean="0">
                <a:solidFill>
                  <a:schemeClr val="tx1"/>
                </a:solidFill>
              </a:rPr>
              <a:t>IPS 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5025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   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418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BIAK, 31 MEI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HANUDDIN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BIAK NUMFOR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PAPUA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381000"/>
            <a:ext cx="3962400" cy="6019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8310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143000"/>
            <a:ext cx="7848600" cy="32004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9600" y="0"/>
            <a:ext cx="4724400" cy="64008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b="1" dirty="0" smtClean="0">
                <a:solidFill>
                  <a:srgbClr val="FF0000"/>
                </a:solidFill>
              </a:rPr>
              <a:t>NUR </a:t>
            </a:r>
            <a:r>
              <a:rPr lang="en-US" sz="4800" b="1" dirty="0" smtClean="0">
                <a:solidFill>
                  <a:srgbClr val="FF0000"/>
                </a:solidFill>
              </a:rPr>
              <a:t>ISTIFANI IRSAL</a:t>
            </a: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en-US" sz="2800" dirty="0" smtClean="0">
                <a:solidFill>
                  <a:schemeClr val="tx1"/>
                </a:solidFill>
              </a:rPr>
              <a:t>IPS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5028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en-US" sz="2800" dirty="0" smtClean="0">
                <a:solidFill>
                  <a:schemeClr val="tx1"/>
                </a:solidFill>
              </a:rPr>
              <a:t>1419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SAPAYA, 19 OKTOBER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ISKANDAR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KAB. GOWA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33400"/>
            <a:ext cx="3810000" cy="58674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59898"/>
            <a:ext cx="8382000" cy="7831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PRESTASI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95400"/>
            <a:ext cx="7848600" cy="4191000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JUARA PAVORITE SE SULSEL GEBYAR AKSI KEPASKIBRAKAAN TAHUN 2017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3 TARI KONTEMPORER SE SULSEL TAHUN 2017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2 LOMBA SENAM KREASI TAHUN 2017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4400" y="0"/>
            <a:ext cx="4724400" cy="67056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NUR </a:t>
            </a:r>
            <a:r>
              <a:rPr lang="en-US" b="1" dirty="0" smtClean="0">
                <a:solidFill>
                  <a:srgbClr val="FF0000"/>
                </a:solidFill>
              </a:rPr>
              <a:t>SYAMSURIANI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     </a:t>
            </a:r>
            <a:r>
              <a:rPr lang="en-US" sz="2800" dirty="0" smtClean="0">
                <a:solidFill>
                  <a:schemeClr val="tx1"/>
                </a:solidFill>
              </a:rPr>
              <a:t>    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  <a:r>
              <a:rPr lang="en-US" sz="2800" dirty="0" smtClean="0">
                <a:solidFill>
                  <a:schemeClr val="tx1"/>
                </a:solidFill>
              </a:rPr>
              <a:t>IPS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5029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	 : </a:t>
            </a:r>
            <a:r>
              <a:rPr lang="en-US" sz="2800" dirty="0" smtClean="0">
                <a:solidFill>
                  <a:schemeClr val="tx1"/>
                </a:solidFill>
              </a:rPr>
              <a:t>1420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MAROANGIN,16 JANUARI 2001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MUH. JUFRI HASAN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ENREKANG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</a:t>
            </a:r>
            <a:r>
              <a:rPr lang="en-US" sz="2800" dirty="0" smtClean="0">
                <a:solidFill>
                  <a:schemeClr val="tx1"/>
                </a:solidFill>
              </a:rPr>
              <a:t>SELATAN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4114800" cy="62484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59898"/>
            <a:ext cx="8382000" cy="78310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295400"/>
            <a:ext cx="7848600" cy="4419600"/>
          </a:xfrm>
        </p:spPr>
        <p:txBody>
          <a:bodyPr/>
          <a:lstStyle/>
          <a:p>
            <a:pPr marL="484632" indent="-457200">
              <a:buFontTx/>
              <a:buChar char="-"/>
            </a:pPr>
            <a:r>
              <a:rPr lang="en-US" dirty="0" smtClean="0"/>
              <a:t>JUARA 2 LOMBA TENIS MEJA PORSENI TAHUN 2018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REPORTER MAJALAH KHADIJAH’</a:t>
            </a:r>
          </a:p>
          <a:p>
            <a:pPr marL="484632" lvl="0" indent="-457200">
              <a:buFontTx/>
              <a:buChar char="-"/>
            </a:pPr>
            <a:r>
              <a:rPr lang="en-US" sz="2800" dirty="0" err="1">
                <a:latin typeface="Engravers MT" pitchFamily="18" charset="0"/>
              </a:rPr>
              <a:t>Juara</a:t>
            </a:r>
            <a:r>
              <a:rPr lang="en-US" sz="2800" dirty="0">
                <a:latin typeface="Engravers MT" pitchFamily="18" charset="0"/>
              </a:rPr>
              <a:t> favorite </a:t>
            </a:r>
            <a:r>
              <a:rPr lang="en-US" sz="2800" dirty="0" err="1">
                <a:latin typeface="Engravers MT" pitchFamily="18" charset="0"/>
              </a:rPr>
              <a:t>gebyar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aksi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kepaskibrakaan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sesulsel</a:t>
            </a:r>
            <a:r>
              <a:rPr lang="en-US" sz="2800" dirty="0">
                <a:latin typeface="Engravers MT" pitchFamily="18" charset="0"/>
              </a:rPr>
              <a:t>, </a:t>
            </a:r>
            <a:r>
              <a:rPr lang="en-US" sz="2800" dirty="0" err="1">
                <a:latin typeface="Engravers MT" pitchFamily="18" charset="0"/>
              </a:rPr>
              <a:t>tahun</a:t>
            </a:r>
            <a:r>
              <a:rPr lang="en-US" sz="2800" dirty="0">
                <a:latin typeface="Engravers MT" pitchFamily="18" charset="0"/>
              </a:rPr>
              <a:t>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1 SERAGAM PRAMUKA SEPAMMINASATA TAHUN 2017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1 BASKET PORSENI TAHUN 2018.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0"/>
            <a:ext cx="4724400" cy="6858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</a:t>
            </a:r>
            <a:r>
              <a:rPr lang="en-US" b="1" dirty="0" smtClean="0">
                <a:solidFill>
                  <a:srgbClr val="FF0000"/>
                </a:solidFill>
              </a:rPr>
              <a:t>URUL AZIZAH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  	: </a:t>
            </a:r>
            <a:r>
              <a:rPr lang="en-US" sz="2800" dirty="0" smtClean="0">
                <a:solidFill>
                  <a:schemeClr val="tx1"/>
                </a:solidFill>
              </a:rPr>
              <a:t>IPS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5030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421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BOJOE SIDRAP,6 MEI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MUHAMMAD SYAHRIR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SIDRAP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"/>
            <a:ext cx="4114800" cy="62484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382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066800"/>
            <a:ext cx="7924800" cy="5791200"/>
          </a:xfrm>
        </p:spPr>
        <p:txBody>
          <a:bodyPr/>
          <a:lstStyle/>
          <a:p>
            <a:pPr lvl="0"/>
            <a:endParaRPr lang="en-US" sz="1800" dirty="0" smtClean="0">
              <a:latin typeface="Engravers MT" pitchFamily="18" charset="0"/>
            </a:endParaRPr>
          </a:p>
          <a:p>
            <a:pPr marL="484632" indent="-457200">
              <a:buFontTx/>
              <a:buChar char="-"/>
            </a:pPr>
            <a:r>
              <a:rPr lang="en-US" dirty="0" smtClean="0"/>
              <a:t>JUARA 2 CIPTA BACA PUISI KEMERDEKAAN TINGKAT KECAMATAN, TAHUN 2017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EDITOR MAJALAH KHADIJAH 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2 LOMBA CIPTA BACA PUISI PORSENI TAHUN 2018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3 QASIDAH REBANA HARI SANTRI 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NASIONAL SESULSEL TAHUN 2016</a:t>
            </a:r>
          </a:p>
          <a:p>
            <a:pPr marL="484632" indent="-457200">
              <a:buFontTx/>
              <a:buChar char="-"/>
            </a:pPr>
            <a:r>
              <a:rPr lang="en-US" dirty="0" smtClean="0"/>
              <a:t>JUARA FAVORITE LOMBA GEBYAR AKSI KEPASKIBARAKAAN CHAPTER IV SESULSELBAR.</a:t>
            </a:r>
          </a:p>
          <a:p>
            <a:pPr marL="484632" indent="-457200">
              <a:buFontTx/>
              <a:buChar char="-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0"/>
            <a:ext cx="4724400" cy="68580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N</a:t>
            </a:r>
            <a:r>
              <a:rPr lang="en-US" b="1" dirty="0" smtClean="0">
                <a:solidFill>
                  <a:srgbClr val="FF0000"/>
                </a:solidFill>
              </a:rPr>
              <a:t>URUL MUTMAINNA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  	: </a:t>
            </a:r>
            <a:r>
              <a:rPr lang="en-US" sz="2800" dirty="0" smtClean="0">
                <a:solidFill>
                  <a:schemeClr val="tx1"/>
                </a:solidFill>
              </a:rPr>
              <a:t>IPS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5032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422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TA’JUNCU, 12 MARET 2000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HAMSAH HARI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 SOPPENG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endParaRPr lang="en-US" sz="28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41148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6224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838200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066800"/>
            <a:ext cx="7924800" cy="5562600"/>
          </a:xfrm>
        </p:spPr>
        <p:txBody>
          <a:bodyPr/>
          <a:lstStyle/>
          <a:p>
            <a:pPr marL="484632" lvl="0" indent="-457200">
              <a:buFontTx/>
              <a:buChar char="-"/>
            </a:pPr>
            <a:r>
              <a:rPr lang="en-US" dirty="0" smtClean="0"/>
              <a:t>JUARA 1 FASHION SHOW MUSLIMAH</a:t>
            </a:r>
          </a:p>
          <a:p>
            <a:pPr marL="484632" lvl="0" indent="-457200">
              <a:buFontTx/>
              <a:buChar char="-"/>
            </a:pPr>
            <a:r>
              <a:rPr lang="en-US" dirty="0" smtClean="0"/>
              <a:t>JUARA 2 MENULIS CERPEN KISAH RAMADHAN’</a:t>
            </a:r>
          </a:p>
          <a:p>
            <a:pPr marL="484632" lvl="0" indent="-457200">
              <a:buFontTx/>
              <a:buChar char="-"/>
            </a:pPr>
            <a:r>
              <a:rPr lang="en-US" dirty="0" smtClean="0"/>
              <a:t>JUARA 2 STAND UP SERIUS, BERTEMA REVOLUSI MENTAL, SESULSEL. </a:t>
            </a:r>
          </a:p>
          <a:p>
            <a:pPr marL="484632" lvl="0" indent="-457200">
              <a:buFontTx/>
              <a:buChar char="-"/>
            </a:pPr>
            <a:r>
              <a:rPr lang="en-US" dirty="0" smtClean="0"/>
              <a:t>NILAI TERTINGGI UJIAN NASIONAL TAHUN 2018</a:t>
            </a:r>
            <a:endParaRPr lang="en-US" sz="1800" dirty="0">
              <a:latin typeface="Engravers MT" pitchFamily="18" charset="0"/>
            </a:endParaRPr>
          </a:p>
          <a:p>
            <a:pPr marL="484632" lvl="0" indent="-45720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ANGGOTA FORUM KEPEMIMPINAN ORGANISASI SEKOLAH, TINGKAT KAB.PANGKEP</a:t>
            </a:r>
          </a:p>
          <a:p>
            <a:pPr marL="484632" lvl="0" indent="-45720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PERAIH NILAI TERTINGGI UJIAN NASIONAL TAHUN 2018.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7004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914400"/>
            <a:ext cx="4800600" cy="59436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RASYA AFADHILA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  	: </a:t>
            </a:r>
            <a:r>
              <a:rPr lang="en-US" sz="2800" dirty="0" smtClean="0">
                <a:solidFill>
                  <a:schemeClr val="tx1"/>
                </a:solidFill>
              </a:rPr>
              <a:t>IPS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5034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   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423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PALOPO, 3 JULI 2001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MUHAMMAD WAHYUDI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</a:t>
            </a:r>
            <a:r>
              <a:rPr lang="en-US" sz="2800" dirty="0" err="1" smtClean="0">
                <a:solidFill>
                  <a:schemeClr val="tx1"/>
                </a:solidFill>
              </a:rPr>
              <a:t>Asal</a:t>
            </a:r>
            <a:r>
              <a:rPr lang="en-US" sz="2800" dirty="0" smtClean="0">
                <a:solidFill>
                  <a:schemeClr val="tx1"/>
                </a:solidFill>
              </a:rPr>
              <a:t> : </a:t>
            </a:r>
            <a:r>
              <a:rPr lang="en-US" sz="2800" dirty="0" smtClean="0">
                <a:solidFill>
                  <a:schemeClr val="tx1"/>
                </a:solidFill>
              </a:rPr>
              <a:t>SERAM BARAT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MALUKU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3810000" cy="5791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8310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1219200"/>
            <a:ext cx="7772400" cy="2362200"/>
          </a:xfrm>
        </p:spPr>
        <p:txBody>
          <a:bodyPr/>
          <a:lstStyle/>
          <a:p>
            <a:pPr lvl="0"/>
            <a:r>
              <a:rPr lang="en-US" dirty="0" smtClean="0"/>
              <a:t>- </a:t>
            </a:r>
            <a:r>
              <a:rPr lang="en-US" sz="2800" dirty="0" err="1">
                <a:latin typeface="Engravers MT" pitchFamily="18" charset="0"/>
              </a:rPr>
              <a:t>Juara</a:t>
            </a:r>
            <a:r>
              <a:rPr lang="en-US" sz="2800" dirty="0">
                <a:latin typeface="Engravers MT" pitchFamily="18" charset="0"/>
              </a:rPr>
              <a:t> favorite </a:t>
            </a:r>
            <a:r>
              <a:rPr lang="en-US" sz="2800" dirty="0" err="1">
                <a:latin typeface="Engravers MT" pitchFamily="18" charset="0"/>
              </a:rPr>
              <a:t>gebyar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aksi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kepaskibrakaan</a:t>
            </a:r>
            <a:r>
              <a:rPr lang="en-US" sz="2800" dirty="0">
                <a:latin typeface="Engravers MT" pitchFamily="18" charset="0"/>
              </a:rPr>
              <a:t> </a:t>
            </a:r>
            <a:r>
              <a:rPr lang="en-US" sz="2800" dirty="0" err="1">
                <a:latin typeface="Engravers MT" pitchFamily="18" charset="0"/>
              </a:rPr>
              <a:t>sesulsel</a:t>
            </a:r>
            <a:r>
              <a:rPr lang="en-US" sz="2800" dirty="0">
                <a:latin typeface="Engravers MT" pitchFamily="18" charset="0"/>
              </a:rPr>
              <a:t>, </a:t>
            </a:r>
            <a:r>
              <a:rPr lang="en-US" sz="2800" dirty="0" err="1">
                <a:latin typeface="Engravers MT" pitchFamily="18" charset="0"/>
              </a:rPr>
              <a:t>tahun</a:t>
            </a:r>
            <a:r>
              <a:rPr lang="en-US" sz="2800" dirty="0">
                <a:latin typeface="Engravers MT" pitchFamily="18" charset="0"/>
              </a:rPr>
              <a:t> 2016</a:t>
            </a:r>
          </a:p>
          <a:p>
            <a:r>
              <a:rPr lang="en-US" dirty="0" smtClean="0"/>
              <a:t>JUARA 2 LOMBA SENAM KREASI TAHUN 2017</a:t>
            </a:r>
          </a:p>
          <a:p>
            <a:r>
              <a:rPr lang="en-US" dirty="0" smtClean="0"/>
              <a:t>REPORTER MAJALAH KHADIJAH.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0" y="1371600"/>
            <a:ext cx="4876800" cy="44958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4400" b="1" dirty="0" smtClean="0">
                <a:solidFill>
                  <a:srgbClr val="FF0000"/>
                </a:solidFill>
              </a:rPr>
              <a:t>SITI SYARIFA SAWAL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   	: </a:t>
            </a:r>
            <a:r>
              <a:rPr lang="en-US" sz="2800" dirty="0" smtClean="0">
                <a:solidFill>
                  <a:schemeClr val="tx1"/>
                </a:solidFill>
              </a:rPr>
              <a:t>IPS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5039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424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POLEWALI, 10 OKTOBER 2000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SAWAL 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ASAL: SILOPO,POLMAN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BARAT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3733800" cy="61722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069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143000"/>
            <a:ext cx="7848600" cy="2514600"/>
          </a:xfrm>
        </p:spPr>
        <p:txBody>
          <a:bodyPr/>
          <a:lstStyle/>
          <a:p>
            <a:pPr lvl="0"/>
            <a:endParaRPr lang="en-US" sz="1800" dirty="0">
              <a:latin typeface="Engravers MT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7200" y="381000"/>
            <a:ext cx="4876800" cy="5867400"/>
          </a:xfrm>
        </p:spPr>
        <p:txBody>
          <a:bodyPr>
            <a:normAutofit fontScale="90000"/>
          </a:bodyPr>
          <a:lstStyle/>
          <a:p>
            <a:pPr lvl="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4400" b="1" dirty="0" smtClean="0">
                <a:solidFill>
                  <a:srgbClr val="FF0000"/>
                </a:solidFill>
              </a:rPr>
              <a:t>ST. QISWA RUSLIA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2800" dirty="0" err="1" smtClean="0">
                <a:solidFill>
                  <a:schemeClr val="tx1"/>
                </a:solidFill>
              </a:rPr>
              <a:t>Jurusan</a:t>
            </a:r>
            <a:r>
              <a:rPr lang="en-US" sz="2800" dirty="0" smtClean="0">
                <a:solidFill>
                  <a:schemeClr val="tx1"/>
                </a:solidFill>
              </a:rPr>
              <a:t>     </a:t>
            </a:r>
            <a:r>
              <a:rPr lang="en-US" sz="2800" dirty="0" smtClean="0">
                <a:solidFill>
                  <a:schemeClr val="tx1"/>
                </a:solidFill>
              </a:rPr>
              <a:t>	: </a:t>
            </a:r>
            <a:r>
              <a:rPr lang="en-US" sz="2800" dirty="0" smtClean="0">
                <a:solidFill>
                  <a:schemeClr val="tx1"/>
                </a:solidFill>
              </a:rPr>
              <a:t>IPS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No.Induk</a:t>
            </a:r>
            <a:r>
              <a:rPr lang="en-US" sz="2800" dirty="0" smtClean="0">
                <a:solidFill>
                  <a:schemeClr val="tx1"/>
                </a:solidFill>
              </a:rPr>
              <a:t>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5040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err="1" smtClean="0">
                <a:solidFill>
                  <a:schemeClr val="tx1"/>
                </a:solidFill>
              </a:rPr>
              <a:t>No.Alumni</a:t>
            </a:r>
            <a:r>
              <a:rPr lang="en-US" sz="2800" dirty="0" smtClean="0">
                <a:solidFill>
                  <a:schemeClr val="tx1"/>
                </a:solidFill>
              </a:rPr>
              <a:t>  	 : </a:t>
            </a:r>
            <a:r>
              <a:rPr lang="id-ID" sz="2800" dirty="0" smtClean="0">
                <a:solidFill>
                  <a:schemeClr val="tx1"/>
                </a:solidFill>
              </a:rPr>
              <a:t>1</a:t>
            </a:r>
            <a:r>
              <a:rPr lang="en-US" sz="2800" dirty="0" smtClean="0">
                <a:solidFill>
                  <a:schemeClr val="tx1"/>
                </a:solidFill>
              </a:rPr>
              <a:t>425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TEMPAT/TANGGAL LAHIR: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MAKASSAR, 20 FEBRUARI 2001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NAMA ORANG TUA: </a:t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RUSLI ADI</a:t>
            </a:r>
            <a:r>
              <a:rPr lang="id-ID" sz="2800" dirty="0" smtClean="0">
                <a:solidFill>
                  <a:schemeClr val="tx1"/>
                </a:solidFill>
              </a:rPr>
              <a:t/>
            </a:r>
            <a:br>
              <a:rPr lang="id-ID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DAERAH ASAL MAKASSAR</a:t>
            </a:r>
            <a:r>
              <a:rPr lang="en-US" sz="2800" dirty="0" smtClean="0">
                <a:solidFill>
                  <a:schemeClr val="tx1"/>
                </a:solidFill>
              </a:rPr>
              <a:t/>
            </a:r>
            <a:br>
              <a:rPr lang="en-US" sz="2800" dirty="0" smtClean="0">
                <a:solidFill>
                  <a:schemeClr val="tx1"/>
                </a:solidFill>
              </a:rPr>
            </a:br>
            <a:r>
              <a:rPr lang="en-US" sz="2800" dirty="0" smtClean="0">
                <a:solidFill>
                  <a:schemeClr val="tx1"/>
                </a:solidFill>
              </a:rPr>
              <a:t>PROPINSI SULAWESI SELATAN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satMod val="130000"/>
                  </a:schemeClr>
                </a:solidFill>
              </a:rPr>
            </a:br>
            <a:endParaRPr lang="en-US" dirty="0">
              <a:solidFill>
                <a:schemeClr val="tx2">
                  <a:satMod val="13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1000"/>
            <a:ext cx="37338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20501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9898"/>
            <a:ext cx="8305800" cy="7069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PRESTASI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1143000"/>
            <a:ext cx="7848600" cy="2514600"/>
          </a:xfrm>
        </p:spPr>
        <p:txBody>
          <a:bodyPr/>
          <a:lstStyle/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3 TARI KONTEMPORER LASKAR 01, DI SMAN 1 MAROS, TAHUN 2017.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FAVORITE LASKAR 01, TAHUN 2017.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PESERTA OLIMPIADE SAINS NASIONAL TAHUN 2016.</a:t>
            </a:r>
          </a:p>
          <a:p>
            <a:pPr marL="313182" indent="-285750">
              <a:buFontTx/>
              <a:buChar char="-"/>
            </a:pPr>
            <a:r>
              <a:rPr lang="en-US" sz="1800" dirty="0" err="1">
                <a:latin typeface="Engravers MT" pitchFamily="18" charset="0"/>
              </a:rPr>
              <a:t>Juara</a:t>
            </a:r>
            <a:r>
              <a:rPr lang="en-US" sz="1800" dirty="0">
                <a:latin typeface="Engravers MT" pitchFamily="18" charset="0"/>
              </a:rPr>
              <a:t> favorite </a:t>
            </a:r>
            <a:r>
              <a:rPr lang="en-US" sz="1800" dirty="0" err="1">
                <a:latin typeface="Engravers MT" pitchFamily="18" charset="0"/>
              </a:rPr>
              <a:t>gebyar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aksi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kepaskibrakaan</a:t>
            </a:r>
            <a:r>
              <a:rPr lang="en-US" sz="1800" dirty="0">
                <a:latin typeface="Engravers MT" pitchFamily="18" charset="0"/>
              </a:rPr>
              <a:t> </a:t>
            </a:r>
            <a:r>
              <a:rPr lang="en-US" sz="1800" dirty="0" err="1">
                <a:latin typeface="Engravers MT" pitchFamily="18" charset="0"/>
              </a:rPr>
              <a:t>sesulsel</a:t>
            </a:r>
            <a:r>
              <a:rPr lang="en-US" sz="1800" dirty="0">
                <a:latin typeface="Engravers MT" pitchFamily="18" charset="0"/>
              </a:rPr>
              <a:t>, </a:t>
            </a:r>
            <a:r>
              <a:rPr lang="en-US" sz="1800" dirty="0" err="1">
                <a:latin typeface="Engravers MT" pitchFamily="18" charset="0"/>
              </a:rPr>
              <a:t>tahun</a:t>
            </a:r>
            <a:r>
              <a:rPr lang="en-US" sz="1800" dirty="0">
                <a:latin typeface="Engravers MT" pitchFamily="18" charset="0"/>
              </a:rPr>
              <a:t> 2016</a:t>
            </a:r>
          </a:p>
          <a:p>
            <a:pPr marL="313182" lvl="0" indent="-285750">
              <a:buFontTx/>
              <a:buChar char="-"/>
            </a:pPr>
            <a:r>
              <a:rPr lang="en-US" sz="1800" dirty="0" smtClean="0">
                <a:latin typeface="Engravers MT" pitchFamily="18" charset="0"/>
              </a:rPr>
              <a:t>JUARA 1 GERAK JALAN INDAH TINGKAT KABUPATEN PANGKEP TAHUN 2016. </a:t>
            </a:r>
            <a:endParaRPr lang="en-US" sz="1800" dirty="0">
              <a:latin typeface="Engravers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10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66294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i="1" dirty="0" err="1" smtClean="0">
                <a:solidFill>
                  <a:schemeClr val="tx1"/>
                </a:solidFill>
              </a:rPr>
              <a:t>Selamat</a:t>
            </a:r>
            <a:r>
              <a:rPr lang="en-US" sz="4400" i="1" dirty="0" smtClean="0">
                <a:solidFill>
                  <a:schemeClr val="tx1"/>
                </a:solidFill>
              </a:rPr>
              <a:t> </a:t>
            </a:r>
            <a:r>
              <a:rPr lang="en-US" sz="4400" i="1" dirty="0" err="1" smtClean="0">
                <a:solidFill>
                  <a:schemeClr val="tx1"/>
                </a:solidFill>
              </a:rPr>
              <a:t>dan</a:t>
            </a:r>
            <a:r>
              <a:rPr lang="en-US" sz="4400" i="1" dirty="0" smtClean="0">
                <a:solidFill>
                  <a:schemeClr val="tx1"/>
                </a:solidFill>
              </a:rPr>
              <a:t> </a:t>
            </a:r>
            <a:r>
              <a:rPr lang="en-US" sz="4400" i="1" dirty="0" err="1" smtClean="0">
                <a:solidFill>
                  <a:schemeClr val="tx1"/>
                </a:solidFill>
              </a:rPr>
              <a:t>Sukses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kepada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b="1" dirty="0" err="1" smtClean="0">
                <a:solidFill>
                  <a:schemeClr val="accent4"/>
                </a:solidFill>
              </a:rPr>
              <a:t>Santri</a:t>
            </a:r>
            <a:r>
              <a:rPr lang="en-US" b="1" dirty="0" smtClean="0">
                <a:solidFill>
                  <a:schemeClr val="accent4"/>
                </a:solidFill>
              </a:rPr>
              <a:t> </a:t>
            </a:r>
            <a:r>
              <a:rPr lang="en-US" b="1" dirty="0" err="1" smtClean="0">
                <a:solidFill>
                  <a:schemeClr val="accent4"/>
                </a:solidFill>
              </a:rPr>
              <a:t>Wisudawati</a:t>
            </a:r>
            <a:r>
              <a:rPr lang="en-US" b="1" dirty="0" smtClean="0">
                <a:solidFill>
                  <a:schemeClr val="accent4"/>
                </a:solidFill>
              </a:rPr>
              <a:t> </a:t>
            </a:r>
            <a:br>
              <a:rPr lang="en-US" b="1" dirty="0" smtClean="0">
                <a:solidFill>
                  <a:schemeClr val="accent4"/>
                </a:solidFill>
              </a:rPr>
            </a:br>
            <a:r>
              <a:rPr lang="en-US" b="1" dirty="0" err="1" smtClean="0">
                <a:solidFill>
                  <a:schemeClr val="accent4"/>
                </a:solidFill>
              </a:rPr>
              <a:t>Pesantren</a:t>
            </a:r>
            <a:r>
              <a:rPr lang="en-US" b="1" dirty="0" smtClean="0">
                <a:solidFill>
                  <a:schemeClr val="accent4"/>
                </a:solidFill>
              </a:rPr>
              <a:t> Modern </a:t>
            </a:r>
            <a:r>
              <a:rPr lang="en-US" b="1" dirty="0" err="1" smtClean="0">
                <a:solidFill>
                  <a:schemeClr val="accent4"/>
                </a:solidFill>
              </a:rPr>
              <a:t>Putri</a:t>
            </a:r>
            <a:r>
              <a:rPr lang="en-US" b="1" dirty="0" smtClean="0">
                <a:solidFill>
                  <a:schemeClr val="accent4"/>
                </a:solidFill>
              </a:rPr>
              <a:t> IMMIM</a:t>
            </a:r>
            <a:br>
              <a:rPr lang="en-US" b="1" dirty="0" smtClean="0">
                <a:solidFill>
                  <a:schemeClr val="accent4"/>
                </a:solidFill>
              </a:rPr>
            </a:br>
            <a:r>
              <a:rPr lang="en-US" b="1" dirty="0" err="1" smtClean="0">
                <a:solidFill>
                  <a:schemeClr val="accent4"/>
                </a:solidFill>
              </a:rPr>
              <a:t>Kabupaten</a:t>
            </a:r>
            <a:r>
              <a:rPr lang="en-US" b="1" dirty="0" smtClean="0">
                <a:solidFill>
                  <a:schemeClr val="accent4"/>
                </a:solidFill>
              </a:rPr>
              <a:t> </a:t>
            </a:r>
            <a:r>
              <a:rPr lang="en-US" b="1" dirty="0" err="1" smtClean="0">
                <a:solidFill>
                  <a:schemeClr val="accent4"/>
                </a:solidFill>
              </a:rPr>
              <a:t>Pangkep</a:t>
            </a:r>
            <a:r>
              <a:rPr lang="en-US" b="1" dirty="0" smtClean="0">
                <a:solidFill>
                  <a:schemeClr val="accent4"/>
                </a:solidFill>
              </a:rPr>
              <a:t> </a:t>
            </a:r>
            <a:br>
              <a:rPr lang="en-US" b="1" dirty="0" smtClean="0">
                <a:solidFill>
                  <a:schemeClr val="accent4"/>
                </a:solidFill>
              </a:rPr>
            </a:br>
            <a:r>
              <a:rPr lang="en-US" b="1" dirty="0" err="1" smtClean="0">
                <a:solidFill>
                  <a:schemeClr val="accent4"/>
                </a:solidFill>
              </a:rPr>
              <a:t>Angkatan</a:t>
            </a:r>
            <a:r>
              <a:rPr lang="en-US" b="1" dirty="0" smtClean="0">
                <a:solidFill>
                  <a:schemeClr val="accent4"/>
                </a:solidFill>
              </a:rPr>
              <a:t> XXX</a:t>
            </a:r>
            <a:r>
              <a:rPr lang="id-ID" b="1" dirty="0" smtClean="0">
                <a:solidFill>
                  <a:schemeClr val="accent4"/>
                </a:solidFill>
              </a:rPr>
              <a:t>V</a:t>
            </a:r>
            <a:r>
              <a:rPr lang="en-US" b="1" dirty="0" smtClean="0">
                <a:solidFill>
                  <a:schemeClr val="accent4"/>
                </a:solidFill>
              </a:rPr>
              <a:t>III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* * *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Semoga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Ilmunya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dapat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bermanfaat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bagi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Kemajuan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Masyarakat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dan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Pengembangan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Dakwah</a:t>
            </a:r>
            <a:r>
              <a:rPr lang="en-US" sz="5400" dirty="0" smtClean="0">
                <a:solidFill>
                  <a:schemeClr val="tx1"/>
                </a:solidFill>
                <a:latin typeface="Freestyle Script" pitchFamily="66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Freestyle Script" pitchFamily="66" charset="0"/>
              </a:rPr>
              <a:t>Islamiyah</a:t>
            </a:r>
            <a:r>
              <a:rPr lang="en-US" sz="4800" dirty="0" smtClean="0">
                <a:solidFill>
                  <a:srgbClr val="FFFF00"/>
                </a:solidFill>
                <a:latin typeface="Freestyle Script" pitchFamily="66" charset="0"/>
              </a:rPr>
              <a:t>.</a:t>
            </a:r>
            <a:endParaRPr lang="en-US" sz="4800" dirty="0">
              <a:solidFill>
                <a:srgbClr val="FFFF00"/>
              </a:solidFill>
              <a:latin typeface="Freestyle Script" pitchFamily="66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4586</TotalTime>
  <Words>1348</Words>
  <Application>Microsoft Office PowerPoint</Application>
  <PresentationFormat>On-screen Show (4:3)</PresentationFormat>
  <Paragraphs>240</Paragraphs>
  <Slides>86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5" baseType="lpstr">
      <vt:lpstr>Arial</vt:lpstr>
      <vt:lpstr>Calibri</vt:lpstr>
      <vt:lpstr>Comic Sans MS</vt:lpstr>
      <vt:lpstr>Engravers MT</vt:lpstr>
      <vt:lpstr>Freestyle Script</vt:lpstr>
      <vt:lpstr>Gill Sans MT</vt:lpstr>
      <vt:lpstr>Verdana</vt:lpstr>
      <vt:lpstr>Wingdings 2</vt:lpstr>
      <vt:lpstr>Solstice</vt:lpstr>
      <vt:lpstr>  Selamat Datang di Kampus  PONPES MODERN PUTRI IMMIM PANGKEP</vt:lpstr>
      <vt:lpstr>PowerPoint Presentation</vt:lpstr>
      <vt:lpstr>Nama–nama Santri Wisudawati  PONPES MODERN PUTRI IMMIM  MINASATENE - PANGKEP Angkatan XXXVIII / TP. 2017 – 2018 Berdasar SK. Direktur Ponpes Modern Putri IMMIM Pangkep  No. 20 / PP. 001/V/2018 </vt:lpstr>
      <vt:lpstr>JURUSAN:  ILMU PENGETAHUAN ALAM </vt:lpstr>
      <vt:lpstr>  AJAMIAH  Jurusan   : IPA No.Induk : 15003 No.Alumni   : 1386   TEMPAT/TANGGAL LAHIR:   PULAU SARAPPO, 26 DES. 1999  NAMA ORANG TUA:  H. MARZUKI  Daerah Asal : PANGKEP PROPINSI SULAWESI SELATAN    </vt:lpstr>
      <vt:lpstr>PRESTASI</vt:lpstr>
      <vt:lpstr>  ALFIRA RISAL  Jurusan   : IPA No.Induk : 15001 No.Alumni   : 1387   TEMPAT/TANGGAL LAHIR:   LAIYA,  28 Mei 2000  NAMA ORANG TUA:  H. MUHAMMAD RISAL  Daerah Asal : MAROS PROPINSI SULAWESI SELATAN    </vt:lpstr>
      <vt:lpstr>PRESTASI</vt:lpstr>
      <vt:lpstr>   ANNISA SUDIRMAN   Jurusan   : IPA No.Induk : 16052 No.Alumni   : 1388   TEMPAT/TANGGAL LAHIR:   PARIGI, 22 SEPTEMBER 2000  NAMA ORANG TUA:  H. SUDIRMAN  Daerah Asal: BONE  PROPINSI SULAWESI SELATAN    </vt:lpstr>
      <vt:lpstr>PRESTASI</vt:lpstr>
      <vt:lpstr> ANNISA ABDULLAH  JURUSAN      : IPA NO. INDUK  : 15005 NO. ALUMNI  : 1389  TEMPAT/TANGGAL LAHIR: BANGGAE, 2 FEBRUARI 2000  NAMA ORANG TUA: H. ABDULLAH  DAERAH ASAL: BANGGAE, KAB. PANGKEP PROPINSI SULAWESI SELATAN </vt:lpstr>
      <vt:lpstr>PRESTASI</vt:lpstr>
      <vt:lpstr> FEBRIANTI  KHAIRUNNISRAM  JURUSAN      : IPA NO. INDUK  : 15011 NO. ALUMNI  : 1390  TEMPAT/TANGGAL LAHIR: LALLISENG, 5 MEI 2000  NAMA ORANG TUA: RAMLI  DAERAH ASAL:  DUSUN BATU COKKONG,  WAJO,  PROPINSI SULAWESI SELATAN </vt:lpstr>
      <vt:lpstr>PRESTASI</vt:lpstr>
      <vt:lpstr> GINASTI  NURUL ASKIYA JURUSAN      : IPA NO. INDUK  : 15012 NO. ALUMNI  : 1391  TEMPAT/TANGGAL LAHIR: SIDODADI, 18 JULI 2000  NAMA ORANG TUA: ABDUL SAMAD, SH  DAERAH ASAL: POLMAN, PROPINSI SULAWESI BARAT </vt:lpstr>
      <vt:lpstr>PRESTASI</vt:lpstr>
      <vt:lpstr> HUSNUL  KHATIMAH AMIN JURUSAN      : IPA NO. INDUK  : 15014 NO. ALUMNI  : 1392  TEMPAT/TANGGAL LAHIR: MANDALLE, 7 NOVEMBER  1999  NAMA ORANG TUA: MUHAMMAD AMIN NUR  DAERAH ASAL: KAB. PANGKEP PROPINSI SULAWESI SELATAN </vt:lpstr>
      <vt:lpstr>PRESTASI</vt:lpstr>
      <vt:lpstr> INAS RAHMAH UTAMI  JURUSAN      : IPA NO. INDUK  : 15015 NO. ALUMNI  : 1393  TEMPAT/TANGGAL LAHIR: BUNGORO,  28 AGUSTUS 2000  NAMA ORANG TUA: H.  SIRAJUDDIN SYAM  DAERAH ASAL: KAB. PANGKEP PROPINSI SULAWESI SELATAN </vt:lpstr>
      <vt:lpstr>PRESTASI</vt:lpstr>
      <vt:lpstr> MEGAWATI NANDAR JURUSAN      : IPA NO. INDUK  : 15017 NO. ALUMNI  : 1394  TEMPAT/TANGGAL LAHIR: BULU CINDEA, 8 AGUSTUS  2000  NAMA ORANG TUA: NASARUDDIN LATIF  DAERAH ASAL: KAB. PANGKEP PROPINSI SULAWESI SELATAN </vt:lpstr>
      <vt:lpstr>PRESTASI</vt:lpstr>
      <vt:lpstr> MILENIA DIPONEGORO JURUSAN      : IPA NO. INDUK  : 15018 NO. ALUMNI  : 1395  TEMPAT/TANGGAL LAHIR: MAKASSAR, 7 AGUSTUS 2000  NAMA ORANG TUA: R.M. ISMAIL OD, A. Md  DAERAH ASAL: MAKASSAR  PROPINSI SULAWESI SELATAN </vt:lpstr>
      <vt:lpstr>PRESTASI</vt:lpstr>
      <vt:lpstr>MUNAWWARAH  JURUSAN  : IPA  No. Induk  : 15019 No.Alumni   : 1396  TEMPAT/TANGGAL LAHIR:  P. SARAPPO LOMPO, 9 MEI 2000  Nama Orang Tua :  H.  MANSYUR  Daerah Asal:  KAB. PANGKEP PROPINSI SULAWESI SELATAN</vt:lpstr>
      <vt:lpstr>PRESTASI</vt:lpstr>
      <vt:lpstr>MUSTAINAH AR  JURUSAN  : IPA  No. Induk  : 15020 No.Alumni   : 1397  TEMPAT/TANGGAL LAHIR:  MAKASSAR, 12 SEPT.  2000  Nama Orang Tua :  ABDUR RAHIM, S. Ag  Daerah Asal: KAB. GOWA PROPINSI SULAWESI SELATAN</vt:lpstr>
      <vt:lpstr>PRESTASI</vt:lpstr>
      <vt:lpstr>NUGRAH EKA ANDINI  JURUSAN  : IPA  No. Induk  : 15022 No.Alumni   : 1398  TEMPAT/TANGGAL LAHIR:  PANGKEP,  27 SEPT.  2000  Nama Orang Tua :  MUHAMMAD RAMLI  DAERAH ASAL: KAB. PANGKEP PROPINSI SULAWESI SELATAN</vt:lpstr>
      <vt:lpstr>PRESTASI</vt:lpstr>
      <vt:lpstr>NUR AQIDATUL IZZAH ALIMUS  JURUSAN  : IPA  No. Induk  : 15024 No.Alumni   : 1399  TEMPAT/TANGGAL LAHIR:  PALOPO, 13 AGUSTUS 2000  Nama Orang Tua :  ALIMUS MUH. NUR, S.Pd., M.Pd  Daerah Asal: KAB.ENREKANG PROPINSI SULAWESI SELATAN</vt:lpstr>
      <vt:lpstr>PRESTASI</vt:lpstr>
      <vt:lpstr>NUR HUSAINAH HAK  JURUSAN  : IPA  No. Induk  : 15026 No.Alumni   : 1400  TEMPAT/TANGGAL LAHIR:  JAYAPURA, 8 OKTOBER 2000  Nama Orang Tua :  Drs.  H.  ABDUL KADIR, Lc.   Daerah Asal:  JAYAPURA  PROPINSI PAPUA</vt:lpstr>
      <vt:lpstr>PRESTASI</vt:lpstr>
      <vt:lpstr>NUR INSANI NINDI PRATIWI  JURUSAN  : IPA  No. Induk  : 15027 No.Alumni   : 1401  TEMPAT/TANGGAL LAHIR:  MAKASSAR, 2 JUNI 2000  Nama Orang Tua :  SUWARDI, S. Sos  Daerah Asal: KAB. GOWA  PROPINSI SULAWESI SELATAN</vt:lpstr>
      <vt:lpstr>PRESTASI</vt:lpstr>
      <vt:lpstr>NURUL FITRIANA PAGGA  JURUSAN  : IPA  No. Induk  : 15031 No.Alumni   : 1402  TEMPAT/TANGGAL LAHIR:  ALACALIMPO, 8 JANUARI 2000  Nama Orang Tua :  PAGGA   Daerah Asal:  MIMIKA PROPINSI PAPUA</vt:lpstr>
      <vt:lpstr>PRESTASI</vt:lpstr>
      <vt:lpstr>PUTRI ANNISA  JURUSAN  : IPA  No. Induk  : 15033 No.Alumni   : 1403  TEMPAT/TANGGAL LAHIR:  PANGKEP,  29 JUNI 2000  Nama Orang Tua :  SUMARDJO, SH  Daerah Asal:  MAKASSAR PROP. SULAWESI SELATAN</vt:lpstr>
      <vt:lpstr>PRESTASI</vt:lpstr>
      <vt:lpstr>RAHMI JAYANTI NUR  JURUSAN  : IPA  No. Induk  : 15042 No.Alumni   : 1404  TEMPAT/TANGGAL LAHIR:  MAKASSAR, 7 OKTOBER 2000  Nama Orang Tua :  NASIS  Daerah Asal:  KAB. MAROS,  PROPINSI SULAWESI SELATAN</vt:lpstr>
      <vt:lpstr>PRESTASI</vt:lpstr>
      <vt:lpstr>RHESKY ZAHRA NAMIRA. W   JURUSAN  : IPA  No. Induk  : 15035 No.Alumni   : 1405  TEMPAT/TANGGAL LAHIR:  PALOPO, 10 AGUSTUS 2000  Nama Orang Tua :  MUHAMMAD WAHYUDI  Daerah Asal:  SERANG BARAT PROPINSI MALUKU</vt:lpstr>
      <vt:lpstr>PRESTASI</vt:lpstr>
      <vt:lpstr>SHEREN FAIRUZ ZAHIRAH ROHMANA JURUSAN  : IPA  No. Induk  : 15037 No.Alumni   : 1406  TEMPAT/TANGGAL LAHIR:  SURABAYA, 14 JULI 2000  Nama Orang Tua :  ROHMANA   Daerah Asal:  MAKASSAR PROPINSI SULAWESI SELATAN</vt:lpstr>
      <vt:lpstr>PRESTASI</vt:lpstr>
      <vt:lpstr>JURUSAN:  ILMU PENGETAHUAN SOSIAL </vt:lpstr>
      <vt:lpstr>AINUL RAMADHANI JUSMAN JURUSAN  : IPS  No. Induk  : 15002 No.Alumni   : 1407  TEMPAT/TANGGAL LAHIR:  PALOPO, 23 DESEMBER 1999  Nama Orang Tua :  Drs.  JUSMAN   Daerah Asal:  PALOPO PROPINSI SULAWESI SELATAN</vt:lpstr>
      <vt:lpstr>PRESTASI</vt:lpstr>
      <vt:lpstr>ANDI FATMA FASDARIANA  JURUSAN  : IPS  No. Induk  : 15004 No.Alumni   : 1408  TEMPAT/TANGGAL LAHIR:  NUNUKANG, 11 NOV. 1999  Nama Orang Tua :  ANDI PASOMENGI   Daerah Asal:  NUNUKANG PROPINSI KALIMANTAN TIMUR</vt:lpstr>
      <vt:lpstr>PRESTASI</vt:lpstr>
      <vt:lpstr>ANNISA NURUL PRATIWI  JURUSAN  : IPS  No. Induk  : 15006 No.Alumni   : 1409  TEMPAT/TANGGAL LAHIR:  MAKASSAR, 27 JUNI 2000  Nama Orang Tua :  HAMZAH HAMDJAH  Daerah Asal:  KAB. GOWA PROPINSI SULAWESI SELATAN</vt:lpstr>
      <vt:lpstr>PRESTASI</vt:lpstr>
      <vt:lpstr>ANNISA  ZAHRANI ANSAR  JURUSAN  : IPS  No. Induk  : 15007 No.Alumni   : 1410  TEMPAT/TANGGAL LAHIR:  MAKASSAR, 2 APRIL 2000  Nama Orang Tua :  H. MUHAMMAD ANSAR  Daerah Asal:  MAKASSAR PROPINSI SULAWESI SELATAN</vt:lpstr>
      <vt:lpstr>PRESTASI</vt:lpstr>
      <vt:lpstr>ARLIN NORMA   JURUSAN  : IPS  No. Induk  : 15009 No.Alumni   : 1411  TEMPAT/TANGGAL LAHIR:  KLATEN, 19 JULI 2000  Nama Orang Tua :  KARJONO  Daerah Asal:  KAB. MAROS PROPINSI SULAWESI SELATAN</vt:lpstr>
      <vt:lpstr>PRESTASI</vt:lpstr>
      <vt:lpstr>ELMA CAHYANI OHORELLA  Jurusan     : IPS  No.Induk  : 16051 No.Alumni   : 1412  Tempat/Tanggal Lahir : TULEHU, 15 SEPTEMBER 2000  NAMA ORANG TUA:  FAHRY OHORELLA  Daerah Asal: MALUKU TENGAH PROPINSI MALUKU</vt:lpstr>
      <vt:lpstr>   PRESTASI</vt:lpstr>
      <vt:lpstr>FARADILLA RESKI AMALIA M  JURUSAN  : IPS  NO. INDUK  : 15010 NO. ALUMNI  : 1413  TEMPAT/TANGGAL LAHIR: MAROS, 24 JULI  2000  NAMA ORANG TUA:  MUNSIR   DAERAH ASAL: MAROS PROPINSI SULAWESI SELATAN</vt:lpstr>
      <vt:lpstr>PRESTASI</vt:lpstr>
      <vt:lpstr>HAMIDA SAINUDDIN  Jurusan      : IPS No.Induk  : 15013 No.Alumni    : 1414  Tempat/Tanggal Lahir : POSO, 1 NOVEMBER 2000  NAMA ORANG TUA:  M. SAINU T  Daerah Asal:  POSO PROPINSI SULAWESI TENGAH</vt:lpstr>
      <vt:lpstr>PRESTASI</vt:lpstr>
      <vt:lpstr>ISLAMIYAH  CANDRA Jurusan         : IPS  No.Induk      : 15044 No.Alumni    : 1415  TEMPAT/TANGGAL LAHIR:  PANGKAJENE SIDRAP, 24 MARET 2001  Nama Orang Tua :  CANDRA  Daerah Asal:  SIDRAP PROPINSI SULAWESI SELATAN</vt:lpstr>
      <vt:lpstr>PRESTASI </vt:lpstr>
      <vt:lpstr>NENG SANIYAH  JURUSAN  : IPS  No. Induk  : 15021 No.Alumni   : 1416  TEMPAT/TANGGAL LAHIR:  BANDUNG, 20 JUNI 2000  Nama Orang Tua :  SAEFULLAH  Daerah Asal:  KAB. PANGKEP PROPINSI SULAWESI SELATAN</vt:lpstr>
      <vt:lpstr>PRESTASI</vt:lpstr>
      <vt:lpstr>NUR AFNI HASAN  JURUSAN     : IPS  No.Induk  : 15023 No.Alumni    : 1417  TEMPAT/TANGGAL LAHIR:  KOLAKA, 17 JULI 2000  NAMA ORANG TUA:  HASAN BEDDU  Daerah Asal:  MAKASSAR PROPINSI SULAWESI SELATAN</vt:lpstr>
      <vt:lpstr>PRESTASI</vt:lpstr>
      <vt:lpstr>NUR HALIMAH  JURUSAN       : IPS  No.Induk  : 15025 No.Alumni      : 1418  TEMPAT/TANGGAL LAHIR:  BIAK, 31 MEI 2000  NAMA ORANG TUA:  HANUDDIN  Daerah Asal: BIAK NUMFOR PROPINSI PAPUA</vt:lpstr>
      <vt:lpstr>PRESTASI </vt:lpstr>
      <vt:lpstr> NUR ISTIFANI IRSAL Jurusan   : IPS No.Induk  : 15028 No.Alumni   : 1419  TEMPAT/TANGGAL LAHIR:  SAPAYA, 19 OKTOBER 2000  NAMA ORANG TUA:  ISKANDAR  DAERAH ASAL: KAB. GOWA PROPINSI SULAWESI SELATAN</vt:lpstr>
      <vt:lpstr>PRESTASI</vt:lpstr>
      <vt:lpstr>NUR SYAMSURIANI  Jurusan           : IPS No.Induk  : 15029 No.Alumni    : 1420  TEMPAT/TANGGAL LAHIR:  MAROANGIN,16 JANUARI 2001  NAMA ORANG TUA:  MUH. JUFRI HASAN  DAERAH ASAL: ENREKANG PROPINSI SULAWESI SELATAN </vt:lpstr>
      <vt:lpstr>PRESTASI</vt:lpstr>
      <vt:lpstr>NURUL AZIZAH  Jurusan     : IPS No.Induk  : 15030 No.Alumni   : 1421  TEMPAT/TANGGAL LAHIR:  BOJOE SIDRAP,6 MEI 2000  NAMA ORANG TUA:  MUHAMMAD SYAHRIR  DAERAH ASAL: SIDRAP PROPINSI SULAWESI SELATAN</vt:lpstr>
      <vt:lpstr>PRESTASI</vt:lpstr>
      <vt:lpstr>NURUL MUTMAINNA Jurusan     : IPS No.Induk  : 15032 No.Alumni   : 1422  TEMPAT/TANGGAL LAHIR:  TA’JUNCU, 12 MARET 2000  NAMA ORANG TUA:  HAMSAH HARI  DAERAH ASAL:  SOPPENG PROPINSI SULAWESI SELATAN</vt:lpstr>
      <vt:lpstr>PRESTASI</vt:lpstr>
      <vt:lpstr>RASYA AFADHILA  Jurusan     : IPS No.Induk  : 15034 No.Alumni      : 1423  TEMPAT/TANGGAL LAHIR:  PALOPO, 3 JULI 2001  NAMA ORANG TUA:  MUHAMMAD WAHYUDI  Daerah Asal : SERAM BARAT PROPINSI MALUKU   </vt:lpstr>
      <vt:lpstr>PRESTASI </vt:lpstr>
      <vt:lpstr>  SITI SYARIFA SAWAL  Jurusan      : IPS No.Induk  : 15039 No.Alumni    : 1424  TEMPAT/TANGGAL LAHIR:  POLEWALI, 10 OKTOBER 2000  NAMA ORANG TUA:  SAWAL   DAERAH ASAL: SILOPO,POLMAN PROPINSI SULAWESI BARAT   </vt:lpstr>
      <vt:lpstr>PRESTASI</vt:lpstr>
      <vt:lpstr>  ST. QISWA RUSLIA Jurusan      : IPS No.Induk  : 15040 No.Alumni    : 1425  TEMPAT/TANGGAL LAHIR:  MAKASSAR, 20 FEBRUARI 2001  NAMA ORANG TUA:  RUSLI ADI  DAERAH ASAL MAKASSAR PROPINSI SULAWESI SELATAN  </vt:lpstr>
      <vt:lpstr>PRESTASI</vt:lpstr>
      <vt:lpstr>Selamat dan Sukses kepada  Santri Wisudawati  Pesantren Modern Putri IMMIM Kabupaten Pangkep  Angkatan XXXVIII * * * Semoga Ilmunya dapat bermanfaat bagi Kemajuan Masyarakat dan Pengembangan Dakwah Islamiyah.</vt:lpstr>
    </vt:vector>
  </TitlesOfParts>
  <Company>Adil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Tinjauan PEMILUKADA dari Perspektif Budaya</dc:title>
  <dc:creator>Your User Name</dc:creator>
  <cp:lastModifiedBy>Win 10</cp:lastModifiedBy>
  <cp:revision>531</cp:revision>
  <dcterms:created xsi:type="dcterms:W3CDTF">2004-10-01T20:08:25Z</dcterms:created>
  <dcterms:modified xsi:type="dcterms:W3CDTF">2018-05-04T23:47:18Z</dcterms:modified>
</cp:coreProperties>
</file>