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1" r:id="rId1"/>
  </p:sldMasterIdLst>
  <p:notesMasterIdLst>
    <p:notesMasterId r:id="rId8"/>
  </p:notesMasterIdLst>
  <p:sldIdLst>
    <p:sldId id="256" r:id="rId2"/>
    <p:sldId id="262" r:id="rId3"/>
    <p:sldId id="261" r:id="rId4"/>
    <p:sldId id="257" r:id="rId5"/>
    <p:sldId id="259" r:id="rId6"/>
    <p:sldId id="264" r:id="rId7"/>
  </p:sldIdLst>
  <p:sldSz cx="7559675" cy="5327650"/>
  <p:notesSz cx="6858000" cy="9144000"/>
  <p:embeddedFontLst>
    <p:embeddedFont>
      <p:font typeface="HK Grotesk Legacy" panose="00000500000000000000" charset="0"/>
      <p:regular r:id="rId9"/>
      <p:bold r:id="rId10"/>
      <p:italic r:id="rId11"/>
      <p:boldItalic r:id="rId12"/>
    </p:embeddedFont>
    <p:embeddedFont>
      <p:font typeface="ＭＳ Ｐゴシック" panose="020B0600070205080204" pitchFamily="34" charset="-128"/>
      <p:regular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HK Grotesk" panose="020B0604020202020204" charset="0"/>
      <p:regular r:id="rId16"/>
      <p:bold r:id="rId17"/>
      <p:italic r:id="rId18"/>
      <p:boldItalic r:id="rId19"/>
    </p:embeddedFont>
    <p:embeddedFont>
      <p:font typeface="Andromeda" panose="020B0604020202020204" charset="0"/>
      <p:bold r:id="rId20"/>
    </p:embeddedFont>
    <p:embeddedFont>
      <p:font typeface="맑은 고딕" panose="020B0503020000020004" pitchFamily="34" charset="-127"/>
      <p:regular r:id="rId21"/>
      <p:bold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HK Grotesk Black" panose="020B0604020202020204" charset="0"/>
      <p:bold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8FE9"/>
    <a:srgbClr val="53DBAE"/>
    <a:srgbClr val="F9B101"/>
    <a:srgbClr val="1160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86" autoAdjust="0"/>
    <p:restoredTop sz="94660"/>
  </p:normalViewPr>
  <p:slideViewPr>
    <p:cSldViewPr snapToGrid="0">
      <p:cViewPr>
        <p:scale>
          <a:sx n="110" d="100"/>
          <a:sy n="110" d="100"/>
        </p:scale>
        <p:origin x="1350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font" Target="fonts/font18.fntdata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font" Target="fonts/font1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EC1B7-E8AA-4F5E-BE5E-DE71F65337EF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9838" y="1143000"/>
            <a:ext cx="4378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1ECC9-08F4-4F3D-AD4C-1FA29371BC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454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60" y="871910"/>
            <a:ext cx="5669756" cy="1854811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2798250"/>
            <a:ext cx="5669756" cy="1286282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0700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83960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0" y="1328214"/>
            <a:ext cx="6520220" cy="2216154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0" y="3565333"/>
            <a:ext cx="6520220" cy="116542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69301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1418240"/>
            <a:ext cx="3212862" cy="3380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1418240"/>
            <a:ext cx="3212862" cy="33803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733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283648"/>
            <a:ext cx="6520220" cy="10297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2" y="1306014"/>
            <a:ext cx="3198097" cy="640058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2" y="1946072"/>
            <a:ext cx="3198097" cy="2862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5" y="1306014"/>
            <a:ext cx="3213847" cy="640058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5" y="1946072"/>
            <a:ext cx="3213847" cy="2862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1661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99366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764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55177"/>
            <a:ext cx="2438192" cy="1243118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767083"/>
            <a:ext cx="3827085" cy="3786085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598295"/>
            <a:ext cx="2438192" cy="2961039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6081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355177"/>
            <a:ext cx="2438192" cy="1243118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13847" y="767083"/>
            <a:ext cx="3827085" cy="3786085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1598295"/>
            <a:ext cx="2438192" cy="2961039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8908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25354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2" y="283648"/>
            <a:ext cx="1630055" cy="45149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3648"/>
            <a:ext cx="4795669" cy="45149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01316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06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283648"/>
            <a:ext cx="6520220" cy="1029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1418240"/>
            <a:ext cx="6520220" cy="3380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0724F-449A-486C-96D5-443A86EB3392}" type="datetimeFigureOut">
              <a:rPr lang="id-ID" smtClean="0"/>
              <a:t>24/11/2021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4937943"/>
            <a:ext cx="2551390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4937943"/>
            <a:ext cx="1700927" cy="283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57401-B9EA-408C-90F5-8FAED4F6F10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544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673" r:id="rId12"/>
  </p:sldLayoutIdLst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17" Type="http://schemas.openxmlformats.org/officeDocument/2006/relationships/image" Target="../media/image20.jpeg"/><Relationship Id="rId2" Type="http://schemas.openxmlformats.org/officeDocument/2006/relationships/image" Target="../media/image6.emf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image" Target="../media/image9.emf"/><Relationship Id="rId15" Type="http://schemas.openxmlformats.org/officeDocument/2006/relationships/image" Target="../media/image34.svg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E27DEDA-3902-490A-BAE3-1458C57AD031}"/>
              </a:ext>
            </a:extLst>
          </p:cNvPr>
          <p:cNvSpPr/>
          <p:nvPr/>
        </p:nvSpPr>
        <p:spPr>
          <a:xfrm>
            <a:off x="0" y="0"/>
            <a:ext cx="7559675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/>
              <a:t>MEMBANGUN</a:t>
            </a:r>
          </a:p>
          <a:p>
            <a:pPr algn="ctr"/>
            <a:r>
              <a:rPr lang="id-ID"/>
              <a:t>EKOSISTEM </a:t>
            </a:r>
          </a:p>
          <a:p>
            <a:pPr algn="ctr"/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BDD6B21-5A4C-49E5-9D5E-9AB351167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" y="0"/>
            <a:ext cx="7557403" cy="5327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851A7-A047-46DB-9313-751FC46DC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59" y="936735"/>
            <a:ext cx="6047740" cy="1492467"/>
          </a:xfrm>
        </p:spPr>
        <p:txBody>
          <a:bodyPr>
            <a:normAutofit/>
          </a:bodyPr>
          <a:lstStyle/>
          <a:p>
            <a:pPr algn="l"/>
            <a:r>
              <a:rPr lang="en-US" sz="4477" dirty="0">
                <a:solidFill>
                  <a:srgbClr val="11609E"/>
                </a:solidFill>
                <a:latin typeface="Andromeda" panose="02000600000000000000" pitchFamily="50" charset="0"/>
              </a:rPr>
              <a:t>MEMBANGUN</a:t>
            </a:r>
            <a:br>
              <a:rPr lang="en-US" sz="4477" dirty="0">
                <a:solidFill>
                  <a:srgbClr val="11609E"/>
                </a:solidFill>
                <a:latin typeface="Andromeda" panose="02000600000000000000" pitchFamily="50" charset="0"/>
              </a:rPr>
            </a:br>
            <a:r>
              <a:rPr lang="en-US" sz="4477" dirty="0">
                <a:solidFill>
                  <a:srgbClr val="11609E"/>
                </a:solidFill>
                <a:latin typeface="Andromeda" panose="02000600000000000000" pitchFamily="50" charset="0"/>
              </a:rPr>
              <a:t>EKOSISTEM</a:t>
            </a:r>
            <a:endParaRPr lang="id-ID" sz="4477" dirty="0">
              <a:solidFill>
                <a:srgbClr val="11609E"/>
              </a:solidFill>
              <a:latin typeface="Andromeda" panose="02000600000000000000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824E18-FFA2-4ED9-9664-F203549D2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3823" y="2429202"/>
            <a:ext cx="3293937" cy="598897"/>
          </a:xfrm>
        </p:spPr>
        <p:txBody>
          <a:bodyPr>
            <a:normAutofit/>
          </a:bodyPr>
          <a:lstStyle/>
          <a:p>
            <a:pPr algn="l"/>
            <a:r>
              <a:rPr lang="en-US" spc="200" dirty="0">
                <a:solidFill>
                  <a:srgbClr val="11609E"/>
                </a:solidFill>
                <a:latin typeface="HK Grotesk Legacy" panose="00000500000000000000" pitchFamily="50" charset="0"/>
              </a:rPr>
              <a:t>DIGITAL </a:t>
            </a:r>
            <a:r>
              <a:rPr lang="en-US" spc="20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DI </a:t>
            </a:r>
            <a:br>
              <a:rPr lang="en-US" spc="20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</a:br>
            <a:r>
              <a:rPr lang="en-US" spc="20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DUNIA PENDIDIKAN</a:t>
            </a:r>
            <a:endParaRPr lang="en-US" sz="1976" spc="200" dirty="0">
              <a:solidFill>
                <a:srgbClr val="11609E"/>
              </a:solidFill>
              <a:latin typeface="HK Grotesk Legacy" panose="00000500000000000000" pitchFamily="50" charset="0"/>
            </a:endParaRPr>
          </a:p>
          <a:p>
            <a:pPr algn="l"/>
            <a:endParaRPr lang="id-ID" spc="20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79552A9B-D986-47C7-BB72-0221ECD0B81E}"/>
              </a:ext>
            </a:extLst>
          </p:cNvPr>
          <p:cNvSpPr/>
          <p:nvPr/>
        </p:nvSpPr>
        <p:spPr>
          <a:xfrm>
            <a:off x="1064623" y="2948974"/>
            <a:ext cx="1012371" cy="79125"/>
          </a:xfrm>
          <a:prstGeom prst="roundRect">
            <a:avLst>
              <a:gd name="adj" fmla="val 50000"/>
            </a:avLst>
          </a:prstGeom>
          <a:solidFill>
            <a:srgbClr val="F9B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6194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61" y="3088987"/>
            <a:ext cx="2341053" cy="5922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75AACCB-7C75-4507-816C-09D6B6A6CA7E}"/>
              </a:ext>
            </a:extLst>
          </p:cNvPr>
          <p:cNvGrpSpPr/>
          <p:nvPr/>
        </p:nvGrpSpPr>
        <p:grpSpPr>
          <a:xfrm>
            <a:off x="270534" y="982394"/>
            <a:ext cx="6819164" cy="2618005"/>
            <a:chOff x="406332" y="1249042"/>
            <a:chExt cx="10997727" cy="4222235"/>
          </a:xfrm>
        </p:grpSpPr>
        <p:grpSp>
          <p:nvGrpSpPr>
            <p:cNvPr id="4" name="Graphic 86">
              <a:extLst>
                <a:ext uri="{FF2B5EF4-FFF2-40B4-BE49-F238E27FC236}">
                  <a16:creationId xmlns:a16="http://schemas.microsoft.com/office/drawing/2014/main" xmlns="" id="{593EF2B6-AA9F-5E41-8828-A016CF6D48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2762" y="2622847"/>
              <a:ext cx="2922666" cy="2820821"/>
              <a:chOff x="2515442" y="-50104"/>
              <a:chExt cx="7153538" cy="6904217"/>
            </a:xfrm>
          </p:grpSpPr>
          <p:sp>
            <p:nvSpPr>
              <p:cNvPr id="5" name="Freeform: Shape 3">
                <a:extLst>
                  <a:ext uri="{FF2B5EF4-FFF2-40B4-BE49-F238E27FC236}">
                    <a16:creationId xmlns:a16="http://schemas.microsoft.com/office/drawing/2014/main" xmlns="" id="{DBA49FCE-7CA3-4F40-8DCE-1FF93F377EA3}"/>
                  </a:ext>
                </a:extLst>
              </p:cNvPr>
              <p:cNvSpPr/>
              <p:nvPr/>
            </p:nvSpPr>
            <p:spPr>
              <a:xfrm>
                <a:off x="2515442" y="3632992"/>
                <a:ext cx="3543646" cy="3221121"/>
              </a:xfrm>
              <a:custGeom>
                <a:avLst/>
                <a:gdLst>
                  <a:gd name="connsiteX0" fmla="*/ 666342 w 3542668"/>
                  <a:gd name="connsiteY0" fmla="*/ 79625 h 3220607"/>
                  <a:gd name="connsiteX1" fmla="*/ 892732 w 3542668"/>
                  <a:gd name="connsiteY1" fmla="*/ 470834 h 3220607"/>
                  <a:gd name="connsiteX2" fmla="*/ 1100177 w 3542668"/>
                  <a:gd name="connsiteY2" fmla="*/ 830784 h 3220607"/>
                  <a:gd name="connsiteX3" fmla="*/ 1150381 w 3542668"/>
                  <a:gd name="connsiteY3" fmla="*/ 843098 h 3220607"/>
                  <a:gd name="connsiteX4" fmla="*/ 1947955 w 3542668"/>
                  <a:gd name="connsiteY4" fmla="*/ 383688 h 3220607"/>
                  <a:gd name="connsiteX5" fmla="*/ 2568395 w 3542668"/>
                  <a:gd name="connsiteY5" fmla="*/ 20896 h 3220607"/>
                  <a:gd name="connsiteX6" fmla="*/ 2692484 w 3542668"/>
                  <a:gd name="connsiteY6" fmla="*/ 19002 h 3220607"/>
                  <a:gd name="connsiteX7" fmla="*/ 3512791 w 3542668"/>
                  <a:gd name="connsiteY7" fmla="*/ 496409 h 3220607"/>
                  <a:gd name="connsiteX8" fmla="*/ 3545944 w 3542668"/>
                  <a:gd name="connsiteY8" fmla="*/ 552296 h 3220607"/>
                  <a:gd name="connsiteX9" fmla="*/ 3546892 w 3542668"/>
                  <a:gd name="connsiteY9" fmla="*/ 1527951 h 3220607"/>
                  <a:gd name="connsiteX10" fmla="*/ 3516580 w 3542668"/>
                  <a:gd name="connsiteY10" fmla="*/ 1580049 h 3220607"/>
                  <a:gd name="connsiteX11" fmla="*/ 2432940 w 3542668"/>
                  <a:gd name="connsiteY11" fmla="*/ 2205226 h 3220607"/>
                  <a:gd name="connsiteX12" fmla="*/ 2060676 w 3542668"/>
                  <a:gd name="connsiteY12" fmla="*/ 2419302 h 3220607"/>
                  <a:gd name="connsiteX13" fmla="*/ 2047415 w 3542668"/>
                  <a:gd name="connsiteY13" fmla="*/ 2469505 h 3220607"/>
                  <a:gd name="connsiteX14" fmla="*/ 2459463 w 3542668"/>
                  <a:gd name="connsiteY14" fmla="*/ 3185617 h 3220607"/>
                  <a:gd name="connsiteX15" fmla="*/ 2471777 w 3542668"/>
                  <a:gd name="connsiteY15" fmla="*/ 3217823 h 3220607"/>
                  <a:gd name="connsiteX16" fmla="*/ 2432940 w 3542668"/>
                  <a:gd name="connsiteY16" fmla="*/ 3214034 h 3220607"/>
                  <a:gd name="connsiteX17" fmla="*/ 1972583 w 3542668"/>
                  <a:gd name="connsiteY17" fmla="*/ 3091840 h 3220607"/>
                  <a:gd name="connsiteX18" fmla="*/ 1218582 w 3542668"/>
                  <a:gd name="connsiteY18" fmla="*/ 2889131 h 3220607"/>
                  <a:gd name="connsiteX19" fmla="*/ 482578 w 3542668"/>
                  <a:gd name="connsiteY19" fmla="*/ 2694001 h 3220607"/>
                  <a:gd name="connsiteX20" fmla="*/ 90422 w 3542668"/>
                  <a:gd name="connsiteY20" fmla="*/ 2586963 h 3220607"/>
                  <a:gd name="connsiteX21" fmla="*/ 4223 w 3542668"/>
                  <a:gd name="connsiteY21" fmla="*/ 2559493 h 3220607"/>
                  <a:gd name="connsiteX22" fmla="*/ 23168 w 3542668"/>
                  <a:gd name="connsiteY22" fmla="*/ 2471400 h 3220607"/>
                  <a:gd name="connsiteX23" fmla="*/ 222088 w 3542668"/>
                  <a:gd name="connsiteY23" fmla="*/ 1712663 h 3220607"/>
                  <a:gd name="connsiteX24" fmla="*/ 439952 w 3542668"/>
                  <a:gd name="connsiteY24" fmla="*/ 902774 h 3220607"/>
                  <a:gd name="connsiteX25" fmla="*/ 621822 w 3542668"/>
                  <a:gd name="connsiteY25" fmla="*/ 229288 h 3220607"/>
                  <a:gd name="connsiteX26" fmla="*/ 666342 w 3542668"/>
                  <a:gd name="connsiteY26" fmla="*/ 79625 h 3220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542668" h="3220607">
                    <a:moveTo>
                      <a:pt x="666342" y="79625"/>
                    </a:moveTo>
                    <a:cubicBezTo>
                      <a:pt x="744963" y="215080"/>
                      <a:pt x="818848" y="342957"/>
                      <a:pt x="892732" y="470834"/>
                    </a:cubicBezTo>
                    <a:cubicBezTo>
                      <a:pt x="961880" y="591133"/>
                      <a:pt x="1031976" y="710485"/>
                      <a:pt x="1100177" y="830784"/>
                    </a:cubicBezTo>
                    <a:cubicBezTo>
                      <a:pt x="1115333" y="857307"/>
                      <a:pt x="1126700" y="856360"/>
                      <a:pt x="1150381" y="843098"/>
                    </a:cubicBezTo>
                    <a:cubicBezTo>
                      <a:pt x="1415607" y="689646"/>
                      <a:pt x="1681781" y="537140"/>
                      <a:pt x="1947955" y="383688"/>
                    </a:cubicBezTo>
                    <a:cubicBezTo>
                      <a:pt x="2155400" y="263389"/>
                      <a:pt x="2361898" y="143090"/>
                      <a:pt x="2568395" y="20896"/>
                    </a:cubicBezTo>
                    <a:cubicBezTo>
                      <a:pt x="2611968" y="-4679"/>
                      <a:pt x="2646069" y="-8468"/>
                      <a:pt x="2692484" y="19002"/>
                    </a:cubicBezTo>
                    <a:cubicBezTo>
                      <a:pt x="2964341" y="180032"/>
                      <a:pt x="3239040" y="338221"/>
                      <a:pt x="3512791" y="496409"/>
                    </a:cubicBezTo>
                    <a:cubicBezTo>
                      <a:pt x="3536472" y="509671"/>
                      <a:pt x="3545944" y="524826"/>
                      <a:pt x="3545944" y="552296"/>
                    </a:cubicBezTo>
                    <a:cubicBezTo>
                      <a:pt x="3545944" y="877199"/>
                      <a:pt x="3545944" y="1203049"/>
                      <a:pt x="3546892" y="1527951"/>
                    </a:cubicBezTo>
                    <a:cubicBezTo>
                      <a:pt x="3546892" y="1552579"/>
                      <a:pt x="3539314" y="1566788"/>
                      <a:pt x="3516580" y="1580049"/>
                    </a:cubicBezTo>
                    <a:cubicBezTo>
                      <a:pt x="3154735" y="1787494"/>
                      <a:pt x="2793838" y="1996834"/>
                      <a:pt x="2432940" y="2205226"/>
                    </a:cubicBezTo>
                    <a:cubicBezTo>
                      <a:pt x="2308852" y="2277216"/>
                      <a:pt x="2185711" y="2349206"/>
                      <a:pt x="2060676" y="2419302"/>
                    </a:cubicBezTo>
                    <a:cubicBezTo>
                      <a:pt x="2035101" y="2433510"/>
                      <a:pt x="2033206" y="2444877"/>
                      <a:pt x="2047415" y="2469505"/>
                    </a:cubicBezTo>
                    <a:cubicBezTo>
                      <a:pt x="2185711" y="2707262"/>
                      <a:pt x="2323061" y="2946913"/>
                      <a:pt x="2459463" y="3185617"/>
                    </a:cubicBezTo>
                    <a:cubicBezTo>
                      <a:pt x="2465147" y="3196037"/>
                      <a:pt x="2481249" y="3206456"/>
                      <a:pt x="2471777" y="3217823"/>
                    </a:cubicBezTo>
                    <a:cubicBezTo>
                      <a:pt x="2460410" y="3232031"/>
                      <a:pt x="2446202" y="3216876"/>
                      <a:pt x="2432940" y="3214034"/>
                    </a:cubicBezTo>
                    <a:cubicBezTo>
                      <a:pt x="2279488" y="3173303"/>
                      <a:pt x="2126035" y="3132571"/>
                      <a:pt x="1972583" y="3091840"/>
                    </a:cubicBezTo>
                    <a:cubicBezTo>
                      <a:pt x="1721565" y="3024587"/>
                      <a:pt x="1470547" y="2956386"/>
                      <a:pt x="1218582" y="2889131"/>
                    </a:cubicBezTo>
                    <a:cubicBezTo>
                      <a:pt x="973247" y="2823772"/>
                      <a:pt x="727913" y="2759360"/>
                      <a:pt x="482578" y="2694001"/>
                    </a:cubicBezTo>
                    <a:cubicBezTo>
                      <a:pt x="351859" y="2658953"/>
                      <a:pt x="221141" y="2622011"/>
                      <a:pt x="90422" y="2586963"/>
                    </a:cubicBezTo>
                    <a:cubicBezTo>
                      <a:pt x="61057" y="2578438"/>
                      <a:pt x="19379" y="2586015"/>
                      <a:pt x="4223" y="2559493"/>
                    </a:cubicBezTo>
                    <a:cubicBezTo>
                      <a:pt x="-9985" y="2532970"/>
                      <a:pt x="15590" y="2500764"/>
                      <a:pt x="23168" y="2471400"/>
                    </a:cubicBezTo>
                    <a:cubicBezTo>
                      <a:pt x="89475" y="2218487"/>
                      <a:pt x="154834" y="1965575"/>
                      <a:pt x="222088" y="1712663"/>
                    </a:cubicBezTo>
                    <a:cubicBezTo>
                      <a:pt x="294078" y="1442700"/>
                      <a:pt x="367015" y="1172737"/>
                      <a:pt x="439952" y="902774"/>
                    </a:cubicBezTo>
                    <a:cubicBezTo>
                      <a:pt x="500576" y="678279"/>
                      <a:pt x="562146" y="453784"/>
                      <a:pt x="621822" y="229288"/>
                    </a:cubicBezTo>
                    <a:cubicBezTo>
                      <a:pt x="635083" y="180032"/>
                      <a:pt x="643609" y="131723"/>
                      <a:pt x="666342" y="79625"/>
                    </a:cubicBezTo>
                    <a:close/>
                  </a:path>
                </a:pathLst>
              </a:custGeom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 sz="1116"/>
              </a:p>
            </p:txBody>
          </p:sp>
          <p:sp>
            <p:nvSpPr>
              <p:cNvPr id="6" name="Freeform: Shape 4">
                <a:extLst>
                  <a:ext uri="{FF2B5EF4-FFF2-40B4-BE49-F238E27FC236}">
                    <a16:creationId xmlns:a16="http://schemas.microsoft.com/office/drawing/2014/main" xmlns="" id="{24D0DDB7-3E05-D84B-93B2-782D524F5A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5784" y="3624216"/>
                <a:ext cx="3533196" cy="3220608"/>
              </a:xfrm>
              <a:custGeom>
                <a:avLst/>
                <a:gdLst>
                  <a:gd name="T0" fmla="*/ 2881497 w 3533196"/>
                  <a:gd name="T1" fmla="*/ 96533 h 3220607"/>
                  <a:gd name="T2" fmla="*/ 2935489 w 3533196"/>
                  <a:gd name="T3" fmla="*/ 288823 h 3220607"/>
                  <a:gd name="T4" fmla="*/ 3463100 w 3533196"/>
                  <a:gd name="T5" fmla="*/ 2260025 h 3220607"/>
                  <a:gd name="T6" fmla="*/ 3533196 w 3533196"/>
                  <a:gd name="T7" fmla="*/ 2513885 h 3220607"/>
                  <a:gd name="T8" fmla="*/ 3490571 w 3533196"/>
                  <a:gd name="T9" fmla="*/ 2588717 h 3220607"/>
                  <a:gd name="T10" fmla="*/ 3267022 w 3533196"/>
                  <a:gd name="T11" fmla="*/ 2645551 h 3220607"/>
                  <a:gd name="T12" fmla="*/ 2715730 w 3533196"/>
                  <a:gd name="T13" fmla="*/ 2794267 h 3220607"/>
                  <a:gd name="T14" fmla="*/ 1773229 w 3533196"/>
                  <a:gd name="T15" fmla="*/ 3044338 h 3220607"/>
                  <a:gd name="T16" fmla="*/ 1104479 w 3533196"/>
                  <a:gd name="T17" fmla="*/ 3223366 h 3220607"/>
                  <a:gd name="T18" fmla="*/ 1066589 w 3533196"/>
                  <a:gd name="T19" fmla="*/ 3224313 h 3220607"/>
                  <a:gd name="T20" fmla="*/ 1190678 w 3533196"/>
                  <a:gd name="T21" fmla="*/ 3007396 h 3220607"/>
                  <a:gd name="T22" fmla="*/ 1506108 w 3533196"/>
                  <a:gd name="T23" fmla="*/ 2467470 h 3220607"/>
                  <a:gd name="T24" fmla="*/ 1494741 w 3533196"/>
                  <a:gd name="T25" fmla="*/ 2437159 h 3220607"/>
                  <a:gd name="T26" fmla="*/ 616651 w 3533196"/>
                  <a:gd name="T27" fmla="*/ 1931334 h 3220607"/>
                  <a:gd name="T28" fmla="*/ 45467 w 3533196"/>
                  <a:gd name="T29" fmla="*/ 1603589 h 3220607"/>
                  <a:gd name="T30" fmla="*/ 0 w 3533196"/>
                  <a:gd name="T31" fmla="*/ 1524968 h 3220607"/>
                  <a:gd name="T32" fmla="*/ 947 w 3533196"/>
                  <a:gd name="T33" fmla="*/ 558786 h 3220607"/>
                  <a:gd name="T34" fmla="*/ 32206 w 3533196"/>
                  <a:gd name="T35" fmla="*/ 498162 h 3220607"/>
                  <a:gd name="T36" fmla="*/ 472672 w 3533196"/>
                  <a:gd name="T37" fmla="*/ 245250 h 3220607"/>
                  <a:gd name="T38" fmla="*/ 879984 w 3533196"/>
                  <a:gd name="T39" fmla="*/ 7493 h 3220607"/>
                  <a:gd name="T40" fmla="*/ 934923 w 3533196"/>
                  <a:gd name="T41" fmla="*/ 12229 h 3220607"/>
                  <a:gd name="T42" fmla="*/ 1524105 w 3533196"/>
                  <a:gd name="T43" fmla="*/ 351341 h 3220607"/>
                  <a:gd name="T44" fmla="*/ 2389880 w 3533196"/>
                  <a:gd name="T45" fmla="*/ 853377 h 3220607"/>
                  <a:gd name="T46" fmla="*/ 2445768 w 3533196"/>
                  <a:gd name="T47" fmla="*/ 829696 h 3220607"/>
                  <a:gd name="T48" fmla="*/ 2852132 w 3533196"/>
                  <a:gd name="T49" fmla="*/ 125898 h 3220607"/>
                  <a:gd name="T50" fmla="*/ 2881497 w 3533196"/>
                  <a:gd name="T51" fmla="*/ 96533 h 322060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533196" h="3220607">
                    <a:moveTo>
                      <a:pt x="2881497" y="96533"/>
                    </a:moveTo>
                    <a:cubicBezTo>
                      <a:pt x="2899494" y="160946"/>
                      <a:pt x="2917492" y="225358"/>
                      <a:pt x="2935489" y="288823"/>
                    </a:cubicBezTo>
                    <a:cubicBezTo>
                      <a:pt x="3111676" y="946206"/>
                      <a:pt x="3286914" y="1602641"/>
                      <a:pt x="3463100" y="2260024"/>
                    </a:cubicBezTo>
                    <a:cubicBezTo>
                      <a:pt x="3485834" y="2345276"/>
                      <a:pt x="3506674" y="2430527"/>
                      <a:pt x="3533196" y="2513884"/>
                    </a:cubicBezTo>
                    <a:cubicBezTo>
                      <a:pt x="3548352" y="2560299"/>
                      <a:pt x="3533196" y="2582085"/>
                      <a:pt x="3490571" y="2588716"/>
                    </a:cubicBezTo>
                    <a:cubicBezTo>
                      <a:pt x="3413844" y="2601030"/>
                      <a:pt x="3340907" y="2625658"/>
                      <a:pt x="3267022" y="2645550"/>
                    </a:cubicBezTo>
                    <a:cubicBezTo>
                      <a:pt x="3083258" y="2694806"/>
                      <a:pt x="2900442" y="2746904"/>
                      <a:pt x="2715730" y="2794266"/>
                    </a:cubicBezTo>
                    <a:cubicBezTo>
                      <a:pt x="2401247" y="2875729"/>
                      <a:pt x="2087711" y="2961927"/>
                      <a:pt x="1773229" y="3044337"/>
                    </a:cubicBezTo>
                    <a:cubicBezTo>
                      <a:pt x="1549680" y="3103066"/>
                      <a:pt x="1328027" y="3163689"/>
                      <a:pt x="1104479" y="3223365"/>
                    </a:cubicBezTo>
                    <a:cubicBezTo>
                      <a:pt x="1094059" y="3226207"/>
                      <a:pt x="1084587" y="3234732"/>
                      <a:pt x="1066589" y="3224312"/>
                    </a:cubicBezTo>
                    <a:cubicBezTo>
                      <a:pt x="1108268" y="3151375"/>
                      <a:pt x="1148999" y="3079385"/>
                      <a:pt x="1190678" y="3007395"/>
                    </a:cubicBezTo>
                    <a:cubicBezTo>
                      <a:pt x="1294874" y="2827419"/>
                      <a:pt x="1400017" y="2647444"/>
                      <a:pt x="1506108" y="2467469"/>
                    </a:cubicBezTo>
                    <a:cubicBezTo>
                      <a:pt x="1516527" y="2449472"/>
                      <a:pt x="1510844" y="2446630"/>
                      <a:pt x="1494741" y="2437158"/>
                    </a:cubicBezTo>
                    <a:cubicBezTo>
                      <a:pt x="1202044" y="2269497"/>
                      <a:pt x="909348" y="2099941"/>
                      <a:pt x="616651" y="1931333"/>
                    </a:cubicBezTo>
                    <a:cubicBezTo>
                      <a:pt x="426257" y="1821454"/>
                      <a:pt x="236809" y="1712521"/>
                      <a:pt x="45467" y="1603589"/>
                    </a:cubicBezTo>
                    <a:cubicBezTo>
                      <a:pt x="13261" y="1585591"/>
                      <a:pt x="0" y="1563805"/>
                      <a:pt x="0" y="1524968"/>
                    </a:cubicBezTo>
                    <a:cubicBezTo>
                      <a:pt x="1894" y="1202907"/>
                      <a:pt x="1894" y="880846"/>
                      <a:pt x="947" y="558786"/>
                    </a:cubicBezTo>
                    <a:cubicBezTo>
                      <a:pt x="947" y="531316"/>
                      <a:pt x="5683" y="513318"/>
                      <a:pt x="32206" y="498162"/>
                    </a:cubicBezTo>
                    <a:cubicBezTo>
                      <a:pt x="179975" y="414805"/>
                      <a:pt x="326797" y="329554"/>
                      <a:pt x="472672" y="245250"/>
                    </a:cubicBezTo>
                    <a:cubicBezTo>
                      <a:pt x="609074" y="166629"/>
                      <a:pt x="745476" y="88008"/>
                      <a:pt x="879984" y="7493"/>
                    </a:cubicBezTo>
                    <a:cubicBezTo>
                      <a:pt x="903665" y="-6715"/>
                      <a:pt x="916926" y="1810"/>
                      <a:pt x="934923" y="12229"/>
                    </a:cubicBezTo>
                    <a:cubicBezTo>
                      <a:pt x="1131002" y="124951"/>
                      <a:pt x="1328027" y="237672"/>
                      <a:pt x="1524105" y="351341"/>
                    </a:cubicBezTo>
                    <a:cubicBezTo>
                      <a:pt x="1813012" y="518054"/>
                      <a:pt x="2101920" y="684768"/>
                      <a:pt x="2389880" y="853377"/>
                    </a:cubicBezTo>
                    <a:cubicBezTo>
                      <a:pt x="2424928" y="874216"/>
                      <a:pt x="2432506" y="852429"/>
                      <a:pt x="2445768" y="829696"/>
                    </a:cubicBezTo>
                    <a:cubicBezTo>
                      <a:pt x="2581222" y="594781"/>
                      <a:pt x="2716677" y="359866"/>
                      <a:pt x="2852132" y="125898"/>
                    </a:cubicBezTo>
                    <a:cubicBezTo>
                      <a:pt x="2858763" y="116426"/>
                      <a:pt x="2861605" y="103164"/>
                      <a:pt x="2881497" y="96533"/>
                    </a:cubicBez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en-US" sz="1116"/>
              </a:p>
            </p:txBody>
          </p:sp>
          <p:sp>
            <p:nvSpPr>
              <p:cNvPr id="7" name="Freeform: Shape 5">
                <a:extLst>
                  <a:ext uri="{FF2B5EF4-FFF2-40B4-BE49-F238E27FC236}">
                    <a16:creationId xmlns:a16="http://schemas.microsoft.com/office/drawing/2014/main" xmlns="" id="{9144FDD7-E786-6641-9906-D20D154410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667" y="-50104"/>
                <a:ext cx="3608974" cy="4073123"/>
              </a:xfrm>
              <a:custGeom>
                <a:avLst/>
                <a:gdLst>
                  <a:gd name="T0" fmla="*/ 0 w 3608975"/>
                  <a:gd name="T1" fmla="*/ 1789698 h 4073121"/>
                  <a:gd name="T2" fmla="*/ 141138 w 3608975"/>
                  <a:gd name="T3" fmla="*/ 1647612 h 4073121"/>
                  <a:gd name="T4" fmla="*/ 1592306 w 3608975"/>
                  <a:gd name="T5" fmla="*/ 213495 h 4073121"/>
                  <a:gd name="T6" fmla="*/ 1777965 w 3608975"/>
                  <a:gd name="T7" fmla="*/ 25942 h 4073121"/>
                  <a:gd name="T8" fmla="*/ 1864164 w 3608975"/>
                  <a:gd name="T9" fmla="*/ 25942 h 4073121"/>
                  <a:gd name="T10" fmla="*/ 2024247 w 3608975"/>
                  <a:gd name="T11" fmla="*/ 191708 h 4073121"/>
                  <a:gd name="T12" fmla="*/ 2426823 w 3608975"/>
                  <a:gd name="T13" fmla="*/ 597126 h 4073121"/>
                  <a:gd name="T14" fmla="*/ 3111676 w 3608975"/>
                  <a:gd name="T15" fmla="*/ 1292398 h 4073121"/>
                  <a:gd name="T16" fmla="*/ 3597608 w 3608975"/>
                  <a:gd name="T17" fmla="*/ 1784962 h 4073121"/>
                  <a:gd name="T18" fmla="*/ 3617500 w 3608975"/>
                  <a:gd name="T19" fmla="*/ 1817168 h 4073121"/>
                  <a:gd name="T20" fmla="*/ 3367430 w 3608975"/>
                  <a:gd name="T21" fmla="*/ 1817168 h 4073121"/>
                  <a:gd name="T22" fmla="*/ 2742253 w 3608975"/>
                  <a:gd name="T23" fmla="*/ 1810537 h 4073121"/>
                  <a:gd name="T24" fmla="*/ 2721414 w 3608975"/>
                  <a:gd name="T25" fmla="*/ 1835165 h 4073121"/>
                  <a:gd name="T26" fmla="*/ 2716677 w 3608975"/>
                  <a:gd name="T27" fmla="*/ 2847763 h 4073121"/>
                  <a:gd name="T28" fmla="*/ 2714783 w 3608975"/>
                  <a:gd name="T29" fmla="*/ 3506094 h 4073121"/>
                  <a:gd name="T30" fmla="*/ 2669316 w 3608975"/>
                  <a:gd name="T31" fmla="*/ 3584714 h 4073121"/>
                  <a:gd name="T32" fmla="*/ 1829116 w 3608975"/>
                  <a:gd name="T33" fmla="*/ 4062122 h 4073121"/>
                  <a:gd name="T34" fmla="*/ 1760915 w 3608975"/>
                  <a:gd name="T35" fmla="*/ 4064964 h 4073121"/>
                  <a:gd name="T36" fmla="*/ 1322344 w 3608975"/>
                  <a:gd name="T37" fmla="*/ 3807315 h 4073121"/>
                  <a:gd name="T38" fmla="*/ 914084 w 3608975"/>
                  <a:gd name="T39" fmla="*/ 3571453 h 4073121"/>
                  <a:gd name="T40" fmla="*/ 891350 w 3608975"/>
                  <a:gd name="T41" fmla="*/ 3521249 h 4073121"/>
                  <a:gd name="T42" fmla="*/ 894192 w 3608975"/>
                  <a:gd name="T43" fmla="*/ 2841133 h 4073121"/>
                  <a:gd name="T44" fmla="*/ 901770 w 3608975"/>
                  <a:gd name="T45" fmla="*/ 1840849 h 4073121"/>
                  <a:gd name="T46" fmla="*/ 853461 w 3608975"/>
                  <a:gd name="T47" fmla="*/ 1803906 h 4073121"/>
                  <a:gd name="T48" fmla="*/ 39784 w 3608975"/>
                  <a:gd name="T49" fmla="*/ 1799170 h 4073121"/>
                  <a:gd name="T50" fmla="*/ 0 w 3608975"/>
                  <a:gd name="T51" fmla="*/ 1789698 h 407312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608975" h="4073121">
                    <a:moveTo>
                      <a:pt x="0" y="1789698"/>
                    </a:moveTo>
                    <a:cubicBezTo>
                      <a:pt x="47362" y="1742336"/>
                      <a:pt x="93777" y="1694027"/>
                      <a:pt x="141138" y="1647612"/>
                    </a:cubicBezTo>
                    <a:cubicBezTo>
                      <a:pt x="624230" y="1170205"/>
                      <a:pt x="1108268" y="691850"/>
                      <a:pt x="1592306" y="213495"/>
                    </a:cubicBezTo>
                    <a:cubicBezTo>
                      <a:pt x="1654824" y="151924"/>
                      <a:pt x="1719236" y="91301"/>
                      <a:pt x="1777965" y="25942"/>
                    </a:cubicBezTo>
                    <a:cubicBezTo>
                      <a:pt x="1811118" y="-10053"/>
                      <a:pt x="1836694" y="-7212"/>
                      <a:pt x="1864164" y="25942"/>
                    </a:cubicBezTo>
                    <a:cubicBezTo>
                      <a:pt x="1912473" y="86565"/>
                      <a:pt x="1970254" y="137716"/>
                      <a:pt x="2024247" y="191708"/>
                    </a:cubicBezTo>
                    <a:cubicBezTo>
                      <a:pt x="2157807" y="327163"/>
                      <a:pt x="2293262" y="461671"/>
                      <a:pt x="2426823" y="597126"/>
                    </a:cubicBezTo>
                    <a:cubicBezTo>
                      <a:pt x="2654160" y="830146"/>
                      <a:pt x="2883391" y="1060325"/>
                      <a:pt x="3111676" y="1292398"/>
                    </a:cubicBezTo>
                    <a:cubicBezTo>
                      <a:pt x="3272706" y="1457218"/>
                      <a:pt x="3435631" y="1620142"/>
                      <a:pt x="3597608" y="1784962"/>
                    </a:cubicBezTo>
                    <a:cubicBezTo>
                      <a:pt x="3605186" y="1792540"/>
                      <a:pt x="3617500" y="1796329"/>
                      <a:pt x="3617500" y="1817168"/>
                    </a:cubicBezTo>
                    <a:cubicBezTo>
                      <a:pt x="3534143" y="1817168"/>
                      <a:pt x="3450787" y="1818115"/>
                      <a:pt x="3367430" y="1817168"/>
                    </a:cubicBezTo>
                    <a:cubicBezTo>
                      <a:pt x="3159038" y="1815273"/>
                      <a:pt x="2950645" y="1813379"/>
                      <a:pt x="2742253" y="1810537"/>
                    </a:cubicBezTo>
                    <a:cubicBezTo>
                      <a:pt x="2721414" y="1810537"/>
                      <a:pt x="2721414" y="1816221"/>
                      <a:pt x="2721414" y="1835165"/>
                    </a:cubicBezTo>
                    <a:cubicBezTo>
                      <a:pt x="2720466" y="2172382"/>
                      <a:pt x="2718572" y="2510546"/>
                      <a:pt x="2716677" y="2847762"/>
                    </a:cubicBezTo>
                    <a:cubicBezTo>
                      <a:pt x="2715730" y="3067521"/>
                      <a:pt x="2714783" y="3286333"/>
                      <a:pt x="2714783" y="3506093"/>
                    </a:cubicBezTo>
                    <a:cubicBezTo>
                      <a:pt x="2714783" y="3543035"/>
                      <a:pt x="2702469" y="3564821"/>
                      <a:pt x="2669316" y="3584713"/>
                    </a:cubicBezTo>
                    <a:cubicBezTo>
                      <a:pt x="2388933" y="3741955"/>
                      <a:pt x="2109498" y="3902038"/>
                      <a:pt x="1829116" y="4062121"/>
                    </a:cubicBezTo>
                    <a:cubicBezTo>
                      <a:pt x="1805435" y="4075382"/>
                      <a:pt x="1787437" y="4081066"/>
                      <a:pt x="1760915" y="4064963"/>
                    </a:cubicBezTo>
                    <a:cubicBezTo>
                      <a:pt x="1615987" y="3977817"/>
                      <a:pt x="1469165" y="3892565"/>
                      <a:pt x="1322344" y="3807314"/>
                    </a:cubicBezTo>
                    <a:cubicBezTo>
                      <a:pt x="1186889" y="3727746"/>
                      <a:pt x="1051434" y="3648178"/>
                      <a:pt x="914084" y="3571452"/>
                    </a:cubicBezTo>
                    <a:cubicBezTo>
                      <a:pt x="890403" y="3558191"/>
                      <a:pt x="891350" y="3542087"/>
                      <a:pt x="891350" y="3521248"/>
                    </a:cubicBezTo>
                    <a:cubicBezTo>
                      <a:pt x="892298" y="3294858"/>
                      <a:pt x="893245" y="3068469"/>
                      <a:pt x="894192" y="2841132"/>
                    </a:cubicBezTo>
                    <a:cubicBezTo>
                      <a:pt x="896087" y="2507704"/>
                      <a:pt x="897981" y="2174276"/>
                      <a:pt x="901770" y="1840849"/>
                    </a:cubicBezTo>
                    <a:cubicBezTo>
                      <a:pt x="901770" y="1800118"/>
                      <a:pt x="879037" y="1803906"/>
                      <a:pt x="853461" y="1803906"/>
                    </a:cubicBezTo>
                    <a:cubicBezTo>
                      <a:pt x="582551" y="1802959"/>
                      <a:pt x="311641" y="1801065"/>
                      <a:pt x="39784" y="1799170"/>
                    </a:cubicBezTo>
                    <a:cubicBezTo>
                      <a:pt x="28417" y="1799170"/>
                      <a:pt x="15156" y="1803906"/>
                      <a:pt x="0" y="1789698"/>
                    </a:cubicBezTo>
                    <a:close/>
                  </a:path>
                </a:pathLst>
              </a:custGeom>
              <a:ln/>
              <a:extLst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endParaRPr lang="en-US" sz="1116"/>
              </a:p>
            </p:txBody>
          </p:sp>
        </p:grpSp>
        <p:sp>
          <p:nvSpPr>
            <p:cNvPr id="8" name="Trapezoid 10">
              <a:extLst>
                <a:ext uri="{FF2B5EF4-FFF2-40B4-BE49-F238E27FC236}">
                  <a16:creationId xmlns:a16="http://schemas.microsoft.com/office/drawing/2014/main" xmlns="" id="{FA7433FA-38C2-C548-BDC6-D360EE95C52B}"/>
                </a:ext>
              </a:extLst>
            </p:cNvPr>
            <p:cNvSpPr/>
            <p:nvPr/>
          </p:nvSpPr>
          <p:spPr>
            <a:xfrm>
              <a:off x="6175343" y="4393052"/>
              <a:ext cx="368300" cy="368300"/>
            </a:xfrm>
            <a:custGeom>
              <a:avLst/>
              <a:gdLst/>
              <a:ahLst/>
              <a:cxnLst/>
              <a:rect l="l" t="t" r="r" b="b"/>
              <a:pathLst>
                <a:path w="3910377" h="3905794">
                  <a:moveTo>
                    <a:pt x="1" y="3797782"/>
                  </a:moveTo>
                  <a:lnTo>
                    <a:pt x="3910377" y="3797782"/>
                  </a:lnTo>
                  <a:lnTo>
                    <a:pt x="3910377" y="3905794"/>
                  </a:lnTo>
                  <a:lnTo>
                    <a:pt x="1" y="3905794"/>
                  </a:lnTo>
                  <a:close/>
                  <a:moveTo>
                    <a:pt x="1757257" y="3353296"/>
                  </a:moveTo>
                  <a:cubicBezTo>
                    <a:pt x="1690135" y="3353296"/>
                    <a:pt x="1635721" y="3407710"/>
                    <a:pt x="1635721" y="3474832"/>
                  </a:cubicBezTo>
                  <a:cubicBezTo>
                    <a:pt x="1635721" y="3541954"/>
                    <a:pt x="1690135" y="3596368"/>
                    <a:pt x="1757257" y="3596368"/>
                  </a:cubicBezTo>
                  <a:lnTo>
                    <a:pt x="2187409" y="3596368"/>
                  </a:lnTo>
                  <a:cubicBezTo>
                    <a:pt x="2254531" y="3596368"/>
                    <a:pt x="2308945" y="3541954"/>
                    <a:pt x="2308945" y="3474832"/>
                  </a:cubicBezTo>
                  <a:cubicBezTo>
                    <a:pt x="2308945" y="3407710"/>
                    <a:pt x="2254531" y="3353296"/>
                    <a:pt x="2187409" y="3353296"/>
                  </a:cubicBezTo>
                  <a:close/>
                  <a:moveTo>
                    <a:pt x="492288" y="2449553"/>
                  </a:moveTo>
                  <a:lnTo>
                    <a:pt x="472244" y="2517369"/>
                  </a:lnTo>
                  <a:lnTo>
                    <a:pt x="3438134" y="2517369"/>
                  </a:lnTo>
                  <a:lnTo>
                    <a:pt x="3418090" y="2449553"/>
                  </a:lnTo>
                  <a:close/>
                  <a:moveTo>
                    <a:pt x="432162" y="2249610"/>
                  </a:moveTo>
                  <a:lnTo>
                    <a:pt x="3478215" y="2249610"/>
                  </a:lnTo>
                  <a:lnTo>
                    <a:pt x="3910377" y="3711740"/>
                  </a:lnTo>
                  <a:lnTo>
                    <a:pt x="0" y="3711740"/>
                  </a:lnTo>
                  <a:close/>
                  <a:moveTo>
                    <a:pt x="1637280" y="544956"/>
                  </a:moveTo>
                  <a:cubicBezTo>
                    <a:pt x="1626413" y="544956"/>
                    <a:pt x="1615547" y="549102"/>
                    <a:pt x="1607256" y="557393"/>
                  </a:cubicBezTo>
                  <a:lnTo>
                    <a:pt x="796281" y="1368368"/>
                  </a:lnTo>
                  <a:cubicBezTo>
                    <a:pt x="779699" y="1384950"/>
                    <a:pt x="779699" y="1411834"/>
                    <a:pt x="796281" y="1428415"/>
                  </a:cubicBezTo>
                  <a:lnTo>
                    <a:pt x="825565" y="1457699"/>
                  </a:lnTo>
                  <a:cubicBezTo>
                    <a:pt x="842147" y="1474281"/>
                    <a:pt x="869031" y="1474281"/>
                    <a:pt x="885612" y="1457699"/>
                  </a:cubicBezTo>
                  <a:lnTo>
                    <a:pt x="1696588" y="646724"/>
                  </a:lnTo>
                  <a:cubicBezTo>
                    <a:pt x="1713169" y="630143"/>
                    <a:pt x="1713169" y="603258"/>
                    <a:pt x="1696588" y="586677"/>
                  </a:cubicBezTo>
                  <a:lnTo>
                    <a:pt x="1667304" y="557393"/>
                  </a:lnTo>
                  <a:cubicBezTo>
                    <a:pt x="1659013" y="549102"/>
                    <a:pt x="1648146" y="544956"/>
                    <a:pt x="1637280" y="544956"/>
                  </a:cubicBezTo>
                  <a:close/>
                  <a:moveTo>
                    <a:pt x="1372791" y="439020"/>
                  </a:moveTo>
                  <a:cubicBezTo>
                    <a:pt x="1361925" y="439020"/>
                    <a:pt x="1351058" y="443165"/>
                    <a:pt x="1342767" y="451456"/>
                  </a:cubicBezTo>
                  <a:lnTo>
                    <a:pt x="851745" y="942478"/>
                  </a:lnTo>
                  <a:cubicBezTo>
                    <a:pt x="835164" y="959060"/>
                    <a:pt x="835164" y="985944"/>
                    <a:pt x="851745" y="1002526"/>
                  </a:cubicBezTo>
                  <a:lnTo>
                    <a:pt x="881029" y="1031810"/>
                  </a:lnTo>
                  <a:cubicBezTo>
                    <a:pt x="897611" y="1048392"/>
                    <a:pt x="924495" y="1048392"/>
                    <a:pt x="941077" y="1031810"/>
                  </a:cubicBezTo>
                  <a:lnTo>
                    <a:pt x="1432099" y="540788"/>
                  </a:lnTo>
                  <a:cubicBezTo>
                    <a:pt x="1448681" y="524206"/>
                    <a:pt x="1448681" y="497322"/>
                    <a:pt x="1432099" y="480740"/>
                  </a:cubicBezTo>
                  <a:lnTo>
                    <a:pt x="1402815" y="451456"/>
                  </a:lnTo>
                  <a:cubicBezTo>
                    <a:pt x="1394524" y="443165"/>
                    <a:pt x="1383658" y="439020"/>
                    <a:pt x="1372791" y="439020"/>
                  </a:cubicBezTo>
                  <a:close/>
                  <a:moveTo>
                    <a:pt x="864042" y="270000"/>
                  </a:moveTo>
                  <a:lnTo>
                    <a:pt x="2945402" y="270000"/>
                  </a:lnTo>
                  <a:cubicBezTo>
                    <a:pt x="3094522" y="270000"/>
                    <a:pt x="3215407" y="390885"/>
                    <a:pt x="3215407" y="540005"/>
                  </a:cubicBezTo>
                  <a:lnTo>
                    <a:pt x="3215407" y="1619995"/>
                  </a:lnTo>
                  <a:cubicBezTo>
                    <a:pt x="3215407" y="1769115"/>
                    <a:pt x="3094522" y="1890000"/>
                    <a:pt x="2945402" y="1890000"/>
                  </a:cubicBezTo>
                  <a:lnTo>
                    <a:pt x="864042" y="1890000"/>
                  </a:lnTo>
                  <a:cubicBezTo>
                    <a:pt x="714922" y="1890000"/>
                    <a:pt x="594037" y="1769115"/>
                    <a:pt x="594037" y="1619995"/>
                  </a:cubicBezTo>
                  <a:lnTo>
                    <a:pt x="594037" y="540005"/>
                  </a:lnTo>
                  <a:cubicBezTo>
                    <a:pt x="594037" y="390885"/>
                    <a:pt x="714922" y="270000"/>
                    <a:pt x="864042" y="270000"/>
                  </a:cubicBezTo>
                  <a:close/>
                  <a:moveTo>
                    <a:pt x="804042" y="180000"/>
                  </a:moveTo>
                  <a:cubicBezTo>
                    <a:pt x="638353" y="180000"/>
                    <a:pt x="504036" y="314317"/>
                    <a:pt x="504036" y="480006"/>
                  </a:cubicBezTo>
                  <a:lnTo>
                    <a:pt x="504036" y="1679994"/>
                  </a:lnTo>
                  <a:cubicBezTo>
                    <a:pt x="504036" y="1845683"/>
                    <a:pt x="638353" y="1980000"/>
                    <a:pt x="804042" y="1980000"/>
                  </a:cubicBezTo>
                  <a:lnTo>
                    <a:pt x="3027043" y="1980000"/>
                  </a:lnTo>
                  <a:cubicBezTo>
                    <a:pt x="3192732" y="1980000"/>
                    <a:pt x="3327049" y="1845683"/>
                    <a:pt x="3327049" y="1679994"/>
                  </a:cubicBezTo>
                  <a:lnTo>
                    <a:pt x="3327049" y="480006"/>
                  </a:lnTo>
                  <a:cubicBezTo>
                    <a:pt x="3327049" y="314317"/>
                    <a:pt x="3192732" y="180000"/>
                    <a:pt x="3027043" y="180000"/>
                  </a:cubicBezTo>
                  <a:close/>
                  <a:moveTo>
                    <a:pt x="684043" y="0"/>
                  </a:moveTo>
                  <a:lnTo>
                    <a:pt x="3190330" y="0"/>
                  </a:lnTo>
                  <a:cubicBezTo>
                    <a:pt x="3389156" y="0"/>
                    <a:pt x="3550337" y="161181"/>
                    <a:pt x="3550337" y="360007"/>
                  </a:cubicBezTo>
                  <a:lnTo>
                    <a:pt x="3550337" y="1799993"/>
                  </a:lnTo>
                  <a:cubicBezTo>
                    <a:pt x="3550337" y="1998819"/>
                    <a:pt x="3389156" y="2160000"/>
                    <a:pt x="3190330" y="2160000"/>
                  </a:cubicBezTo>
                  <a:lnTo>
                    <a:pt x="684043" y="2160000"/>
                  </a:lnTo>
                  <a:cubicBezTo>
                    <a:pt x="485217" y="2160000"/>
                    <a:pt x="324036" y="1998819"/>
                    <a:pt x="324036" y="1799993"/>
                  </a:cubicBezTo>
                  <a:lnTo>
                    <a:pt x="324036" y="360007"/>
                  </a:lnTo>
                  <a:cubicBezTo>
                    <a:pt x="324036" y="161181"/>
                    <a:pt x="485217" y="0"/>
                    <a:pt x="6840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116"/>
            </a:p>
          </p:txBody>
        </p:sp>
        <p:sp>
          <p:nvSpPr>
            <p:cNvPr id="9" name="Rounded Rectangle 12">
              <a:extLst>
                <a:ext uri="{FF2B5EF4-FFF2-40B4-BE49-F238E27FC236}">
                  <a16:creationId xmlns:a16="http://schemas.microsoft.com/office/drawing/2014/main" xmlns="" id="{22E53001-B3D0-5243-B292-DE53766626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3089" y="3559638"/>
              <a:ext cx="311150" cy="369887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1116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4982B225-1713-E447-AE60-3310092653B7}"/>
                </a:ext>
              </a:extLst>
            </p:cNvPr>
            <p:cNvSpPr txBox="1"/>
            <p:nvPr/>
          </p:nvSpPr>
          <p:spPr bwMode="auto">
            <a:xfrm>
              <a:off x="7444060" y="5045430"/>
              <a:ext cx="3959999" cy="4258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en-US" altLang="ko-KR" sz="1116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8DE5DAA4-BE75-414D-8005-C01B06BA7670}"/>
                </a:ext>
              </a:extLst>
            </p:cNvPr>
            <p:cNvSpPr txBox="1"/>
            <p:nvPr/>
          </p:nvSpPr>
          <p:spPr bwMode="auto">
            <a:xfrm>
              <a:off x="406332" y="5045430"/>
              <a:ext cx="3959999" cy="4258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endParaRPr lang="en-US" altLang="ko-KR" sz="1116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B75C0181-DE7E-C44F-9560-F337A7FDFEDB}"/>
                </a:ext>
              </a:extLst>
            </p:cNvPr>
            <p:cNvSpPr txBox="1"/>
            <p:nvPr/>
          </p:nvSpPr>
          <p:spPr bwMode="auto">
            <a:xfrm>
              <a:off x="3733107" y="1249042"/>
              <a:ext cx="4382749" cy="4258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ko-KR" altLang="en-US" sz="1116" i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Oval 21">
              <a:extLst>
                <a:ext uri="{FF2B5EF4-FFF2-40B4-BE49-F238E27FC236}">
                  <a16:creationId xmlns:a16="http://schemas.microsoft.com/office/drawing/2014/main" xmlns="" id="{3A166A4E-8279-3B4B-96B3-915F0DF4A7A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22226" y="4371775"/>
              <a:ext cx="446088" cy="450850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116" dirty="0"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FB63F287-1896-4BD0-AE07-F1768326B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092" y="671280"/>
            <a:ext cx="6520220" cy="348573"/>
          </a:xfrm>
        </p:spPr>
        <p:txBody>
          <a:bodyPr>
            <a:noAutofit/>
          </a:bodyPr>
          <a:lstStyle/>
          <a:p>
            <a:pPr algn="ctr"/>
            <a:r>
              <a:rPr lang="en-US" altLang="en-US" sz="2800" b="1" i="1" dirty="0" smtClean="0">
                <a:ln w="0">
                  <a:solidFill>
                    <a:schemeClr val="accent5">
                      <a:lumMod val="75000"/>
                    </a:schemeClr>
                  </a:solidFill>
                </a:ln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ea typeface="ＭＳ Ｐゴシック" panose="020B0600070205080204" pitchFamily="34" charset="-128"/>
              </a:rPr>
              <a:t>DIGITAL EKOSISTEM</a:t>
            </a:r>
            <a:endParaRPr lang="en-US" altLang="en-US" sz="2800" b="1" i="1" dirty="0">
              <a:ln w="0">
                <a:solidFill>
                  <a:schemeClr val="accent5">
                    <a:lumMod val="75000"/>
                  </a:schemeClr>
                </a:solidFill>
              </a:ln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74" y="3248959"/>
            <a:ext cx="1666843" cy="3566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160" y="823304"/>
            <a:ext cx="1890083" cy="133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134133B-34A2-4DE2-A128-079E8C59F12F}"/>
              </a:ext>
            </a:extLst>
          </p:cNvPr>
          <p:cNvSpPr/>
          <p:nvPr/>
        </p:nvSpPr>
        <p:spPr>
          <a:xfrm flipH="1">
            <a:off x="2814743" y="556976"/>
            <a:ext cx="4744932" cy="425342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10000"/>
                  <a:lumOff val="90000"/>
                </a:schemeClr>
              </a:gs>
              <a:gs pos="8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558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624D608-0D33-48FC-9117-636E663B1CE0}"/>
              </a:ext>
            </a:extLst>
          </p:cNvPr>
          <p:cNvGrpSpPr/>
          <p:nvPr/>
        </p:nvGrpSpPr>
        <p:grpSpPr>
          <a:xfrm>
            <a:off x="2405653" y="691854"/>
            <a:ext cx="5124788" cy="3995014"/>
            <a:chOff x="8100398" y="460893"/>
            <a:chExt cx="16525882" cy="12882704"/>
          </a:xfrm>
        </p:grpSpPr>
        <p:sp>
          <p:nvSpPr>
            <p:cNvPr id="84" name="Title 1">
              <a:extLst>
                <a:ext uri="{FF2B5EF4-FFF2-40B4-BE49-F238E27FC236}">
                  <a16:creationId xmlns:a16="http://schemas.microsoft.com/office/drawing/2014/main" xmlns="" id="{8DCB7E03-49F0-43CF-BF73-19E2AA884817}"/>
                </a:ext>
              </a:extLst>
            </p:cNvPr>
            <p:cNvSpPr txBox="1">
              <a:spLocks/>
            </p:cNvSpPr>
            <p:nvPr/>
          </p:nvSpPr>
          <p:spPr>
            <a:xfrm>
              <a:off x="8100398" y="6479771"/>
              <a:ext cx="2843212" cy="846144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Telco</a:t>
              </a:r>
            </a:p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Industry</a:t>
              </a:r>
            </a:p>
          </p:txBody>
        </p:sp>
        <p:sp>
          <p:nvSpPr>
            <p:cNvPr id="22" name="Title 1">
              <a:extLst>
                <a:ext uri="{FF2B5EF4-FFF2-40B4-BE49-F238E27FC236}">
                  <a16:creationId xmlns:a16="http://schemas.microsoft.com/office/drawing/2014/main" xmlns="" id="{BE8AD844-8007-49D1-975E-FCBFE94DA347}"/>
                </a:ext>
              </a:extLst>
            </p:cNvPr>
            <p:cNvSpPr txBox="1">
              <a:spLocks/>
            </p:cNvSpPr>
            <p:nvPr/>
          </p:nvSpPr>
          <p:spPr>
            <a:xfrm>
              <a:off x="11271477" y="2197336"/>
              <a:ext cx="2047550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Payment</a:t>
              </a:r>
            </a:p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Solution</a:t>
              </a:r>
            </a:p>
          </p:txBody>
        </p:sp>
        <p:sp>
          <p:nvSpPr>
            <p:cNvPr id="67" name="Title 1">
              <a:extLst>
                <a:ext uri="{FF2B5EF4-FFF2-40B4-BE49-F238E27FC236}">
                  <a16:creationId xmlns:a16="http://schemas.microsoft.com/office/drawing/2014/main" xmlns="" id="{5C9BC45E-6E51-4F05-A12E-408FA0AD6F88}"/>
                </a:ext>
              </a:extLst>
            </p:cNvPr>
            <p:cNvSpPr txBox="1">
              <a:spLocks/>
            </p:cNvSpPr>
            <p:nvPr/>
          </p:nvSpPr>
          <p:spPr>
            <a:xfrm>
              <a:off x="15224130" y="460893"/>
              <a:ext cx="2443111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744" b="1" dirty="0" smtClean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Finance</a:t>
              </a:r>
            </a:p>
            <a:p>
              <a:pPr algn="ctr">
                <a:lnSpc>
                  <a:spcPct val="80000"/>
                </a:lnSpc>
              </a:pPr>
              <a:r>
                <a:rPr lang="en-US" sz="744" b="1" dirty="0" smtClean="0">
                  <a:solidFill>
                    <a:srgbClr val="FF0000"/>
                  </a:solidFill>
                  <a:latin typeface="+mn-lt"/>
                  <a:cs typeface="Times New Roman" panose="02020603050405020304" pitchFamily="18" charset="0"/>
                </a:rPr>
                <a:t>Product</a:t>
              </a:r>
              <a:endParaRPr lang="en-US" sz="744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</p:txBody>
        </p:sp>
        <p:sp>
          <p:nvSpPr>
            <p:cNvPr id="68" name="Title 1">
              <a:extLst>
                <a:ext uri="{FF2B5EF4-FFF2-40B4-BE49-F238E27FC236}">
                  <a16:creationId xmlns:a16="http://schemas.microsoft.com/office/drawing/2014/main" xmlns="" id="{D8DFA27E-E371-4722-8493-68CABEA7394D}"/>
                </a:ext>
              </a:extLst>
            </p:cNvPr>
            <p:cNvSpPr txBox="1">
              <a:spLocks/>
            </p:cNvSpPr>
            <p:nvPr/>
          </p:nvSpPr>
          <p:spPr>
            <a:xfrm>
              <a:off x="19624225" y="2192541"/>
              <a:ext cx="2370782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Banking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Service</a:t>
              </a:r>
            </a:p>
          </p:txBody>
        </p:sp>
        <p:sp>
          <p:nvSpPr>
            <p:cNvPr id="69" name="Title 1">
              <a:extLst>
                <a:ext uri="{FF2B5EF4-FFF2-40B4-BE49-F238E27FC236}">
                  <a16:creationId xmlns:a16="http://schemas.microsoft.com/office/drawing/2014/main" xmlns="" id="{B42E973B-E1BB-41F3-9C16-832D272CD6C5}"/>
                </a:ext>
              </a:extLst>
            </p:cNvPr>
            <p:cNvSpPr txBox="1">
              <a:spLocks/>
            </p:cNvSpPr>
            <p:nvPr/>
          </p:nvSpPr>
          <p:spPr>
            <a:xfrm>
              <a:off x="8498826" y="4063367"/>
              <a:ext cx="2926213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744" dirty="0">
                  <a:solidFill>
                    <a:srgbClr val="FF0000"/>
                  </a:solidFill>
                  <a:latin typeface="+mn-lt"/>
                </a:rPr>
                <a:t>Government</a:t>
              </a:r>
            </a:p>
            <a:p>
              <a:pPr algn="r">
                <a:lnSpc>
                  <a:spcPct val="80000"/>
                </a:lnSpc>
              </a:pPr>
              <a:r>
                <a:rPr lang="en-US" sz="744" dirty="0">
                  <a:solidFill>
                    <a:srgbClr val="FF0000"/>
                  </a:solidFill>
                  <a:latin typeface="+mn-lt"/>
                </a:rPr>
                <a:t>Interest</a:t>
              </a:r>
            </a:p>
          </p:txBody>
        </p:sp>
        <p:sp>
          <p:nvSpPr>
            <p:cNvPr id="70" name="Title 1">
              <a:extLst>
                <a:ext uri="{FF2B5EF4-FFF2-40B4-BE49-F238E27FC236}">
                  <a16:creationId xmlns:a16="http://schemas.microsoft.com/office/drawing/2014/main" xmlns="" id="{E56564F5-A583-4E06-B8E9-03053069CD51}"/>
                </a:ext>
              </a:extLst>
            </p:cNvPr>
            <p:cNvSpPr txBox="1">
              <a:spLocks/>
            </p:cNvSpPr>
            <p:nvPr/>
          </p:nvSpPr>
          <p:spPr>
            <a:xfrm>
              <a:off x="8241776" y="8834495"/>
              <a:ext cx="3182773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744" b="1" dirty="0" smtClean="0">
                  <a:solidFill>
                    <a:srgbClr val="FF0000"/>
                  </a:solidFill>
                  <a:latin typeface="+mn-lt"/>
                </a:rPr>
                <a:t>IT &amp; Computer</a:t>
              </a:r>
            </a:p>
            <a:p>
              <a:pPr algn="r">
                <a:lnSpc>
                  <a:spcPct val="80000"/>
                </a:lnSpc>
              </a:pPr>
              <a:r>
                <a:rPr lang="en-US" sz="744" b="1" dirty="0" smtClean="0">
                  <a:solidFill>
                    <a:srgbClr val="FF0000"/>
                  </a:solidFill>
                  <a:latin typeface="+mn-lt"/>
                </a:rPr>
                <a:t>Industry</a:t>
              </a:r>
              <a:endParaRPr lang="en-US" sz="744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73" name="Title 1">
              <a:extLst>
                <a:ext uri="{FF2B5EF4-FFF2-40B4-BE49-F238E27FC236}">
                  <a16:creationId xmlns:a16="http://schemas.microsoft.com/office/drawing/2014/main" xmlns="" id="{31246761-4259-4811-B9B2-65DD8587C2A3}"/>
                </a:ext>
              </a:extLst>
            </p:cNvPr>
            <p:cNvSpPr txBox="1">
              <a:spLocks/>
            </p:cNvSpPr>
            <p:nvPr/>
          </p:nvSpPr>
          <p:spPr>
            <a:xfrm>
              <a:off x="11068386" y="10869417"/>
              <a:ext cx="2245001" cy="762461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Tour &amp;</a:t>
              </a:r>
            </a:p>
            <a:p>
              <a:pPr algn="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Travel</a:t>
              </a:r>
            </a:p>
          </p:txBody>
        </p:sp>
        <p:sp>
          <p:nvSpPr>
            <p:cNvPr id="74" name="Title 1">
              <a:extLst>
                <a:ext uri="{FF2B5EF4-FFF2-40B4-BE49-F238E27FC236}">
                  <a16:creationId xmlns:a16="http://schemas.microsoft.com/office/drawing/2014/main" xmlns="" id="{ED6CCF7A-5806-444A-951D-9B490774184E}"/>
                </a:ext>
              </a:extLst>
            </p:cNvPr>
            <p:cNvSpPr txBox="1">
              <a:spLocks/>
            </p:cNvSpPr>
            <p:nvPr/>
          </p:nvSpPr>
          <p:spPr>
            <a:xfrm>
              <a:off x="15276129" y="12444591"/>
              <a:ext cx="2391112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Food &amp;</a:t>
              </a:r>
            </a:p>
            <a:p>
              <a:pPr algn="ctr"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Beverage</a:t>
              </a:r>
            </a:p>
          </p:txBody>
        </p:sp>
        <p:sp>
          <p:nvSpPr>
            <p:cNvPr id="77" name="Title 1">
              <a:extLst>
                <a:ext uri="{FF2B5EF4-FFF2-40B4-BE49-F238E27FC236}">
                  <a16:creationId xmlns:a16="http://schemas.microsoft.com/office/drawing/2014/main" xmlns="" id="{E0969290-D7C4-4771-BF17-E13B8F6DA407}"/>
                </a:ext>
              </a:extLst>
            </p:cNvPr>
            <p:cNvSpPr txBox="1">
              <a:spLocks/>
            </p:cNvSpPr>
            <p:nvPr/>
          </p:nvSpPr>
          <p:spPr>
            <a:xfrm>
              <a:off x="19596447" y="10639992"/>
              <a:ext cx="2588511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Fashion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Product</a:t>
              </a:r>
            </a:p>
          </p:txBody>
        </p:sp>
        <p:sp>
          <p:nvSpPr>
            <p:cNvPr id="78" name="Title 1">
              <a:extLst>
                <a:ext uri="{FF2B5EF4-FFF2-40B4-BE49-F238E27FC236}">
                  <a16:creationId xmlns:a16="http://schemas.microsoft.com/office/drawing/2014/main" xmlns="" id="{AB4DB26A-F584-4CBB-A9C0-DCD6376EFE99}"/>
                </a:ext>
              </a:extLst>
            </p:cNvPr>
            <p:cNvSpPr txBox="1">
              <a:spLocks/>
            </p:cNvSpPr>
            <p:nvPr/>
          </p:nvSpPr>
          <p:spPr>
            <a:xfrm>
              <a:off x="21472174" y="8792261"/>
              <a:ext cx="3154106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Book &amp;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Stationary</a:t>
              </a:r>
            </a:p>
          </p:txBody>
        </p:sp>
        <p:sp>
          <p:nvSpPr>
            <p:cNvPr id="79" name="Title 1">
              <a:extLst>
                <a:ext uri="{FF2B5EF4-FFF2-40B4-BE49-F238E27FC236}">
                  <a16:creationId xmlns:a16="http://schemas.microsoft.com/office/drawing/2014/main" xmlns="" id="{488A2E62-8506-4963-A080-1EF18804EE33}"/>
                </a:ext>
              </a:extLst>
            </p:cNvPr>
            <p:cNvSpPr txBox="1">
              <a:spLocks/>
            </p:cNvSpPr>
            <p:nvPr/>
          </p:nvSpPr>
          <p:spPr>
            <a:xfrm>
              <a:off x="22006642" y="6479770"/>
              <a:ext cx="2370783" cy="846863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Private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Tutoring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Industries</a:t>
              </a:r>
            </a:p>
          </p:txBody>
        </p:sp>
        <p:sp>
          <p:nvSpPr>
            <p:cNvPr id="80" name="Title 1">
              <a:extLst>
                <a:ext uri="{FF2B5EF4-FFF2-40B4-BE49-F238E27FC236}">
                  <a16:creationId xmlns:a16="http://schemas.microsoft.com/office/drawing/2014/main" xmlns="" id="{A2162F07-1EA9-4D76-8862-D38BFECE5FD5}"/>
                </a:ext>
              </a:extLst>
            </p:cNvPr>
            <p:cNvSpPr txBox="1">
              <a:spLocks/>
            </p:cNvSpPr>
            <p:nvPr/>
          </p:nvSpPr>
          <p:spPr>
            <a:xfrm>
              <a:off x="21502173" y="4053453"/>
              <a:ext cx="2370783" cy="899006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Small</a:t>
              </a:r>
            </a:p>
            <a:p>
              <a:pPr>
                <a:lnSpc>
                  <a:spcPct val="80000"/>
                </a:lnSpc>
              </a:pPr>
              <a:r>
                <a:rPr lang="en-US" sz="744" b="1" dirty="0">
                  <a:solidFill>
                    <a:srgbClr val="FF0000"/>
                  </a:solidFill>
                  <a:latin typeface="+mn-lt"/>
                </a:rPr>
                <a:t>Business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xmlns="" id="{9565B8C0-163F-4413-ACA1-E12BE23138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15601" y="3685410"/>
              <a:ext cx="1778508" cy="1654923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xmlns="" id="{FF373416-5AC7-4C87-9092-41853553E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59405" y="3660977"/>
              <a:ext cx="1909711" cy="1683957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xmlns="" id="{7FD50068-CB5B-4F1F-8A43-21CD4C22C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16483" y="10254775"/>
              <a:ext cx="1691040" cy="1669439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xmlns="" id="{00688F0E-B683-470B-AC42-88800ADDC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96294" y="10173878"/>
              <a:ext cx="2245002" cy="1916226"/>
            </a:xfrm>
            <a:prstGeom prst="rect">
              <a:avLst/>
            </a:prstGeom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xmlns="" id="{16F78FB9-BC60-41FE-A51F-FDF046814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44757" y="8456078"/>
              <a:ext cx="1749350" cy="1596855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xmlns="" id="{7D080B88-0130-4F22-B8A1-46E399928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889699" y="6035031"/>
              <a:ext cx="1691040" cy="1669439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xmlns="" id="{9FBF681C-22DB-4986-92C2-CF017E4A4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292111" y="1855670"/>
              <a:ext cx="1588994" cy="1582339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xmlns="" id="{BC291D48-9697-49B9-9C44-307203BC2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680182" y="1337103"/>
              <a:ext cx="1588994" cy="1582339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xmlns="" id="{56255FFB-D50D-4FE3-9862-00936584B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936858" y="1807323"/>
              <a:ext cx="1909710" cy="1669438"/>
            </a:xfrm>
            <a:prstGeom prst="rect">
              <a:avLst/>
            </a:prstGeom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xmlns="" id="{F5FCBCFF-02E8-4809-9732-295EC41CD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318642" y="5969827"/>
              <a:ext cx="1836818" cy="1814607"/>
            </a:xfrm>
            <a:prstGeom prst="rect">
              <a:avLst/>
            </a:prstGeom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xmlns="" id="{D1F9E6EB-BF39-4E1F-8184-4B95CF3DD1EF}"/>
                </a:ext>
              </a:extLst>
            </p:cNvPr>
            <p:cNvSpPr/>
            <p:nvPr/>
          </p:nvSpPr>
          <p:spPr>
            <a:xfrm>
              <a:off x="14538655" y="4931013"/>
              <a:ext cx="3864039" cy="386404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116"/>
            </a:p>
          </p:txBody>
        </p:sp>
        <p:sp>
          <p:nvSpPr>
            <p:cNvPr id="82" name="Title 1">
              <a:extLst>
                <a:ext uri="{FF2B5EF4-FFF2-40B4-BE49-F238E27FC236}">
                  <a16:creationId xmlns:a16="http://schemas.microsoft.com/office/drawing/2014/main" xmlns="" id="{65E87551-E35C-4B77-AAF6-E27FD0ED80BD}"/>
                </a:ext>
              </a:extLst>
            </p:cNvPr>
            <p:cNvSpPr txBox="1">
              <a:spLocks/>
            </p:cNvSpPr>
            <p:nvPr/>
          </p:nvSpPr>
          <p:spPr>
            <a:xfrm>
              <a:off x="14812931" y="7560234"/>
              <a:ext cx="3315481" cy="960988"/>
            </a:xfrm>
            <a:prstGeom prst="rect">
              <a:avLst/>
            </a:prstGeom>
          </p:spPr>
          <p:txBody>
            <a:bodyPr vert="horz" lIns="56697" tIns="28349" rIns="56697" bIns="2834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16" b="1" dirty="0"/>
                <a:t>Ecosystem</a:t>
              </a: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xmlns="" id="{68D84733-20E6-49AB-B2DE-758A74FC77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335149" y="4727507"/>
              <a:ext cx="4271052" cy="4271053"/>
            </a:xfrm>
            <a:prstGeom prst="ellipse">
              <a:avLst/>
            </a:prstGeom>
            <a:noFill/>
            <a:ln w="762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116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xmlns="" id="{5A570E28-A77D-4009-B088-B12D30AB83D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21821" y="4314179"/>
              <a:ext cx="5097707" cy="5097708"/>
            </a:xfrm>
            <a:prstGeom prst="ellipse">
              <a:avLst/>
            </a:prstGeom>
            <a:noFill/>
            <a:ln w="381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1116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xmlns="" id="{BEFC1615-E4B2-4D83-B8A8-CE788AB69A45}"/>
                </a:ext>
              </a:extLst>
            </p:cNvPr>
            <p:cNvGrpSpPr/>
            <p:nvPr/>
          </p:nvGrpSpPr>
          <p:grpSpPr>
            <a:xfrm>
              <a:off x="13772497" y="4147977"/>
              <a:ext cx="5396354" cy="5409879"/>
              <a:chOff x="4827804" y="2464959"/>
              <a:chExt cx="2540184" cy="2546550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xmlns="" id="{9CF10CC8-AA01-4768-A8A7-94743F6B8A23}"/>
                  </a:ext>
                </a:extLst>
              </p:cNvPr>
              <p:cNvSpPr/>
              <p:nvPr/>
            </p:nvSpPr>
            <p:spPr>
              <a:xfrm>
                <a:off x="6011389" y="4871809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xmlns="" id="{35C8C945-A475-43B9-954F-5BEFD3ACB2DA}"/>
                  </a:ext>
                </a:extLst>
              </p:cNvPr>
              <p:cNvSpPr/>
              <p:nvPr/>
            </p:nvSpPr>
            <p:spPr>
              <a:xfrm>
                <a:off x="6011389" y="2464959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xmlns="" id="{BE83320B-E2FC-4125-83D5-6DB50A965176}"/>
                  </a:ext>
                </a:extLst>
              </p:cNvPr>
              <p:cNvSpPr/>
              <p:nvPr/>
            </p:nvSpPr>
            <p:spPr>
              <a:xfrm>
                <a:off x="7228288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xmlns="" id="{6A914FCE-B157-4F0D-888E-A60F4ECF758D}"/>
                  </a:ext>
                </a:extLst>
              </p:cNvPr>
              <p:cNvSpPr/>
              <p:nvPr/>
            </p:nvSpPr>
            <p:spPr>
              <a:xfrm>
                <a:off x="4827804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</p:grp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xmlns="" id="{D043C4DB-9867-4950-95D6-F4180570CFF0}"/>
                </a:ext>
              </a:extLst>
            </p:cNvPr>
            <p:cNvGrpSpPr/>
            <p:nvPr/>
          </p:nvGrpSpPr>
          <p:grpSpPr>
            <a:xfrm rot="18000000">
              <a:off x="13784466" y="4161304"/>
              <a:ext cx="5396355" cy="5417284"/>
              <a:chOff x="4827804" y="2474484"/>
              <a:chExt cx="2540184" cy="2550036"/>
            </a:xfrm>
          </p:grpSpPr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xmlns="" id="{10FAC6F4-AEED-419E-B0FA-31D32D088802}"/>
                  </a:ext>
                </a:extLst>
              </p:cNvPr>
              <p:cNvSpPr/>
              <p:nvPr/>
            </p:nvSpPr>
            <p:spPr>
              <a:xfrm>
                <a:off x="6007903" y="4884820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xmlns="" id="{BE4BFA79-438D-4E03-A193-F00318C4D9E4}"/>
                  </a:ext>
                </a:extLst>
              </p:cNvPr>
              <p:cNvSpPr/>
              <p:nvPr/>
            </p:nvSpPr>
            <p:spPr>
              <a:xfrm>
                <a:off x="6011389" y="247448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xmlns="" id="{7AD2E5FE-057B-4E89-877D-6CB8F91881FA}"/>
                  </a:ext>
                </a:extLst>
              </p:cNvPr>
              <p:cNvSpPr/>
              <p:nvPr/>
            </p:nvSpPr>
            <p:spPr>
              <a:xfrm>
                <a:off x="7228288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xmlns="" id="{B44F7DD7-1A78-46ED-802D-C03435F636A7}"/>
                  </a:ext>
                </a:extLst>
              </p:cNvPr>
              <p:cNvSpPr/>
              <p:nvPr/>
            </p:nvSpPr>
            <p:spPr>
              <a:xfrm>
                <a:off x="4827804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xmlns="" id="{9E9C4FEC-8AB8-4CA4-AFEA-A893FA96E360}"/>
                </a:ext>
              </a:extLst>
            </p:cNvPr>
            <p:cNvGrpSpPr/>
            <p:nvPr/>
          </p:nvGrpSpPr>
          <p:grpSpPr>
            <a:xfrm rot="19800000">
              <a:off x="13772497" y="4168212"/>
              <a:ext cx="5396354" cy="5389644"/>
              <a:chOff x="4827804" y="2474484"/>
              <a:chExt cx="2540184" cy="2537025"/>
            </a:xfrm>
          </p:grpSpPr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xmlns="" id="{53C419FE-E8F4-411C-B875-BA4096BE8F65}"/>
                  </a:ext>
                </a:extLst>
              </p:cNvPr>
              <p:cNvSpPr/>
              <p:nvPr/>
            </p:nvSpPr>
            <p:spPr>
              <a:xfrm>
                <a:off x="6011389" y="4871809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xmlns="" id="{67DA146F-D24F-4FC4-AAF2-6327158CF1BE}"/>
                  </a:ext>
                </a:extLst>
              </p:cNvPr>
              <p:cNvSpPr/>
              <p:nvPr/>
            </p:nvSpPr>
            <p:spPr>
              <a:xfrm>
                <a:off x="6011389" y="247448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xmlns="" id="{7405A4C0-931C-4C06-A2B7-C6A065320BA0}"/>
                  </a:ext>
                </a:extLst>
              </p:cNvPr>
              <p:cNvSpPr/>
              <p:nvPr/>
            </p:nvSpPr>
            <p:spPr>
              <a:xfrm>
                <a:off x="7228288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xmlns="" id="{3560E0AB-32EE-41D2-9463-3CEFC6059040}"/>
                  </a:ext>
                </a:extLst>
              </p:cNvPr>
              <p:cNvSpPr/>
              <p:nvPr/>
            </p:nvSpPr>
            <p:spPr>
              <a:xfrm>
                <a:off x="4827804" y="3675394"/>
                <a:ext cx="139700" cy="1397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 sz="1116"/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xmlns="" id="{0BAE71B0-0BAD-44C8-B694-8EDC9FF6784B}"/>
                </a:ext>
              </a:extLst>
            </p:cNvPr>
            <p:cNvGrpSpPr/>
            <p:nvPr/>
          </p:nvGrpSpPr>
          <p:grpSpPr>
            <a:xfrm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80" name="Straight Arrow Connector 179">
                <a:extLst>
                  <a:ext uri="{FF2B5EF4-FFF2-40B4-BE49-F238E27FC236}">
                    <a16:creationId xmlns:a16="http://schemas.microsoft.com/office/drawing/2014/main" xmlns="" id="{F2D87D5F-85E7-4AF1-91F0-0CF31A6480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Arrow Connector 181">
                <a:extLst>
                  <a:ext uri="{FF2B5EF4-FFF2-40B4-BE49-F238E27FC236}">
                    <a16:creationId xmlns:a16="http://schemas.microsoft.com/office/drawing/2014/main" xmlns="" id="{063B9E02-B2D4-4154-A4FF-1D722F4A53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xmlns="" id="{51FE778E-6C60-4209-8322-0C409F861409}"/>
                </a:ext>
              </a:extLst>
            </p:cNvPr>
            <p:cNvGrpSpPr/>
            <p:nvPr/>
          </p:nvGrpSpPr>
          <p:grpSpPr>
            <a:xfrm rot="16200000"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xmlns="" id="{E9A7DB1D-C1B7-4871-9939-44C1402FA3B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Arrow Connector 185">
                <a:extLst>
                  <a:ext uri="{FF2B5EF4-FFF2-40B4-BE49-F238E27FC236}">
                    <a16:creationId xmlns:a16="http://schemas.microsoft.com/office/drawing/2014/main" xmlns="" id="{41E6882C-9D22-4B15-BB92-CB3F12A9B4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xmlns="" id="{234DFB14-7840-4861-96B4-C1EEEF1A0596}"/>
                </a:ext>
              </a:extLst>
            </p:cNvPr>
            <p:cNvGrpSpPr/>
            <p:nvPr/>
          </p:nvGrpSpPr>
          <p:grpSpPr>
            <a:xfrm rot="14400000"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88" name="Straight Arrow Connector 187">
                <a:extLst>
                  <a:ext uri="{FF2B5EF4-FFF2-40B4-BE49-F238E27FC236}">
                    <a16:creationId xmlns:a16="http://schemas.microsoft.com/office/drawing/2014/main" xmlns="" id="{F2DE585A-FE09-4790-88D0-09929C57C62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Arrow Connector 188">
                <a:extLst>
                  <a:ext uri="{FF2B5EF4-FFF2-40B4-BE49-F238E27FC236}">
                    <a16:creationId xmlns:a16="http://schemas.microsoft.com/office/drawing/2014/main" xmlns="" id="{31A78C0C-7799-48EF-BE08-8DD5B8D65F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xmlns="" id="{F7F81C49-CBA4-4CFF-8817-1F5AEA3D4E57}"/>
                </a:ext>
              </a:extLst>
            </p:cNvPr>
            <p:cNvGrpSpPr/>
            <p:nvPr/>
          </p:nvGrpSpPr>
          <p:grpSpPr>
            <a:xfrm rot="12600000"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xmlns="" id="{B74FD24C-C110-4899-8D79-9844A950AB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Arrow Connector 191">
                <a:extLst>
                  <a:ext uri="{FF2B5EF4-FFF2-40B4-BE49-F238E27FC236}">
                    <a16:creationId xmlns:a16="http://schemas.microsoft.com/office/drawing/2014/main" xmlns="" id="{ABEAF87B-9079-4F3F-A451-7BA12FF3E5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xmlns="" id="{B9A70298-3002-40C1-BC1F-9780C211E701}"/>
                </a:ext>
              </a:extLst>
            </p:cNvPr>
            <p:cNvGrpSpPr/>
            <p:nvPr/>
          </p:nvGrpSpPr>
          <p:grpSpPr>
            <a:xfrm rot="18000000"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94" name="Straight Arrow Connector 193">
                <a:extLst>
                  <a:ext uri="{FF2B5EF4-FFF2-40B4-BE49-F238E27FC236}">
                    <a16:creationId xmlns:a16="http://schemas.microsoft.com/office/drawing/2014/main" xmlns="" id="{2BC9EBD6-0AFB-4EFF-8B3E-208CB8D5B9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Arrow Connector 194">
                <a:extLst>
                  <a:ext uri="{FF2B5EF4-FFF2-40B4-BE49-F238E27FC236}">
                    <a16:creationId xmlns:a16="http://schemas.microsoft.com/office/drawing/2014/main" xmlns="" id="{EADCFC62-23ED-4DC5-918F-022FF84585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xmlns="" id="{D2B889BA-2310-491E-8661-431C023DCEFE}"/>
                </a:ext>
              </a:extLst>
            </p:cNvPr>
            <p:cNvGrpSpPr/>
            <p:nvPr/>
          </p:nvGrpSpPr>
          <p:grpSpPr>
            <a:xfrm rot="19800000">
              <a:off x="12594230" y="6877131"/>
              <a:ext cx="7684017" cy="0"/>
              <a:chOff x="4245871" y="3762493"/>
              <a:chExt cx="3617037" cy="0"/>
            </a:xfrm>
          </p:grpSpPr>
          <p:cxnSp>
            <p:nvCxnSpPr>
              <p:cNvPr id="197" name="Straight Arrow Connector 196">
                <a:extLst>
                  <a:ext uri="{FF2B5EF4-FFF2-40B4-BE49-F238E27FC236}">
                    <a16:creationId xmlns:a16="http://schemas.microsoft.com/office/drawing/2014/main" xmlns="" id="{9F45FF72-91B5-422C-89BF-7116BAE9CD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0308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Arrow Connector 197">
                <a:extLst>
                  <a:ext uri="{FF2B5EF4-FFF2-40B4-BE49-F238E27FC236}">
                    <a16:creationId xmlns:a16="http://schemas.microsoft.com/office/drawing/2014/main" xmlns="" id="{300C2B86-BB5D-4F49-ADF9-825B11A208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5871" y="3762493"/>
                <a:ext cx="482600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prstDash val="sysDot"/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xmlns="" id="{FE80D45B-689C-4667-AD03-3448955CD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9917256" y="8443340"/>
              <a:ext cx="1606043" cy="1599315"/>
            </a:xfrm>
            <a:prstGeom prst="rect">
              <a:avLst/>
            </a:prstGeom>
          </p:spPr>
        </p:pic>
        <p:pic>
          <p:nvPicPr>
            <p:cNvPr id="205" name="Picture 204">
              <a:extLst>
                <a:ext uri="{FF2B5EF4-FFF2-40B4-BE49-F238E27FC236}">
                  <a16:creationId xmlns:a16="http://schemas.microsoft.com/office/drawing/2014/main" xmlns="" id="{0C984378-AA0A-486C-B6AB-000F8CE4F1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6271" t="2022" r="18253" b="32901"/>
            <a:stretch/>
          </p:blipFill>
          <p:spPr>
            <a:xfrm>
              <a:off x="15595415" y="10764447"/>
              <a:ext cx="1750515" cy="1742021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xmlns="" id="{351DDB04-3FFD-4CC3-95CB-D948E4440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p:blipFill>
          <p:spPr>
            <a:xfrm>
              <a:off x="15305081" y="5288891"/>
              <a:ext cx="2297057" cy="78875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AA8F0BC-0436-424D-B582-605C28D51CCC}"/>
              </a:ext>
            </a:extLst>
          </p:cNvPr>
          <p:cNvGrpSpPr/>
          <p:nvPr/>
        </p:nvGrpSpPr>
        <p:grpSpPr>
          <a:xfrm>
            <a:off x="397357" y="1425192"/>
            <a:ext cx="1920704" cy="2477267"/>
            <a:chOff x="1281358" y="2919085"/>
            <a:chExt cx="6193684" cy="7988432"/>
          </a:xfrm>
        </p:grpSpPr>
        <p:sp>
          <p:nvSpPr>
            <p:cNvPr id="71" name="Title 1">
              <a:extLst>
                <a:ext uri="{FF2B5EF4-FFF2-40B4-BE49-F238E27FC236}">
                  <a16:creationId xmlns:a16="http://schemas.microsoft.com/office/drawing/2014/main" xmlns="" id="{04B65DA2-A936-4DE0-9E0C-70BC6DC63588}"/>
                </a:ext>
              </a:extLst>
            </p:cNvPr>
            <p:cNvSpPr txBox="1">
              <a:spLocks/>
            </p:cNvSpPr>
            <p:nvPr/>
          </p:nvSpPr>
          <p:spPr>
            <a:xfrm>
              <a:off x="1281358" y="2919085"/>
              <a:ext cx="6193684" cy="7877831"/>
            </a:xfrm>
            <a:prstGeom prst="rect">
              <a:avLst/>
            </a:prstGeom>
          </p:spPr>
          <p:txBody>
            <a:bodyPr vert="horz" lIns="28356" tIns="14178" rIns="28356" bIns="14178" rtlCol="0" anchor="ctr">
              <a:normAutofit/>
            </a:bodyPr>
            <a:lstStyle>
              <a:lvl1pPr algn="l" defTabSz="1828343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8798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sz="2233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DRIVE 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VARIOUS 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INDUSTRIES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AND 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CREATE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EFFICIENT</a:t>
              </a:r>
            </a:p>
            <a:p>
              <a:pPr algn="r">
                <a:lnSpc>
                  <a:spcPct val="100000"/>
                </a:lnSpc>
              </a:pPr>
              <a:r>
                <a:rPr lang="en-US" sz="2233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ECOSYSTEM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0B371AFF-FEC5-44C6-BB44-678FD28252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77032" y="10907517"/>
              <a:ext cx="3080022" cy="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795" y="2494217"/>
            <a:ext cx="870727" cy="1894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582" y="2748534"/>
            <a:ext cx="914271" cy="18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5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A209F7A8-62A6-41B4-9A90-F394839A48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675" cy="5329252"/>
          </a:xfrm>
        </p:spPr>
      </p:pic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27761DFE-AFD9-41D4-95E5-A0E89FB39270}"/>
              </a:ext>
            </a:extLst>
          </p:cNvPr>
          <p:cNvSpPr txBox="1">
            <a:spLocks/>
          </p:cNvSpPr>
          <p:nvPr/>
        </p:nvSpPr>
        <p:spPr>
          <a:xfrm>
            <a:off x="151560" y="649989"/>
            <a:ext cx="2514601" cy="1610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  <a:t>PENTINGNYA DIGITAL PAYMENT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  <a:t>DI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  <a:t>DUNIA PENDIDIKAN </a:t>
            </a:r>
            <a:endParaRPr lang="id-ID" sz="200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A5DF849-2DBE-464A-9C59-0450F1427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42" y="432266"/>
            <a:ext cx="3268986" cy="50749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6D648054-99DB-412C-8F2E-8F02FF8560DE}"/>
              </a:ext>
            </a:extLst>
          </p:cNvPr>
          <p:cNvSpPr txBox="1">
            <a:spLocks/>
          </p:cNvSpPr>
          <p:nvPr/>
        </p:nvSpPr>
        <p:spPr>
          <a:xfrm>
            <a:off x="3912723" y="564028"/>
            <a:ext cx="2882458" cy="374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11609E"/>
                </a:solidFill>
                <a:latin typeface="HK Grotesk Black" panose="00000A00000000000000" pitchFamily="50" charset="0"/>
              </a:rPr>
              <a:t>COLLECTABILITAS YANG LEBIH BAIK</a:t>
            </a:r>
            <a:endParaRPr lang="id-ID" sz="1200" dirty="0">
              <a:solidFill>
                <a:srgbClr val="11609E"/>
              </a:solidFill>
              <a:latin typeface="HK Grotesk Black" panose="00000A00000000000000" pitchFamily="50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158A234C-A1B0-4E87-9F45-4CDDC97E861A}"/>
              </a:ext>
            </a:extLst>
          </p:cNvPr>
          <p:cNvSpPr txBox="1">
            <a:spLocks/>
          </p:cNvSpPr>
          <p:nvPr/>
        </p:nvSpPr>
        <p:spPr>
          <a:xfrm>
            <a:off x="3781870" y="947413"/>
            <a:ext cx="2939152" cy="50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Minat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masyarakat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menggunakan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i="1" dirty="0">
                <a:solidFill>
                  <a:srgbClr val="11609E"/>
                </a:solidFill>
                <a:latin typeface="HK Grotesk Legacy" panose="00000500000000000000" pitchFamily="50" charset="0"/>
              </a:rPr>
              <a:t>mobile payment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sangat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tinggi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,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semua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b="1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berebut</a:t>
            </a:r>
            <a:r>
              <a:rPr lang="en-US" sz="850" b="1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b="1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prioritas</a:t>
            </a:r>
            <a:r>
              <a:rPr lang="en-US" sz="850" b="1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pembayaran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. </a:t>
            </a:r>
            <a:endParaRPr lang="id-ID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73EF2FF-85BA-413A-8C19-224E10CCE8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25" y="1048915"/>
            <a:ext cx="128016" cy="96012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CC0B28D6-BEB5-4819-B135-A41A080B6F21}"/>
              </a:ext>
            </a:extLst>
          </p:cNvPr>
          <p:cNvSpPr txBox="1">
            <a:spLocks/>
          </p:cNvSpPr>
          <p:nvPr/>
        </p:nvSpPr>
        <p:spPr>
          <a:xfrm>
            <a:off x="3781869" y="1306755"/>
            <a:ext cx="3101077" cy="50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Dari 196,7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juta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pengguna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internet di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indonesia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, 95,4%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mengakses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intenet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b="1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menggunakan</a:t>
            </a:r>
            <a:r>
              <a:rPr lang="en-US" sz="850" b="1" dirty="0">
                <a:solidFill>
                  <a:srgbClr val="11609E"/>
                </a:solidFill>
                <a:latin typeface="HK Grotesk Legacy" panose="00000500000000000000" pitchFamily="50" charset="0"/>
              </a:rPr>
              <a:t> smartphone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.</a:t>
            </a:r>
            <a:endParaRPr lang="id-ID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8F46238B-FCA9-4FF4-A133-3FD88EFC9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39" y="1393899"/>
            <a:ext cx="128016" cy="96012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D5AC5F1A-D365-450E-8D1F-B3D2994B59FA}"/>
              </a:ext>
            </a:extLst>
          </p:cNvPr>
          <p:cNvSpPr txBox="1">
            <a:spLocks/>
          </p:cNvSpPr>
          <p:nvPr/>
        </p:nvSpPr>
        <p:spPr>
          <a:xfrm>
            <a:off x="3781869" y="1642668"/>
            <a:ext cx="3101077" cy="507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b="1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B</a:t>
            </a:r>
            <a:r>
              <a:rPr lang="en-US" sz="850" b="1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erbasis</a:t>
            </a:r>
            <a:r>
              <a:rPr lang="en-US" sz="850" b="1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b="1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aplikasi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sehingga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mudah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digunakan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.</a:t>
            </a:r>
            <a:endParaRPr lang="en-US" sz="850" dirty="0" smtClean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149BB772-1A4B-4B5B-ADE1-649CB73011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25" y="1721230"/>
            <a:ext cx="128016" cy="960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894C5401-D71D-49F2-9DFA-B871782375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42" y="2004362"/>
            <a:ext cx="3268986" cy="512065"/>
          </a:xfrm>
          <a:prstGeom prst="rect">
            <a:avLst/>
          </a:prstGeom>
        </p:spPr>
      </p:pic>
      <p:sp>
        <p:nvSpPr>
          <p:cNvPr id="22" name="Subtitle 2">
            <a:extLst>
              <a:ext uri="{FF2B5EF4-FFF2-40B4-BE49-F238E27FC236}">
                <a16:creationId xmlns="" xmlns:a16="http://schemas.microsoft.com/office/drawing/2014/main" id="{1C5722D8-DCB5-41D0-9F49-01D0092CD077}"/>
              </a:ext>
            </a:extLst>
          </p:cNvPr>
          <p:cNvSpPr txBox="1">
            <a:spLocks/>
          </p:cNvSpPr>
          <p:nvPr/>
        </p:nvSpPr>
        <p:spPr>
          <a:xfrm>
            <a:off x="3912723" y="2144205"/>
            <a:ext cx="2882458" cy="374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11609E"/>
                </a:solidFill>
                <a:latin typeface="HK Grotesk Black" panose="00000A00000000000000" pitchFamily="50" charset="0"/>
              </a:rPr>
              <a:t>AMAN, ADMINISTRASI RAPIH</a:t>
            </a:r>
            <a:endParaRPr lang="id-ID" sz="1200" dirty="0">
              <a:solidFill>
                <a:srgbClr val="11609E"/>
              </a:solidFill>
              <a:latin typeface="HK Grotesk Black" panose="00000A00000000000000" pitchFamily="50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="" xmlns:a16="http://schemas.microsoft.com/office/drawing/2014/main" id="{70F6A1EF-6B64-4D43-B3C4-5542D64DBEA3}"/>
              </a:ext>
            </a:extLst>
          </p:cNvPr>
          <p:cNvSpPr txBox="1">
            <a:spLocks/>
          </p:cNvSpPr>
          <p:nvPr/>
        </p:nvSpPr>
        <p:spPr>
          <a:xfrm>
            <a:off x="3781870" y="2499108"/>
            <a:ext cx="2939152" cy="276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Berizin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>
                <a:solidFill>
                  <a:srgbClr val="11609E"/>
                </a:solidFill>
                <a:latin typeface="HK Grotesk Legacy" panose="00000500000000000000" pitchFamily="50" charset="0"/>
              </a:rPr>
              <a:t>dari</a:t>
            </a:r>
            <a:r>
              <a:rPr lang="en-US" sz="850" dirty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b="1" dirty="0">
                <a:solidFill>
                  <a:srgbClr val="11609E"/>
                </a:solidFill>
                <a:latin typeface="HK Grotesk Legacy" panose="00000500000000000000" pitchFamily="50" charset="0"/>
              </a:rPr>
              <a:t>Bank </a:t>
            </a:r>
            <a:r>
              <a:rPr lang="en-US" sz="850" b="1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Indonesia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. </a:t>
            </a:r>
            <a:endParaRPr lang="id-ID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="" xmlns:a16="http://schemas.microsoft.com/office/drawing/2014/main" id="{A40C4902-06E6-487D-B2A1-23CF0FF8A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25" y="2600610"/>
            <a:ext cx="128016" cy="96012"/>
          </a:xfrm>
          <a:prstGeom prst="rect">
            <a:avLst/>
          </a:prstGeom>
        </p:spPr>
      </p:pic>
      <p:sp>
        <p:nvSpPr>
          <p:cNvPr id="29" name="Subtitle 2">
            <a:extLst>
              <a:ext uri="{FF2B5EF4-FFF2-40B4-BE49-F238E27FC236}">
                <a16:creationId xmlns="" xmlns:a16="http://schemas.microsoft.com/office/drawing/2014/main" id="{F2AE70A9-56CD-4D81-8F74-033CBBD31212}"/>
              </a:ext>
            </a:extLst>
          </p:cNvPr>
          <p:cNvSpPr txBox="1">
            <a:spLocks/>
          </p:cNvSpPr>
          <p:nvPr/>
        </p:nvSpPr>
        <p:spPr>
          <a:xfrm>
            <a:off x="3781870" y="2882517"/>
            <a:ext cx="2939152" cy="507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Tagihan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sekolah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dan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transaksi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tercatat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US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rapi</a:t>
            </a:r>
            <a:r>
              <a:rPr lang="en-US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.</a:t>
            </a:r>
            <a:endParaRPr lang="id-ID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="" xmlns:a16="http://schemas.microsoft.com/office/drawing/2014/main" id="{4ACDFB45-B3F8-410E-B4A8-65506C682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025" y="2947544"/>
            <a:ext cx="128016" cy="96012"/>
          </a:xfrm>
          <a:prstGeom prst="rect">
            <a:avLst/>
          </a:prstGeom>
        </p:spPr>
      </p:pic>
      <p:sp>
        <p:nvSpPr>
          <p:cNvPr id="31" name="Subtitle 2">
            <a:extLst>
              <a:ext uri="{FF2B5EF4-FFF2-40B4-BE49-F238E27FC236}">
                <a16:creationId xmlns="" xmlns:a16="http://schemas.microsoft.com/office/drawing/2014/main" id="{CDE36B9B-A2BE-430E-8CB9-2882D42909E2}"/>
              </a:ext>
            </a:extLst>
          </p:cNvPr>
          <p:cNvSpPr txBox="1">
            <a:spLocks/>
          </p:cNvSpPr>
          <p:nvPr/>
        </p:nvSpPr>
        <p:spPr>
          <a:xfrm>
            <a:off x="3781870" y="3332017"/>
            <a:ext cx="2939152" cy="507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d-ID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="" xmlns:a16="http://schemas.microsoft.com/office/drawing/2014/main" id="{E9E7709F-813C-497B-9D5B-0A9CD5FE8E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42" y="3449111"/>
            <a:ext cx="3268986" cy="507493"/>
          </a:xfrm>
          <a:prstGeom prst="rect">
            <a:avLst/>
          </a:prstGeom>
        </p:spPr>
      </p:pic>
      <p:sp>
        <p:nvSpPr>
          <p:cNvPr id="38" name="Subtitle 2">
            <a:extLst>
              <a:ext uri="{FF2B5EF4-FFF2-40B4-BE49-F238E27FC236}">
                <a16:creationId xmlns="" xmlns:a16="http://schemas.microsoft.com/office/drawing/2014/main" id="{C08059DD-4921-4B6D-9A68-50308449E142}"/>
              </a:ext>
            </a:extLst>
          </p:cNvPr>
          <p:cNvSpPr txBox="1">
            <a:spLocks/>
          </p:cNvSpPr>
          <p:nvPr/>
        </p:nvSpPr>
        <p:spPr>
          <a:xfrm>
            <a:off x="3891178" y="3531054"/>
            <a:ext cx="2882458" cy="374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11609E"/>
                </a:solidFill>
                <a:latin typeface="HK Grotesk Black" panose="00000A00000000000000" pitchFamily="50" charset="0"/>
              </a:rPr>
              <a:t>MENINGKATKAN PRODUKTIFITAS</a:t>
            </a:r>
            <a:endParaRPr lang="id-ID" sz="1200" dirty="0">
              <a:solidFill>
                <a:srgbClr val="11609E"/>
              </a:solidFill>
              <a:latin typeface="HK Grotesk Black" panose="00000A00000000000000" pitchFamily="50" charset="0"/>
            </a:endParaRPr>
          </a:p>
        </p:txBody>
      </p:sp>
      <p:sp>
        <p:nvSpPr>
          <p:cNvPr id="39" name="Subtitle 2">
            <a:extLst>
              <a:ext uri="{FF2B5EF4-FFF2-40B4-BE49-F238E27FC236}">
                <a16:creationId xmlns="" xmlns:a16="http://schemas.microsoft.com/office/drawing/2014/main" id="{410A894B-9D38-41F2-AA68-1A60F11218B1}"/>
              </a:ext>
            </a:extLst>
          </p:cNvPr>
          <p:cNvSpPr txBox="1">
            <a:spLocks/>
          </p:cNvSpPr>
          <p:nvPr/>
        </p:nvSpPr>
        <p:spPr>
          <a:xfrm>
            <a:off x="3779836" y="4017540"/>
            <a:ext cx="2939152" cy="507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Kegiatan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administratif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tercover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secara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digital,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sehingga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waktu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&amp;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tenaga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lebih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 </a:t>
            </a:r>
            <a:r>
              <a:rPr lang="en-ID" sz="850" dirty="0" err="1" smtClean="0">
                <a:solidFill>
                  <a:srgbClr val="11609E"/>
                </a:solidFill>
                <a:latin typeface="HK Grotesk Legacy" panose="00000500000000000000" pitchFamily="50" charset="0"/>
              </a:rPr>
              <a:t>efisien</a:t>
            </a:r>
            <a:r>
              <a:rPr lang="en-ID" sz="85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.</a:t>
            </a:r>
            <a:endParaRPr lang="en-US" sz="85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="" xmlns:a16="http://schemas.microsoft.com/office/drawing/2014/main" id="{B12EDC6F-5B2D-44D6-8B41-46CEF57EB1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110" y="4082943"/>
            <a:ext cx="128016" cy="960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882946" y="4449055"/>
            <a:ext cx="676729" cy="8801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2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="" xmlns:a16="http://schemas.microsoft.com/office/drawing/2014/main" id="{9D743972-17EB-4C5D-A3ED-E1F7170082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2"/>
            <a:ext cx="7559675" cy="5329252"/>
          </a:xfrm>
        </p:spPr>
      </p:pic>
      <p:sp>
        <p:nvSpPr>
          <p:cNvPr id="6" name="Subtitle 2">
            <a:extLst>
              <a:ext uri="{FF2B5EF4-FFF2-40B4-BE49-F238E27FC236}">
                <a16:creationId xmlns="" xmlns:a16="http://schemas.microsoft.com/office/drawing/2014/main" id="{D1443C11-4E3E-41A8-BC8D-A1835A29B2B5}"/>
              </a:ext>
            </a:extLst>
          </p:cNvPr>
          <p:cNvSpPr txBox="1">
            <a:spLocks/>
          </p:cNvSpPr>
          <p:nvPr/>
        </p:nvSpPr>
        <p:spPr>
          <a:xfrm>
            <a:off x="2017879" y="234339"/>
            <a:ext cx="3588705" cy="1610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  <a:t>EKOSISTEM DIGITAL</a:t>
            </a:r>
            <a:b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</a:br>
            <a:r>
              <a:rPr lang="en-US" sz="2000" dirty="0" smtClean="0">
                <a:solidFill>
                  <a:srgbClr val="11609E"/>
                </a:solidFill>
                <a:latin typeface="HK Grotesk Black" panose="00000A00000000000000" pitchFamily="50" charset="0"/>
              </a:rPr>
              <a:t>DI SEKOLAH</a:t>
            </a:r>
            <a:endParaRPr lang="id-ID" sz="2000" i="1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5B2D75F-A27E-4977-91B2-6346964D3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343" y="1044956"/>
            <a:ext cx="4210820" cy="2985522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5E38DA9D-0A8E-4F63-B579-1F9FD3B67DF0}"/>
              </a:ext>
            </a:extLst>
          </p:cNvPr>
          <p:cNvSpPr txBox="1">
            <a:spLocks/>
          </p:cNvSpPr>
          <p:nvPr/>
        </p:nvSpPr>
        <p:spPr>
          <a:xfrm>
            <a:off x="1772785" y="2327011"/>
            <a:ext cx="916410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TAGIHAN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PENDIDIKAN</a:t>
            </a:r>
            <a:endParaRPr lang="id-ID" sz="800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="" xmlns:a16="http://schemas.microsoft.com/office/drawing/2014/main" id="{60DBCD25-7FC2-47A5-9DEB-DA3BCFD9AFF9}"/>
              </a:ext>
            </a:extLst>
          </p:cNvPr>
          <p:cNvSpPr txBox="1">
            <a:spLocks/>
          </p:cNvSpPr>
          <p:nvPr/>
        </p:nvSpPr>
        <p:spPr>
          <a:xfrm>
            <a:off x="2017442" y="2029179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>
                <a:solidFill>
                  <a:schemeClr val="bg1"/>
                </a:solidFill>
                <a:latin typeface="HK Grotesk Legacy" panose="00000500000000000000" pitchFamily="50" charset="0"/>
              </a:rPr>
              <a:t>01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BD1014B2-0F4E-4A5D-944E-6C02F78A1253}"/>
              </a:ext>
            </a:extLst>
          </p:cNvPr>
          <p:cNvSpPr txBox="1">
            <a:spLocks/>
          </p:cNvSpPr>
          <p:nvPr/>
        </p:nvSpPr>
        <p:spPr>
          <a:xfrm>
            <a:off x="2230991" y="3098020"/>
            <a:ext cx="916410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KANTIN</a:t>
            </a:r>
            <a:endParaRPr lang="id-ID" sz="800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0AD59D63-2352-44D3-883D-A53F020C8C70}"/>
              </a:ext>
            </a:extLst>
          </p:cNvPr>
          <p:cNvSpPr txBox="1">
            <a:spLocks/>
          </p:cNvSpPr>
          <p:nvPr/>
        </p:nvSpPr>
        <p:spPr>
          <a:xfrm>
            <a:off x="2400944" y="2800810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>
                <a:solidFill>
                  <a:schemeClr val="bg1"/>
                </a:solidFill>
                <a:latin typeface="HK Grotesk Legacy" panose="00000500000000000000" pitchFamily="50" charset="0"/>
              </a:rPr>
              <a:t>02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="" xmlns:a16="http://schemas.microsoft.com/office/drawing/2014/main" id="{ADF56121-0B4E-47B8-8BDB-B069E9CF2DAF}"/>
              </a:ext>
            </a:extLst>
          </p:cNvPr>
          <p:cNvSpPr txBox="1">
            <a:spLocks/>
          </p:cNvSpPr>
          <p:nvPr/>
        </p:nvSpPr>
        <p:spPr>
          <a:xfrm>
            <a:off x="2920577" y="3445479"/>
            <a:ext cx="916410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KOPERASI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SEKOLAH</a:t>
            </a:r>
            <a:endParaRPr lang="id-ID" sz="800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="" xmlns:a16="http://schemas.microsoft.com/office/drawing/2014/main" id="{9D81DB54-5E20-4BA7-9FF6-C4918D70E442}"/>
              </a:ext>
            </a:extLst>
          </p:cNvPr>
          <p:cNvSpPr txBox="1">
            <a:spLocks/>
          </p:cNvSpPr>
          <p:nvPr/>
        </p:nvSpPr>
        <p:spPr>
          <a:xfrm>
            <a:off x="3090530" y="3148269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>
                <a:solidFill>
                  <a:schemeClr val="bg1"/>
                </a:solidFill>
                <a:latin typeface="HK Grotesk Legacy" panose="00000500000000000000" pitchFamily="50" charset="0"/>
              </a:rPr>
              <a:t>03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="" xmlns:a16="http://schemas.microsoft.com/office/drawing/2014/main" id="{0F1429A1-2666-4076-97C1-D7DBDC02967D}"/>
              </a:ext>
            </a:extLst>
          </p:cNvPr>
          <p:cNvSpPr txBox="1">
            <a:spLocks/>
          </p:cNvSpPr>
          <p:nvPr/>
        </p:nvSpPr>
        <p:spPr>
          <a:xfrm>
            <a:off x="3740885" y="3486256"/>
            <a:ext cx="916410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>
                <a:solidFill>
                  <a:schemeClr val="bg1"/>
                </a:solidFill>
                <a:latin typeface="HK Grotesk Black" panose="00000A00000000000000" pitchFamily="50" charset="0"/>
              </a:rPr>
              <a:t>PARKIR</a:t>
            </a:r>
            <a:endParaRPr lang="id-ID" sz="800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360730D0-A0C4-4D32-BA12-344B35B174A4}"/>
              </a:ext>
            </a:extLst>
          </p:cNvPr>
          <p:cNvSpPr txBox="1">
            <a:spLocks/>
          </p:cNvSpPr>
          <p:nvPr/>
        </p:nvSpPr>
        <p:spPr>
          <a:xfrm>
            <a:off x="3910838" y="3189046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>
                <a:solidFill>
                  <a:schemeClr val="bg1"/>
                </a:solidFill>
                <a:latin typeface="HK Grotesk Legacy" panose="00000500000000000000" pitchFamily="50" charset="0"/>
              </a:rPr>
              <a:t>04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="" xmlns:a16="http://schemas.microsoft.com/office/drawing/2014/main" id="{2EF75760-7297-46F6-850A-2CE1750BAE25}"/>
              </a:ext>
            </a:extLst>
          </p:cNvPr>
          <p:cNvSpPr txBox="1">
            <a:spLocks/>
          </p:cNvSpPr>
          <p:nvPr/>
        </p:nvSpPr>
        <p:spPr>
          <a:xfrm>
            <a:off x="4471021" y="3079441"/>
            <a:ext cx="916410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i="1" dirty="0">
                <a:solidFill>
                  <a:schemeClr val="bg1"/>
                </a:solidFill>
                <a:latin typeface="HK Grotesk Black" panose="00000A00000000000000" pitchFamily="50" charset="0"/>
              </a:rPr>
              <a:t>E-COMMERCE</a:t>
            </a:r>
            <a:endParaRPr lang="id-ID" sz="800" i="1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="" xmlns:a16="http://schemas.microsoft.com/office/drawing/2014/main" id="{5BB0DABF-650D-4D69-AFFB-4F523CC368C8}"/>
              </a:ext>
            </a:extLst>
          </p:cNvPr>
          <p:cNvSpPr txBox="1">
            <a:spLocks/>
          </p:cNvSpPr>
          <p:nvPr/>
        </p:nvSpPr>
        <p:spPr>
          <a:xfrm>
            <a:off x="4595254" y="2782231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>
                <a:solidFill>
                  <a:schemeClr val="bg1"/>
                </a:solidFill>
                <a:latin typeface="HK Grotesk Legacy" panose="00000500000000000000" pitchFamily="50" charset="0"/>
              </a:rPr>
              <a:t>05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="" xmlns:a16="http://schemas.microsoft.com/office/drawing/2014/main" id="{D792B02B-D6FB-423D-9260-EA104306A39C}"/>
              </a:ext>
            </a:extLst>
          </p:cNvPr>
          <p:cNvSpPr txBox="1">
            <a:spLocks/>
          </p:cNvSpPr>
          <p:nvPr/>
        </p:nvSpPr>
        <p:spPr>
          <a:xfrm>
            <a:off x="4733392" y="2247903"/>
            <a:ext cx="1221916" cy="356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ID" sz="800" dirty="0" smtClean="0">
                <a:solidFill>
                  <a:schemeClr val="bg1"/>
                </a:solidFill>
                <a:latin typeface="HK Grotesk Black" panose="00000A00000000000000" pitchFamily="50" charset="0"/>
              </a:rPr>
              <a:t>ASESMEN PENDIDIKAN ONLINE</a:t>
            </a:r>
            <a:endParaRPr lang="en-US" sz="800" dirty="0">
              <a:solidFill>
                <a:schemeClr val="bg1"/>
              </a:solidFill>
              <a:latin typeface="HK Grotesk Black" panose="00000A00000000000000" pitchFamily="50" charset="0"/>
            </a:endParaRPr>
          </a:p>
        </p:txBody>
      </p:sp>
      <p:sp>
        <p:nvSpPr>
          <p:cNvPr id="24" name="Subtitle 2">
            <a:extLst>
              <a:ext uri="{FF2B5EF4-FFF2-40B4-BE49-F238E27FC236}">
                <a16:creationId xmlns="" xmlns:a16="http://schemas.microsoft.com/office/drawing/2014/main" id="{F5487752-92B9-46E6-BE60-898D322C80B4}"/>
              </a:ext>
            </a:extLst>
          </p:cNvPr>
          <p:cNvSpPr txBox="1">
            <a:spLocks/>
          </p:cNvSpPr>
          <p:nvPr/>
        </p:nvSpPr>
        <p:spPr>
          <a:xfrm>
            <a:off x="5014084" y="1896477"/>
            <a:ext cx="576503" cy="356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300" dirty="0" smtClean="0">
                <a:solidFill>
                  <a:schemeClr val="bg1"/>
                </a:solidFill>
                <a:latin typeface="HK Grotesk Legacy" panose="00000500000000000000" pitchFamily="50" charset="0"/>
              </a:rPr>
              <a:t>06</a:t>
            </a:r>
            <a:endParaRPr lang="id-ID" sz="2300" dirty="0">
              <a:solidFill>
                <a:schemeClr val="bg1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="" xmlns:a16="http://schemas.microsoft.com/office/drawing/2014/main" id="{180B0D5E-3C4A-4A8D-A0CF-AFEDAE38A323}"/>
              </a:ext>
            </a:extLst>
          </p:cNvPr>
          <p:cNvSpPr txBox="1">
            <a:spLocks/>
          </p:cNvSpPr>
          <p:nvPr/>
        </p:nvSpPr>
        <p:spPr>
          <a:xfrm>
            <a:off x="324931" y="1936533"/>
            <a:ext cx="1330023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endParaRPr lang="id-ID" sz="800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="" xmlns:a16="http://schemas.microsoft.com/office/drawing/2014/main" id="{60B32DBC-213F-4236-99A3-18EA92571C0A}"/>
              </a:ext>
            </a:extLst>
          </p:cNvPr>
          <p:cNvSpPr txBox="1">
            <a:spLocks/>
          </p:cNvSpPr>
          <p:nvPr/>
        </p:nvSpPr>
        <p:spPr>
          <a:xfrm>
            <a:off x="699504" y="3165508"/>
            <a:ext cx="1456098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endParaRPr lang="id-ID" sz="800" i="1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="" xmlns:a16="http://schemas.microsoft.com/office/drawing/2014/main" id="{09E567F2-5462-42EC-B8C3-DF90075DEF88}"/>
              </a:ext>
            </a:extLst>
          </p:cNvPr>
          <p:cNvSpPr txBox="1">
            <a:spLocks/>
          </p:cNvSpPr>
          <p:nvPr/>
        </p:nvSpPr>
        <p:spPr>
          <a:xfrm>
            <a:off x="1873250" y="4108863"/>
            <a:ext cx="1888541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endParaRPr lang="id-ID" sz="800" i="1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34" name="Subtitle 2">
            <a:extLst>
              <a:ext uri="{FF2B5EF4-FFF2-40B4-BE49-F238E27FC236}">
                <a16:creationId xmlns="" xmlns:a16="http://schemas.microsoft.com/office/drawing/2014/main" id="{468651DF-4BE2-406F-8CB0-DF6CB0EBB00B}"/>
              </a:ext>
            </a:extLst>
          </p:cNvPr>
          <p:cNvSpPr txBox="1">
            <a:spLocks/>
          </p:cNvSpPr>
          <p:nvPr/>
        </p:nvSpPr>
        <p:spPr>
          <a:xfrm>
            <a:off x="5935195" y="1966689"/>
            <a:ext cx="1287278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d-ID" sz="800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35" name="Subtitle 2">
            <a:extLst>
              <a:ext uri="{FF2B5EF4-FFF2-40B4-BE49-F238E27FC236}">
                <a16:creationId xmlns="" xmlns:a16="http://schemas.microsoft.com/office/drawing/2014/main" id="{356DB1DE-54D5-4011-BE25-5FABDD57613D}"/>
              </a:ext>
            </a:extLst>
          </p:cNvPr>
          <p:cNvSpPr txBox="1">
            <a:spLocks/>
          </p:cNvSpPr>
          <p:nvPr/>
        </p:nvSpPr>
        <p:spPr>
          <a:xfrm>
            <a:off x="5467909" y="3195664"/>
            <a:ext cx="1604654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d-ID" sz="800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="" xmlns:a16="http://schemas.microsoft.com/office/drawing/2014/main" id="{5AAC366E-BAFE-4018-88AF-457C8C644773}"/>
              </a:ext>
            </a:extLst>
          </p:cNvPr>
          <p:cNvSpPr txBox="1">
            <a:spLocks/>
          </p:cNvSpPr>
          <p:nvPr/>
        </p:nvSpPr>
        <p:spPr>
          <a:xfrm>
            <a:off x="3910838" y="4139019"/>
            <a:ext cx="1888541" cy="13357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599" indent="-177599" algn="l" defTabSz="710397" rtl="0" eaLnBrk="1" latinLnBrk="0" hangingPunct="1">
              <a:lnSpc>
                <a:spcPct val="90000"/>
              </a:lnSpc>
              <a:spcBef>
                <a:spcPts val="777"/>
              </a:spcBef>
              <a:buFont typeface="Arial" panose="020B0604020202020204" pitchFamily="34" charset="0"/>
              <a:buChar char="•"/>
              <a:defRPr sz="21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2798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7997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5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43195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394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53593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08791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63990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19189" indent="-177599" algn="l" defTabSz="710397" rtl="0" eaLnBrk="1" latinLnBrk="0" hangingPunct="1">
              <a:lnSpc>
                <a:spcPct val="90000"/>
              </a:lnSpc>
              <a:spcBef>
                <a:spcPts val="388"/>
              </a:spcBef>
              <a:buFont typeface="Arial" panose="020B0604020202020204" pitchFamily="34" charset="0"/>
              <a:buChar char="•"/>
              <a:defRPr sz="13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id-ID" sz="800" dirty="0">
              <a:solidFill>
                <a:srgbClr val="11609E"/>
              </a:solidFill>
              <a:latin typeface="HK Grotesk" panose="00000500000000000000" pitchFamily="50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84787" y="4418320"/>
            <a:ext cx="566661" cy="909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447" y="2608386"/>
            <a:ext cx="6510546" cy="31632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101" y="1931068"/>
            <a:ext cx="1437397" cy="38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E27DEDA-3902-490A-BAE3-1458C57AD031}"/>
              </a:ext>
            </a:extLst>
          </p:cNvPr>
          <p:cNvSpPr/>
          <p:nvPr/>
        </p:nvSpPr>
        <p:spPr>
          <a:xfrm>
            <a:off x="0" y="0"/>
            <a:ext cx="7559675" cy="532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/>
              <a:t>MEMBANGUN</a:t>
            </a:r>
          </a:p>
          <a:p>
            <a:pPr algn="ctr"/>
            <a:r>
              <a:rPr lang="id-ID"/>
              <a:t>EKOSISTEM </a:t>
            </a:r>
          </a:p>
          <a:p>
            <a:pPr algn="ctr"/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BDD6B21-5A4C-49E5-9D5E-9AB351167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" y="0"/>
            <a:ext cx="7557403" cy="53276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1A851A7-A047-46DB-9313-751FC46DCF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3823" y="936735"/>
            <a:ext cx="6047740" cy="1492467"/>
          </a:xfrm>
        </p:spPr>
        <p:txBody>
          <a:bodyPr>
            <a:normAutofit/>
          </a:bodyPr>
          <a:lstStyle/>
          <a:p>
            <a:pPr algn="l"/>
            <a:r>
              <a:rPr lang="en-US" sz="4477" dirty="0" smtClean="0">
                <a:solidFill>
                  <a:srgbClr val="11609E"/>
                </a:solidFill>
                <a:latin typeface="Andromeda" panose="02000600000000000000" pitchFamily="50" charset="0"/>
              </a:rPr>
              <a:t>TERIMA KASIH</a:t>
            </a:r>
            <a:endParaRPr lang="id-ID" sz="4477" dirty="0">
              <a:solidFill>
                <a:srgbClr val="11609E"/>
              </a:solidFill>
              <a:latin typeface="Andromeda" panose="02000600000000000000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824E18-FFA2-4ED9-9664-F203549D2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3823" y="2429202"/>
            <a:ext cx="3293937" cy="598897"/>
          </a:xfrm>
        </p:spPr>
        <p:txBody>
          <a:bodyPr>
            <a:normAutofit/>
          </a:bodyPr>
          <a:lstStyle/>
          <a:p>
            <a:pPr algn="l"/>
            <a:r>
              <a:rPr lang="en-ID" spc="20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Sabtu</a:t>
            </a:r>
            <a:r>
              <a:rPr lang="en-ID" spc="200" dirty="0">
                <a:solidFill>
                  <a:srgbClr val="11609E"/>
                </a:solidFill>
                <a:latin typeface="HK Grotesk Legacy" panose="00000500000000000000" pitchFamily="50" charset="0"/>
              </a:rPr>
              <a:t>,</a:t>
            </a:r>
            <a:r>
              <a:rPr lang="en-ID" spc="200" dirty="0" smtClean="0">
                <a:solidFill>
                  <a:srgbClr val="11609E"/>
                </a:solidFill>
                <a:latin typeface="HK Grotesk Legacy" panose="00000500000000000000" pitchFamily="50" charset="0"/>
              </a:rPr>
              <a:t>27 November 2021</a:t>
            </a:r>
            <a:endParaRPr lang="id-ID" spc="200" dirty="0">
              <a:solidFill>
                <a:srgbClr val="11609E"/>
              </a:solidFill>
              <a:latin typeface="HK Grotesk Legacy" panose="00000500000000000000" pitchFamily="50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79552A9B-D986-47C7-BB72-0221ECD0B81E}"/>
              </a:ext>
            </a:extLst>
          </p:cNvPr>
          <p:cNvSpPr/>
          <p:nvPr/>
        </p:nvSpPr>
        <p:spPr>
          <a:xfrm>
            <a:off x="1064623" y="2948974"/>
            <a:ext cx="1012371" cy="79125"/>
          </a:xfrm>
          <a:prstGeom prst="roundRect">
            <a:avLst>
              <a:gd name="adj" fmla="val 50000"/>
            </a:avLst>
          </a:prstGeom>
          <a:solidFill>
            <a:srgbClr val="F9B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028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145</Words>
  <Application>Microsoft Office PowerPoint</Application>
  <PresentationFormat>Custom</PresentationFormat>
  <Paragraphs>71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Arial</vt:lpstr>
      <vt:lpstr>HK Grotesk Legacy</vt:lpstr>
      <vt:lpstr>ＭＳ Ｐゴシック</vt:lpstr>
      <vt:lpstr>Calibri Light</vt:lpstr>
      <vt:lpstr>HK Grotesk</vt:lpstr>
      <vt:lpstr>Andromeda</vt:lpstr>
      <vt:lpstr>맑은 고딕</vt:lpstr>
      <vt:lpstr>Calibri</vt:lpstr>
      <vt:lpstr>Times New Roman</vt:lpstr>
      <vt:lpstr>HK Grotesk Black</vt:lpstr>
      <vt:lpstr>Office Theme</vt:lpstr>
      <vt:lpstr>MEMBANGUN EKOSISTEM</vt:lpstr>
      <vt:lpstr>DIGITAL EKOSISTEM</vt:lpstr>
      <vt:lpstr>PowerPoint Presentation</vt:lpstr>
      <vt:lpstr>PowerPoint Presentation</vt:lpstr>
      <vt:lpstr>PowerPoint Presentation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MEMBANGUN EKOSISTEM</dc:title>
  <dc:creator>BIAS</dc:creator>
  <cp:lastModifiedBy>HP</cp:lastModifiedBy>
  <cp:revision>34</cp:revision>
  <dcterms:created xsi:type="dcterms:W3CDTF">2021-02-22T07:48:47Z</dcterms:created>
  <dcterms:modified xsi:type="dcterms:W3CDTF">2021-11-24T08:09:27Z</dcterms:modified>
</cp:coreProperties>
</file>