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ink/ink1.xml" ContentType="application/inkml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701" r:id="rId2"/>
    <p:sldMasterId id="2147483707" r:id="rId3"/>
  </p:sldMasterIdLst>
  <p:sldIdLst>
    <p:sldId id="256" r:id="rId4"/>
    <p:sldId id="257" r:id="rId5"/>
    <p:sldId id="258" r:id="rId6"/>
    <p:sldId id="262" r:id="rId7"/>
    <p:sldId id="263" r:id="rId8"/>
    <p:sldId id="260" r:id="rId9"/>
    <p:sldId id="261" r:id="rId10"/>
    <p:sldId id="288" r:id="rId11"/>
    <p:sldId id="290" r:id="rId12"/>
    <p:sldId id="292" r:id="rId13"/>
    <p:sldId id="294" r:id="rId14"/>
    <p:sldId id="281" r:id="rId15"/>
    <p:sldId id="282" r:id="rId16"/>
    <p:sldId id="259" r:id="rId17"/>
    <p:sldId id="265" r:id="rId18"/>
    <p:sldId id="266" r:id="rId19"/>
    <p:sldId id="267" r:id="rId20"/>
    <p:sldId id="268" r:id="rId21"/>
    <p:sldId id="269" r:id="rId22"/>
    <p:sldId id="271" r:id="rId23"/>
    <p:sldId id="272" r:id="rId24"/>
    <p:sldId id="273" r:id="rId25"/>
    <p:sldId id="274" r:id="rId26"/>
    <p:sldId id="275" r:id="rId27"/>
    <p:sldId id="276" r:id="rId28"/>
    <p:sldId id="264" r:id="rId29"/>
    <p:sldId id="277" r:id="rId30"/>
    <p:sldId id="278" r:id="rId31"/>
    <p:sldId id="279" r:id="rId32"/>
    <p:sldId id="280" r:id="rId33"/>
    <p:sldId id="284" r:id="rId34"/>
    <p:sldId id="285" r:id="rId35"/>
    <p:sldId id="28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2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9-21T21:29:10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09T12:53:09.4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09T12:52:42.3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09T13:09:17.2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1 0 32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E56D6-F195-48D7-978E-7EE16D430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6946" y="1104900"/>
            <a:ext cx="8376514" cy="3120504"/>
          </a:xfrm>
        </p:spPr>
        <p:txBody>
          <a:bodyPr anchor="b">
            <a:normAutofit/>
          </a:bodyPr>
          <a:lstStyle>
            <a:lvl1pPr algn="ctr">
              <a:lnSpc>
                <a:spcPct val="11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A72F42-5C88-4F7D-803B-C371B570D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8039" y="4442385"/>
            <a:ext cx="6074328" cy="98402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0" spc="16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384F3-2D6A-49F6-8F79-F3955E904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9259A-1FE3-4FF9-8A07-BDD8177164ED}" type="datetime4">
              <a:rPr lang="en-US" smtClean="0"/>
              <a:t>August 9,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63F32-CD31-4801-BAE4-09EEB126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5D34C-49ED-4ADB-8693-73B79076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81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7B333-9E16-4502-96B5-3F586B7E0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D0795-5EC7-4FF8-9FC7-22AFA3C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2DA5B-9862-4A23-8FEC-5C1ABC2EE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506456" y="5074920"/>
            <a:ext cx="2647667" cy="365125"/>
          </a:xfrm>
        </p:spPr>
        <p:txBody>
          <a:bodyPr/>
          <a:lstStyle/>
          <a:p>
            <a:fld id="{5D340FED-6E95-4177-A7EF-CD303B9E611D}" type="datetime4">
              <a:rPr lang="en-US" smtClean="0"/>
              <a:t>August 9,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9A4B-0DA7-46BB-9DCE-3F26075C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451592" y="1408176"/>
            <a:ext cx="27704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A7C47-81AC-431C-A7C3-2BC71AD1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8016" y="3136392"/>
            <a:ext cx="545911" cy="580029"/>
          </a:xfr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90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2E47-4DC7-46C4-9407-FA4CF7E0A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513" y="1709738"/>
            <a:ext cx="9087774" cy="3438524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F7B502-122E-4177-A408-FC436A254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2513" y="5148262"/>
            <a:ext cx="8844522" cy="11382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29696-2AEF-4765-B33E-7DA328E46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962CB-39AD-45A9-800F-54DAB53D6021}" type="datetime4">
              <a:rPr lang="en-US" smtClean="0"/>
              <a:t>August 9,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9B2E4-2F1C-4FEE-AAB2-4FCC3EEF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7D4B8-E107-480A-AA17-261CA49BB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5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BAE8-3305-4F08-BECB-56AD7FD4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021AC-6D8D-4D24-8B01-8AE8F41B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0878" y="1825624"/>
            <a:ext cx="4473622" cy="4460875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02920">
              <a:defRPr/>
            </a:lvl3pPr>
            <a:lvl4pPr marL="548640" indent="0">
              <a:buFontTx/>
              <a:buNone/>
              <a:defRPr/>
            </a:lvl4pPr>
            <a:lvl5pPr marL="73152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E7F49C-3DB3-40B7-89B3-E3BC32FC11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4540" y="1825624"/>
            <a:ext cx="5016943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33D58-BDF5-4F1F-806B-0491CB362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DF93D-55AB-4606-B9D7-742F1FC51983}" type="datetime4">
              <a:rPr lang="en-US" smtClean="0"/>
              <a:t>August 9, 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BCBFD-1FE1-441A-B3AF-C3E7E7B8D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0CE272-E6FB-455B-BACB-2471D66D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030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73A4FB-9EF5-4D6C-A275-2DE1077A2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563" y="1835219"/>
            <a:ext cx="445293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9972A-4D34-4A9F-84EB-8D64A703B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1562" y="2717801"/>
            <a:ext cx="4452938" cy="3559452"/>
          </a:xfrm>
        </p:spPr>
        <p:txBody>
          <a:bodyPr/>
          <a:lstStyle>
            <a:lvl2pPr marL="274320" indent="0">
              <a:buFontTx/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BBDDE3-C8D7-4600-8259-24E1F8118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44540" y="1835219"/>
            <a:ext cx="501694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649FFF-44C7-4256-AFE1-C5457C7A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44540" y="2717800"/>
            <a:ext cx="5016943" cy="3559453"/>
          </a:xfrm>
        </p:spPr>
        <p:txBody>
          <a:bodyPr/>
          <a:lstStyle>
            <a:lvl2pPr marL="457200" indent="0">
              <a:buNone/>
              <a:defRPr/>
            </a:lvl2pPr>
            <a:lvl3pPr marL="548640">
              <a:defRPr/>
            </a:lvl3pPr>
            <a:lvl4pPr marL="594360" indent="0">
              <a:buFontTx/>
              <a:buNone/>
              <a:defRPr/>
            </a:lvl4pPr>
            <a:lvl5pPr marL="82296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EC6ACF-080E-4B7C-B0C0-77E90C16E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2841D-FB5C-47AB-B2FF-32E855C1EA71}" type="datetime4">
              <a:rPr lang="en-US" smtClean="0"/>
              <a:t>August 9,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A68C0B-BC90-4ADA-B6E6-2B30BFF9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CE559-C82B-4E27-965B-4AC3C66F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3752B99E-38EC-4745-889B-124D3475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5264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August 9,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7337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DE8ADA-7BF8-433A-8770-61C690F3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A44C0-F7AC-49C2-8289-1E7A86D9FB50}" type="datetime4">
              <a:rPr lang="en-US" smtClean="0"/>
              <a:t>August 9,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357B86-EC22-49C6-BBC6-639D57D1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3764B-CF91-4C81-B4C3-5B5E5A973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13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E4801-B0C7-4458-B413-24D6E68F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33" y="457200"/>
            <a:ext cx="4170355" cy="191750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A0C76-733A-488A-89FB-7D04FD64B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1637" y="457200"/>
            <a:ext cx="5562601" cy="5943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B9DE-016A-4B31-BB52-99C76E28B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3633" y="2374708"/>
            <a:ext cx="4170355" cy="40260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ED6CC3-66DD-4D9A-A9C7-F588BA88C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B84BC-6E78-40D1-8831-40AB1F596614}" type="datetime4">
              <a:rPr lang="en-US" smtClean="0"/>
              <a:t>August 9,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359FC8-04EF-4F7D-8E43-4EE0E95D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1C964-4227-4DEE-87A1-026162DD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3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0EB4E-D4BB-4C86-A820-63474E5A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457199"/>
            <a:ext cx="3913241" cy="19288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FA99A1-8FAF-415D-A399-1B2C2A0F2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57752" y="457200"/>
            <a:ext cx="6110288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5BEE-9915-4637-85A2-2AF2872C72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2038" y="2386013"/>
            <a:ext cx="3913241" cy="40147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73427C-3B67-4ED4-925D-04B9C09AA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A080F-3961-4D42-BEDE-84A1FED032F1}" type="datetime4">
              <a:rPr lang="en-US" smtClean="0"/>
              <a:t>August 9,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B5DAFD-22DE-4E9E-9C72-B16C1F273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8EE99-49CC-4A30-8ADA-39EFD8DA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93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171A2-02C1-4543-8B6B-FCF7E69712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50879" y="1825625"/>
            <a:ext cx="9810604" cy="451669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5027C-A386-44E4-AFE1-33AFFDA3A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C3C8F-D4A7-4EAD-92AD-82C91CB8BB85}" type="datetime4">
              <a:rPr lang="en-US" smtClean="0"/>
              <a:t>August 9,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BF710-0558-4457-825D-48713CAED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F93D-5DC3-4C36-AEB0-79CDB15C3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7CFC0C8-11FE-4003-B2D6-B7B8E279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059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EB41C5-3638-439D-BA61-4DAA14222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64025"/>
            <a:ext cx="2161540" cy="580029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9B91A0-A376-483C-926E-189F376E5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64023"/>
            <a:ext cx="7886700" cy="58002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134E-B7D5-4664-BB2E-6A98ED63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11D41-E33C-4BC7-8272-37E8417FD097}" type="datetime4">
              <a:rPr lang="en-US" smtClean="0"/>
              <a:t>August 9,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4E2A-B1CE-4F2E-9D9A-D47E514D5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7C304-46A8-4179-87A2-B8CC10B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7804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6E7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81684" cy="6400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111483" y="0"/>
            <a:ext cx="1060703" cy="7056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82751" y="5419344"/>
            <a:ext cx="467995" cy="472440"/>
          </a:xfrm>
          <a:custGeom>
            <a:avLst/>
            <a:gdLst/>
            <a:ahLst/>
            <a:cxnLst/>
            <a:rect l="l" t="t" r="r" b="b"/>
            <a:pathLst>
              <a:path w="467994" h="472439">
                <a:moveTo>
                  <a:pt x="233934" y="0"/>
                </a:moveTo>
                <a:lnTo>
                  <a:pt x="186788" y="4800"/>
                </a:lnTo>
                <a:lnTo>
                  <a:pt x="142876" y="18567"/>
                </a:lnTo>
                <a:lnTo>
                  <a:pt x="103139" y="40351"/>
                </a:lnTo>
                <a:lnTo>
                  <a:pt x="68518" y="69199"/>
                </a:lnTo>
                <a:lnTo>
                  <a:pt x="39952" y="104161"/>
                </a:lnTo>
                <a:lnTo>
                  <a:pt x="18383" y="144285"/>
                </a:lnTo>
                <a:lnTo>
                  <a:pt x="4752" y="188622"/>
                </a:lnTo>
                <a:lnTo>
                  <a:pt x="0" y="236219"/>
                </a:lnTo>
                <a:lnTo>
                  <a:pt x="4752" y="283824"/>
                </a:lnTo>
                <a:lnTo>
                  <a:pt x="18383" y="328164"/>
                </a:lnTo>
                <a:lnTo>
                  <a:pt x="39952" y="368290"/>
                </a:lnTo>
                <a:lnTo>
                  <a:pt x="68518" y="403250"/>
                </a:lnTo>
                <a:lnTo>
                  <a:pt x="103139" y="432095"/>
                </a:lnTo>
                <a:lnTo>
                  <a:pt x="142876" y="453875"/>
                </a:lnTo>
                <a:lnTo>
                  <a:pt x="186788" y="467640"/>
                </a:lnTo>
                <a:lnTo>
                  <a:pt x="233934" y="472439"/>
                </a:lnTo>
                <a:lnTo>
                  <a:pt x="281079" y="467640"/>
                </a:lnTo>
                <a:lnTo>
                  <a:pt x="324991" y="453875"/>
                </a:lnTo>
                <a:lnTo>
                  <a:pt x="364728" y="432095"/>
                </a:lnTo>
                <a:lnTo>
                  <a:pt x="399349" y="403250"/>
                </a:lnTo>
                <a:lnTo>
                  <a:pt x="427915" y="368290"/>
                </a:lnTo>
                <a:lnTo>
                  <a:pt x="449484" y="328164"/>
                </a:lnTo>
                <a:lnTo>
                  <a:pt x="463115" y="283824"/>
                </a:lnTo>
                <a:lnTo>
                  <a:pt x="467867" y="236219"/>
                </a:lnTo>
                <a:lnTo>
                  <a:pt x="463115" y="188622"/>
                </a:lnTo>
                <a:lnTo>
                  <a:pt x="449484" y="144285"/>
                </a:lnTo>
                <a:lnTo>
                  <a:pt x="427915" y="104161"/>
                </a:lnTo>
                <a:lnTo>
                  <a:pt x="399349" y="69199"/>
                </a:lnTo>
                <a:lnTo>
                  <a:pt x="364728" y="40351"/>
                </a:lnTo>
                <a:lnTo>
                  <a:pt x="324991" y="18567"/>
                </a:lnTo>
                <a:lnTo>
                  <a:pt x="281079" y="4800"/>
                </a:lnTo>
                <a:lnTo>
                  <a:pt x="233934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618744" y="5978652"/>
            <a:ext cx="558165" cy="562610"/>
          </a:xfrm>
          <a:custGeom>
            <a:avLst/>
            <a:gdLst/>
            <a:ahLst/>
            <a:cxnLst/>
            <a:rect l="l" t="t" r="r" b="b"/>
            <a:pathLst>
              <a:path w="558165" h="562609">
                <a:moveTo>
                  <a:pt x="278892" y="0"/>
                </a:moveTo>
                <a:lnTo>
                  <a:pt x="233654" y="3680"/>
                </a:lnTo>
                <a:lnTo>
                  <a:pt x="190741" y="14334"/>
                </a:lnTo>
                <a:lnTo>
                  <a:pt x="150726" y="31383"/>
                </a:lnTo>
                <a:lnTo>
                  <a:pt x="114182" y="54249"/>
                </a:lnTo>
                <a:lnTo>
                  <a:pt x="81686" y="82353"/>
                </a:lnTo>
                <a:lnTo>
                  <a:pt x="53810" y="115115"/>
                </a:lnTo>
                <a:lnTo>
                  <a:pt x="31129" y="151958"/>
                </a:lnTo>
                <a:lnTo>
                  <a:pt x="14218" y="192301"/>
                </a:lnTo>
                <a:lnTo>
                  <a:pt x="3650" y="235568"/>
                </a:lnTo>
                <a:lnTo>
                  <a:pt x="0" y="281178"/>
                </a:lnTo>
                <a:lnTo>
                  <a:pt x="3650" y="326787"/>
                </a:lnTo>
                <a:lnTo>
                  <a:pt x="14218" y="370054"/>
                </a:lnTo>
                <a:lnTo>
                  <a:pt x="31129" y="410397"/>
                </a:lnTo>
                <a:lnTo>
                  <a:pt x="53810" y="447240"/>
                </a:lnTo>
                <a:lnTo>
                  <a:pt x="81686" y="480002"/>
                </a:lnTo>
                <a:lnTo>
                  <a:pt x="114182" y="508106"/>
                </a:lnTo>
                <a:lnTo>
                  <a:pt x="150726" y="530972"/>
                </a:lnTo>
                <a:lnTo>
                  <a:pt x="190741" y="548021"/>
                </a:lnTo>
                <a:lnTo>
                  <a:pt x="233654" y="558675"/>
                </a:lnTo>
                <a:lnTo>
                  <a:pt x="278892" y="562356"/>
                </a:lnTo>
                <a:lnTo>
                  <a:pt x="324129" y="558675"/>
                </a:lnTo>
                <a:lnTo>
                  <a:pt x="367042" y="548021"/>
                </a:lnTo>
                <a:lnTo>
                  <a:pt x="407057" y="530972"/>
                </a:lnTo>
                <a:lnTo>
                  <a:pt x="443601" y="508106"/>
                </a:lnTo>
                <a:lnTo>
                  <a:pt x="476097" y="480002"/>
                </a:lnTo>
                <a:lnTo>
                  <a:pt x="503973" y="447240"/>
                </a:lnTo>
                <a:lnTo>
                  <a:pt x="526654" y="410397"/>
                </a:lnTo>
                <a:lnTo>
                  <a:pt x="543565" y="370054"/>
                </a:lnTo>
                <a:lnTo>
                  <a:pt x="554133" y="326787"/>
                </a:lnTo>
                <a:lnTo>
                  <a:pt x="557784" y="281178"/>
                </a:lnTo>
                <a:lnTo>
                  <a:pt x="554133" y="235568"/>
                </a:lnTo>
                <a:lnTo>
                  <a:pt x="543565" y="192301"/>
                </a:lnTo>
                <a:lnTo>
                  <a:pt x="526654" y="151958"/>
                </a:lnTo>
                <a:lnTo>
                  <a:pt x="503973" y="115115"/>
                </a:lnTo>
                <a:lnTo>
                  <a:pt x="476097" y="82353"/>
                </a:lnTo>
                <a:lnTo>
                  <a:pt x="443601" y="54249"/>
                </a:lnTo>
                <a:lnTo>
                  <a:pt x="407057" y="31383"/>
                </a:lnTo>
                <a:lnTo>
                  <a:pt x="367042" y="14334"/>
                </a:lnTo>
                <a:lnTo>
                  <a:pt x="324129" y="3680"/>
                </a:lnTo>
                <a:lnTo>
                  <a:pt x="278892" y="0"/>
                </a:lnTo>
                <a:close/>
              </a:path>
            </a:pathLst>
          </a:custGeom>
          <a:solidFill>
            <a:srgbClr val="ED9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38562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500" b="1" i="0">
                <a:solidFill>
                  <a:srgbClr val="E6E7E9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30" dirty="0"/>
              <a:t>Explain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500" b="1" i="0">
                <a:solidFill>
                  <a:srgbClr val="E6E7E9"/>
                </a:solidFill>
                <a:latin typeface="Trebuchet MS"/>
                <a:cs typeface="Trebuchet MS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15" dirty="0"/>
              <a:t>Add</a:t>
            </a:r>
            <a:r>
              <a:rPr spc="-80" dirty="0"/>
              <a:t> </a:t>
            </a:r>
            <a:r>
              <a:rPr spc="-35" dirty="0"/>
              <a:t>Some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3966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3781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3554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5297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3798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5102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33225"/>
            <a:ext cx="12192000" cy="49928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" name="bg object 17"/>
          <p:cNvSpPr/>
          <p:nvPr/>
        </p:nvSpPr>
        <p:spPr>
          <a:xfrm>
            <a:off x="0" y="2398955"/>
            <a:ext cx="12192000" cy="35271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" name="bg object 18"/>
          <p:cNvSpPr/>
          <p:nvPr/>
        </p:nvSpPr>
        <p:spPr>
          <a:xfrm>
            <a:off x="1455650" y="2277931"/>
            <a:ext cx="9605818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25908">
            <a:solidFill>
              <a:srgbClr val="B61D42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" name="bg object 19"/>
          <p:cNvSpPr/>
          <p:nvPr/>
        </p:nvSpPr>
        <p:spPr>
          <a:xfrm>
            <a:off x="683491" y="4878592"/>
            <a:ext cx="469515" cy="344581"/>
          </a:xfrm>
          <a:custGeom>
            <a:avLst/>
            <a:gdLst/>
            <a:ahLst/>
            <a:cxnLst/>
            <a:rect l="l" t="t" r="r" b="b"/>
            <a:pathLst>
              <a:path w="387350" h="390525">
                <a:moveTo>
                  <a:pt x="193548" y="390144"/>
                </a:moveTo>
                <a:lnTo>
                  <a:pt x="149236" y="385016"/>
                </a:lnTo>
                <a:lnTo>
                  <a:pt x="108523" y="370398"/>
                </a:lnTo>
                <a:lnTo>
                  <a:pt x="72583" y="347436"/>
                </a:lnTo>
                <a:lnTo>
                  <a:pt x="42587" y="317276"/>
                </a:lnTo>
                <a:lnTo>
                  <a:pt x="19709" y="281064"/>
                </a:lnTo>
                <a:lnTo>
                  <a:pt x="5122" y="239947"/>
                </a:lnTo>
                <a:lnTo>
                  <a:pt x="0" y="195072"/>
                </a:lnTo>
                <a:lnTo>
                  <a:pt x="5122" y="150676"/>
                </a:lnTo>
                <a:lnTo>
                  <a:pt x="19709" y="109745"/>
                </a:lnTo>
                <a:lnTo>
                  <a:pt x="42587" y="73507"/>
                </a:lnTo>
                <a:lnTo>
                  <a:pt x="72583" y="43187"/>
                </a:lnTo>
                <a:lnTo>
                  <a:pt x="108523" y="20011"/>
                </a:lnTo>
                <a:lnTo>
                  <a:pt x="149236" y="5207"/>
                </a:lnTo>
                <a:lnTo>
                  <a:pt x="193548" y="0"/>
                </a:lnTo>
                <a:lnTo>
                  <a:pt x="237859" y="5207"/>
                </a:lnTo>
                <a:lnTo>
                  <a:pt x="278572" y="20011"/>
                </a:lnTo>
                <a:lnTo>
                  <a:pt x="314512" y="43187"/>
                </a:lnTo>
                <a:lnTo>
                  <a:pt x="344508" y="73507"/>
                </a:lnTo>
                <a:lnTo>
                  <a:pt x="367386" y="109745"/>
                </a:lnTo>
                <a:lnTo>
                  <a:pt x="381973" y="150676"/>
                </a:lnTo>
                <a:lnTo>
                  <a:pt x="387096" y="195072"/>
                </a:lnTo>
                <a:lnTo>
                  <a:pt x="381973" y="239947"/>
                </a:lnTo>
                <a:lnTo>
                  <a:pt x="367386" y="281064"/>
                </a:lnTo>
                <a:lnTo>
                  <a:pt x="344508" y="317276"/>
                </a:lnTo>
                <a:lnTo>
                  <a:pt x="314512" y="347436"/>
                </a:lnTo>
                <a:lnTo>
                  <a:pt x="278572" y="370398"/>
                </a:lnTo>
                <a:lnTo>
                  <a:pt x="237859" y="385016"/>
                </a:lnTo>
                <a:lnTo>
                  <a:pt x="193548" y="390144"/>
                </a:lnTo>
                <a:close/>
              </a:path>
            </a:pathLst>
          </a:custGeom>
          <a:solidFill>
            <a:srgbClr val="BF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" name="bg object 20"/>
          <p:cNvSpPr/>
          <p:nvPr/>
        </p:nvSpPr>
        <p:spPr>
          <a:xfrm>
            <a:off x="618837" y="5286039"/>
            <a:ext cx="558030" cy="409015"/>
          </a:xfrm>
          <a:custGeom>
            <a:avLst/>
            <a:gdLst/>
            <a:ahLst/>
            <a:cxnLst/>
            <a:rect l="l" t="t" r="r" b="b"/>
            <a:pathLst>
              <a:path w="460375" h="463550">
                <a:moveTo>
                  <a:pt x="230124" y="463296"/>
                </a:moveTo>
                <a:lnTo>
                  <a:pt x="183918" y="458593"/>
                </a:lnTo>
                <a:lnTo>
                  <a:pt x="140803" y="445103"/>
                </a:lnTo>
                <a:lnTo>
                  <a:pt x="101724" y="423755"/>
                </a:lnTo>
                <a:lnTo>
                  <a:pt x="67627" y="395478"/>
                </a:lnTo>
                <a:lnTo>
                  <a:pt x="39460" y="361199"/>
                </a:lnTo>
                <a:lnTo>
                  <a:pt x="18168" y="321849"/>
                </a:lnTo>
                <a:lnTo>
                  <a:pt x="4699" y="278356"/>
                </a:lnTo>
                <a:lnTo>
                  <a:pt x="0" y="231648"/>
                </a:lnTo>
                <a:lnTo>
                  <a:pt x="4699" y="184939"/>
                </a:lnTo>
                <a:lnTo>
                  <a:pt x="18168" y="141446"/>
                </a:lnTo>
                <a:lnTo>
                  <a:pt x="39460" y="102096"/>
                </a:lnTo>
                <a:lnTo>
                  <a:pt x="67627" y="67818"/>
                </a:lnTo>
                <a:lnTo>
                  <a:pt x="101724" y="39540"/>
                </a:lnTo>
                <a:lnTo>
                  <a:pt x="140803" y="18192"/>
                </a:lnTo>
                <a:lnTo>
                  <a:pt x="183918" y="4702"/>
                </a:lnTo>
                <a:lnTo>
                  <a:pt x="230124" y="0"/>
                </a:lnTo>
                <a:lnTo>
                  <a:pt x="276766" y="4702"/>
                </a:lnTo>
                <a:lnTo>
                  <a:pt x="320087" y="18192"/>
                </a:lnTo>
                <a:lnTo>
                  <a:pt x="359193" y="39540"/>
                </a:lnTo>
                <a:lnTo>
                  <a:pt x="393192" y="67818"/>
                </a:lnTo>
                <a:lnTo>
                  <a:pt x="421189" y="102096"/>
                </a:lnTo>
                <a:lnTo>
                  <a:pt x="442293" y="141446"/>
                </a:lnTo>
                <a:lnTo>
                  <a:pt x="455610" y="184939"/>
                </a:lnTo>
                <a:lnTo>
                  <a:pt x="460248" y="231648"/>
                </a:lnTo>
                <a:lnTo>
                  <a:pt x="455610" y="278356"/>
                </a:lnTo>
                <a:lnTo>
                  <a:pt x="442293" y="321849"/>
                </a:lnTo>
                <a:lnTo>
                  <a:pt x="421189" y="361199"/>
                </a:lnTo>
                <a:lnTo>
                  <a:pt x="393192" y="395478"/>
                </a:lnTo>
                <a:lnTo>
                  <a:pt x="359193" y="423755"/>
                </a:lnTo>
                <a:lnTo>
                  <a:pt x="320087" y="445103"/>
                </a:lnTo>
                <a:lnTo>
                  <a:pt x="276766" y="458593"/>
                </a:lnTo>
                <a:lnTo>
                  <a:pt x="230124" y="463296"/>
                </a:lnTo>
                <a:close/>
              </a:path>
            </a:pathLst>
          </a:custGeom>
          <a:solidFill>
            <a:srgbClr val="ED9523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08501" y="1443639"/>
            <a:ext cx="3174996" cy="7617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53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1206">
              <a:lnSpc>
                <a:spcPts val="1019"/>
              </a:lnSpc>
            </a:pPr>
            <a:r>
              <a:rPr lang="en-ID" spc="-150"/>
              <a:t>PT </a:t>
            </a:r>
            <a:r>
              <a:rPr lang="en-ID" spc="-49"/>
              <a:t>Jagauang </a:t>
            </a:r>
            <a:r>
              <a:rPr lang="en-ID" spc="-75"/>
              <a:t>Amanah</a:t>
            </a:r>
            <a:r>
              <a:rPr lang="en-ID" spc="-26"/>
              <a:t> </a:t>
            </a:r>
            <a:r>
              <a:rPr lang="en-ID" spc="-62"/>
              <a:t>Indonesia</a:t>
            </a:r>
            <a:endParaRPr lang="en-ID" spc="-62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1451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33225"/>
            <a:ext cx="12192000" cy="49928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" name="bg object 17"/>
          <p:cNvSpPr/>
          <p:nvPr/>
        </p:nvSpPr>
        <p:spPr>
          <a:xfrm>
            <a:off x="0" y="2398955"/>
            <a:ext cx="12192000" cy="35271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" name="bg object 18"/>
          <p:cNvSpPr/>
          <p:nvPr/>
        </p:nvSpPr>
        <p:spPr>
          <a:xfrm>
            <a:off x="1455650" y="2277931"/>
            <a:ext cx="9605818" cy="0"/>
          </a:xfrm>
          <a:custGeom>
            <a:avLst/>
            <a:gdLst/>
            <a:ahLst/>
            <a:cxnLst/>
            <a:rect l="l" t="t" r="r" b="b"/>
            <a:pathLst>
              <a:path w="7924800">
                <a:moveTo>
                  <a:pt x="0" y="0"/>
                </a:moveTo>
                <a:lnTo>
                  <a:pt x="7924800" y="0"/>
                </a:lnTo>
              </a:path>
            </a:pathLst>
          </a:custGeom>
          <a:ln w="25908">
            <a:solidFill>
              <a:srgbClr val="B61D42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11162" y="1443639"/>
            <a:ext cx="2769676" cy="672172"/>
          </a:xfrm>
        </p:spPr>
        <p:txBody>
          <a:bodyPr lIns="0" tIns="0" rIns="0" bIns="0"/>
          <a:lstStyle>
            <a:lvl1pPr>
              <a:defRPr sz="4368" b="0" i="0" u="heavy">
                <a:solidFill>
                  <a:srgbClr val="00AF5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3539" y="2395368"/>
            <a:ext cx="9524922" cy="224036"/>
          </a:xfrm>
        </p:spPr>
        <p:txBody>
          <a:bodyPr lIns="0" tIns="0" rIns="0" bIns="0"/>
          <a:lstStyle>
            <a:lvl1pPr>
              <a:defRPr sz="1456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1206">
              <a:lnSpc>
                <a:spcPts val="1019"/>
              </a:lnSpc>
            </a:pPr>
            <a:r>
              <a:rPr lang="en-ID" spc="-150"/>
              <a:t>PT </a:t>
            </a:r>
            <a:r>
              <a:rPr lang="en-ID" spc="-49"/>
              <a:t>Jagauang </a:t>
            </a:r>
            <a:r>
              <a:rPr lang="en-ID" spc="-75"/>
              <a:t>Amanah</a:t>
            </a:r>
            <a:r>
              <a:rPr lang="en-ID" spc="-26"/>
              <a:t> </a:t>
            </a:r>
            <a:r>
              <a:rPr lang="en-ID" spc="-62"/>
              <a:t>Indonesia</a:t>
            </a:r>
            <a:endParaRPr lang="en-ID" spc="-62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4847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11162" y="1443639"/>
            <a:ext cx="2769676" cy="672172"/>
          </a:xfrm>
        </p:spPr>
        <p:txBody>
          <a:bodyPr lIns="0" tIns="0" rIns="0" bIns="0"/>
          <a:lstStyle>
            <a:lvl1pPr>
              <a:defRPr sz="4368" b="0" i="0" u="heavy">
                <a:solidFill>
                  <a:srgbClr val="00AF5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53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53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1206">
              <a:lnSpc>
                <a:spcPts val="1019"/>
              </a:lnSpc>
            </a:pPr>
            <a:r>
              <a:rPr lang="en-ID" spc="-150"/>
              <a:t>PT </a:t>
            </a:r>
            <a:r>
              <a:rPr lang="en-ID" spc="-49"/>
              <a:t>Jagauang </a:t>
            </a:r>
            <a:r>
              <a:rPr lang="en-ID" spc="-75"/>
              <a:t>Amanah</a:t>
            </a:r>
            <a:r>
              <a:rPr lang="en-ID" spc="-26"/>
              <a:t> </a:t>
            </a:r>
            <a:r>
              <a:rPr lang="en-ID" spc="-62"/>
              <a:t>Indonesia</a:t>
            </a:r>
            <a:endParaRPr lang="en-ID" spc="-62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0999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11162" y="1443639"/>
            <a:ext cx="2769676" cy="672172"/>
          </a:xfrm>
        </p:spPr>
        <p:txBody>
          <a:bodyPr lIns="0" tIns="0" rIns="0" bIns="0"/>
          <a:lstStyle>
            <a:lvl1pPr>
              <a:defRPr sz="4368" b="0" i="0" u="heavy">
                <a:solidFill>
                  <a:srgbClr val="00AF5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1206">
              <a:lnSpc>
                <a:spcPts val="1019"/>
              </a:lnSpc>
            </a:pPr>
            <a:r>
              <a:rPr lang="en-ID" spc="-150"/>
              <a:t>PT </a:t>
            </a:r>
            <a:r>
              <a:rPr lang="en-ID" spc="-49"/>
              <a:t>Jagauang </a:t>
            </a:r>
            <a:r>
              <a:rPr lang="en-ID" spc="-75"/>
              <a:t>Amanah</a:t>
            </a:r>
            <a:r>
              <a:rPr lang="en-ID" spc="-26"/>
              <a:t> </a:t>
            </a:r>
            <a:r>
              <a:rPr lang="en-ID" spc="-62"/>
              <a:t>Indonesia</a:t>
            </a:r>
            <a:endParaRPr lang="en-ID" spc="-62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424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82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1206">
              <a:lnSpc>
                <a:spcPts val="1019"/>
              </a:lnSpc>
            </a:pPr>
            <a:r>
              <a:rPr lang="en-ID" spc="-150"/>
              <a:t>PT </a:t>
            </a:r>
            <a:r>
              <a:rPr lang="en-ID" spc="-49"/>
              <a:t>Jagauang </a:t>
            </a:r>
            <a:r>
              <a:rPr lang="en-ID" spc="-75"/>
              <a:t>Amanah</a:t>
            </a:r>
            <a:r>
              <a:rPr lang="en-ID" spc="-26"/>
              <a:t> </a:t>
            </a:r>
            <a:r>
              <a:rPr lang="en-ID" spc="-62"/>
              <a:t>Indonesia</a:t>
            </a:r>
            <a:endParaRPr lang="en-ID" spc="-62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6641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customXml" Target="../ink/ink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dark room&#10;&#10;Description automatically generated">
            <a:extLst>
              <a:ext uri="{FF2B5EF4-FFF2-40B4-BE49-F238E27FC236}">
                <a16:creationId xmlns:a16="http://schemas.microsoft.com/office/drawing/2014/main" id="{DEB2E8C4-C3E7-4048-A43D-9859510CFA9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FBD2E1-C16B-4996-869C-DD03823A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9810604" cy="1216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44DB6A-ED8E-4755-BC7A-B7AA6524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0879" y="1825624"/>
            <a:ext cx="9810604" cy="44287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CE27-B558-4B88-ACE3-B704231277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09243" y="5071825"/>
            <a:ext cx="2647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A33960BD-7AC1-4217-9611-AAA56D3EE38F}" type="datetime4">
              <a:rPr lang="en-US" smtClean="0"/>
              <a:pPr/>
              <a:t>August 9, 2021</a:t>
            </a:fld>
            <a:endParaRPr lang="en-US" dirty="0">
              <a:latin typeface="+mn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E5D61-F203-4F00-9CF1-AB0AE4937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47827" y="1407402"/>
            <a:ext cx="27704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endParaRPr lang="en-US" dirty="0">
              <a:latin typeface="+mn-lt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F38BD-5F38-4F6E-B5DD-EB1AF06002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0121" y="3138985"/>
            <a:ext cx="545911" cy="5800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fld id="{9D4AEF59-F28E-467C-9EA3-92D1CFAD475A}" type="slidenum">
              <a:rPr lang="en-US" smtClean="0"/>
              <a:pPr/>
              <a:t>‹#›</a:t>
            </a:fld>
            <a:endParaRPr lang="en-US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14:cNvPr>
              <p14:cNvContentPartPr/>
              <p14:nvPr/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9135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8" r:id="rId7"/>
    <p:sldLayoutId id="2147483694" r:id="rId8"/>
    <p:sldLayoutId id="2147483695" r:id="rId9"/>
    <p:sldLayoutId id="2147483696" r:id="rId10"/>
    <p:sldLayoutId id="2147483697" r:id="rId11"/>
    <p:sldLayoutId id="2147483700" r:id="rId12"/>
  </p:sldLayoutIdLst>
  <p:hf sldNum="0" hdr="0" ftr="0" dt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2800" kern="1200" cap="all" spc="600" baseline="0">
          <a:solidFill>
            <a:schemeClr val="tx1">
              <a:lumMod val="85000"/>
              <a:lumOff val="15000"/>
            </a:schemeClr>
          </a:solidFill>
          <a:latin typeface="+mj-lt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1pPr>
      <a:lvl2pPr marL="274320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8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2pPr>
      <a:lvl3pPr marL="605790" indent="-28575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3pPr>
      <a:lvl4pPr marL="630936" indent="0" algn="l" defTabSz="914400" rtl="0" eaLnBrk="1" latinLnBrk="0" hangingPunct="1">
        <a:lnSpc>
          <a:spcPct val="100000"/>
        </a:lnSpc>
        <a:spcBef>
          <a:spcPts val="500"/>
        </a:spcBef>
        <a:buFontTx/>
        <a:buNone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4pPr>
      <a:lvl5pPr marL="82296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 spc="50" baseline="0">
          <a:solidFill>
            <a:schemeClr val="tx1">
              <a:lumMod val="85000"/>
              <a:lumOff val="15000"/>
            </a:schemeClr>
          </a:solidFill>
          <a:latin typeface="+mn-lt"/>
          <a:ea typeface="Batang" panose="02030600000101010101" pitchFamily="18" charset="-12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03200" y="1394461"/>
            <a:ext cx="11785600" cy="4994275"/>
          </a:xfrm>
          <a:custGeom>
            <a:avLst/>
            <a:gdLst/>
            <a:ahLst/>
            <a:cxnLst/>
            <a:rect l="l" t="t" r="r" b="b"/>
            <a:pathLst>
              <a:path w="8839200" h="4994275">
                <a:moveTo>
                  <a:pt x="0" y="4994148"/>
                </a:moveTo>
                <a:lnTo>
                  <a:pt x="8839200" y="4994148"/>
                </a:lnTo>
                <a:lnTo>
                  <a:pt x="8839200" y="0"/>
                </a:lnTo>
                <a:lnTo>
                  <a:pt x="0" y="0"/>
                </a:lnTo>
                <a:lnTo>
                  <a:pt x="0" y="4994148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g object 17"/>
          <p:cNvSpPr/>
          <p:nvPr/>
        </p:nvSpPr>
        <p:spPr>
          <a:xfrm>
            <a:off x="203200" y="6697980"/>
            <a:ext cx="11785600" cy="7620"/>
          </a:xfrm>
          <a:custGeom>
            <a:avLst/>
            <a:gdLst/>
            <a:ahLst/>
            <a:cxnLst/>
            <a:rect l="l" t="t" r="r" b="b"/>
            <a:pathLst>
              <a:path w="8839200" h="7620">
                <a:moveTo>
                  <a:pt x="0" y="7619"/>
                </a:moveTo>
                <a:lnTo>
                  <a:pt x="8839200" y="7619"/>
                </a:lnTo>
                <a:lnTo>
                  <a:pt x="8839200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5D1D6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bg object 18"/>
          <p:cNvSpPr/>
          <p:nvPr/>
        </p:nvSpPr>
        <p:spPr>
          <a:xfrm>
            <a:off x="0" y="6705599"/>
            <a:ext cx="12192000" cy="152400"/>
          </a:xfrm>
          <a:custGeom>
            <a:avLst/>
            <a:gdLst/>
            <a:ahLst/>
            <a:cxnLst/>
            <a:rect l="l" t="t" r="r" b="b"/>
            <a:pathLst>
              <a:path w="9144000" h="152400">
                <a:moveTo>
                  <a:pt x="9144000" y="0"/>
                </a:moveTo>
                <a:lnTo>
                  <a:pt x="0" y="0"/>
                </a:lnTo>
                <a:lnTo>
                  <a:pt x="0" y="152400"/>
                </a:lnTo>
                <a:lnTo>
                  <a:pt x="9144000" y="1524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8991600" y="0"/>
                </a:lnTo>
                <a:lnTo>
                  <a:pt x="152400" y="0"/>
                </a:lnTo>
                <a:lnTo>
                  <a:pt x="0" y="0"/>
                </a:lnTo>
                <a:lnTo>
                  <a:pt x="0" y="1394460"/>
                </a:lnTo>
                <a:lnTo>
                  <a:pt x="0" y="6858000"/>
                </a:lnTo>
                <a:lnTo>
                  <a:pt x="152400" y="6858000"/>
                </a:lnTo>
                <a:lnTo>
                  <a:pt x="152400" y="1394460"/>
                </a:lnTo>
                <a:lnTo>
                  <a:pt x="8991600" y="1394460"/>
                </a:lnTo>
                <a:lnTo>
                  <a:pt x="8991600" y="6858000"/>
                </a:lnTo>
                <a:lnTo>
                  <a:pt x="9144000" y="6858000"/>
                </a:lnTo>
                <a:lnTo>
                  <a:pt x="9144000" y="139446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0" name="bg object 20"/>
          <p:cNvSpPr/>
          <p:nvPr/>
        </p:nvSpPr>
        <p:spPr>
          <a:xfrm>
            <a:off x="199137" y="6388608"/>
            <a:ext cx="11777980" cy="309880"/>
          </a:xfrm>
          <a:custGeom>
            <a:avLst/>
            <a:gdLst/>
            <a:ahLst/>
            <a:cxnLst/>
            <a:rect l="l" t="t" r="r" b="b"/>
            <a:pathLst>
              <a:path w="8833485" h="309879">
                <a:moveTo>
                  <a:pt x="8833104" y="0"/>
                </a:moveTo>
                <a:lnTo>
                  <a:pt x="0" y="0"/>
                </a:lnTo>
                <a:lnTo>
                  <a:pt x="0" y="309371"/>
                </a:lnTo>
                <a:lnTo>
                  <a:pt x="8833104" y="309371"/>
                </a:lnTo>
                <a:lnTo>
                  <a:pt x="8833104" y="0"/>
                </a:lnTo>
                <a:close/>
              </a:path>
            </a:pathLst>
          </a:custGeom>
          <a:solidFill>
            <a:srgbClr val="8BACAD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1" name="bg object 21"/>
          <p:cNvSpPr/>
          <p:nvPr/>
        </p:nvSpPr>
        <p:spPr>
          <a:xfrm>
            <a:off x="203201" y="155447"/>
            <a:ext cx="11777980" cy="6547484"/>
          </a:xfrm>
          <a:custGeom>
            <a:avLst/>
            <a:gdLst/>
            <a:ahLst/>
            <a:cxnLst/>
            <a:rect l="l" t="t" r="r" b="b"/>
            <a:pathLst>
              <a:path w="8833485" h="6547484">
                <a:moveTo>
                  <a:pt x="0" y="6547104"/>
                </a:moveTo>
                <a:lnTo>
                  <a:pt x="8833104" y="6547104"/>
                </a:lnTo>
                <a:lnTo>
                  <a:pt x="8833104" y="0"/>
                </a:lnTo>
                <a:lnTo>
                  <a:pt x="0" y="0"/>
                </a:lnTo>
                <a:lnTo>
                  <a:pt x="0" y="6547104"/>
                </a:lnTo>
                <a:close/>
              </a:path>
            </a:pathLst>
          </a:custGeom>
          <a:ln w="9143">
            <a:solidFill>
              <a:srgbClr val="7A9799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2" name="bg object 22"/>
          <p:cNvSpPr/>
          <p:nvPr/>
        </p:nvSpPr>
        <p:spPr>
          <a:xfrm>
            <a:off x="203201" y="1277111"/>
            <a:ext cx="11777980" cy="0"/>
          </a:xfrm>
          <a:custGeom>
            <a:avLst/>
            <a:gdLst/>
            <a:ahLst/>
            <a:cxnLst/>
            <a:rect l="l" t="t" r="r" b="b"/>
            <a:pathLst>
              <a:path w="8833485">
                <a:moveTo>
                  <a:pt x="0" y="0"/>
                </a:moveTo>
                <a:lnTo>
                  <a:pt x="8833104" y="0"/>
                </a:lnTo>
              </a:path>
            </a:pathLst>
          </a:custGeom>
          <a:ln w="9144">
            <a:solidFill>
              <a:srgbClr val="7A9799"/>
            </a:solidFill>
            <a:prstDash val="sysDash"/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3" name="bg object 23"/>
          <p:cNvSpPr/>
          <p:nvPr/>
        </p:nvSpPr>
        <p:spPr>
          <a:xfrm>
            <a:off x="5689600" y="955547"/>
            <a:ext cx="8128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609600" y="304800"/>
                </a:moveTo>
                <a:lnTo>
                  <a:pt x="605599" y="255384"/>
                </a:lnTo>
                <a:lnTo>
                  <a:pt x="594042" y="208483"/>
                </a:lnTo>
                <a:lnTo>
                  <a:pt x="575564" y="164757"/>
                </a:lnTo>
                <a:lnTo>
                  <a:pt x="550760" y="124815"/>
                </a:lnTo>
                <a:lnTo>
                  <a:pt x="520293" y="89306"/>
                </a:lnTo>
                <a:lnTo>
                  <a:pt x="484771" y="58826"/>
                </a:lnTo>
                <a:lnTo>
                  <a:pt x="444842" y="34036"/>
                </a:lnTo>
                <a:lnTo>
                  <a:pt x="401116" y="15544"/>
                </a:lnTo>
                <a:lnTo>
                  <a:pt x="354215" y="4000"/>
                </a:lnTo>
                <a:lnTo>
                  <a:pt x="304800" y="0"/>
                </a:lnTo>
                <a:lnTo>
                  <a:pt x="255371" y="4000"/>
                </a:lnTo>
                <a:lnTo>
                  <a:pt x="208470" y="15557"/>
                </a:lnTo>
                <a:lnTo>
                  <a:pt x="164744" y="34036"/>
                </a:lnTo>
                <a:lnTo>
                  <a:pt x="124815" y="58839"/>
                </a:lnTo>
                <a:lnTo>
                  <a:pt x="89293" y="89306"/>
                </a:lnTo>
                <a:lnTo>
                  <a:pt x="58826" y="124828"/>
                </a:lnTo>
                <a:lnTo>
                  <a:pt x="34023" y="164757"/>
                </a:lnTo>
                <a:lnTo>
                  <a:pt x="15544" y="208483"/>
                </a:lnTo>
                <a:lnTo>
                  <a:pt x="3987" y="255384"/>
                </a:lnTo>
                <a:lnTo>
                  <a:pt x="0" y="304800"/>
                </a:lnTo>
                <a:lnTo>
                  <a:pt x="3987" y="354228"/>
                </a:lnTo>
                <a:lnTo>
                  <a:pt x="15544" y="401129"/>
                </a:lnTo>
                <a:lnTo>
                  <a:pt x="34023" y="444855"/>
                </a:lnTo>
                <a:lnTo>
                  <a:pt x="58826" y="484797"/>
                </a:lnTo>
                <a:lnTo>
                  <a:pt x="89293" y="520306"/>
                </a:lnTo>
                <a:lnTo>
                  <a:pt x="124815" y="550773"/>
                </a:lnTo>
                <a:lnTo>
                  <a:pt x="164744" y="575576"/>
                </a:lnTo>
                <a:lnTo>
                  <a:pt x="208483" y="594055"/>
                </a:lnTo>
                <a:lnTo>
                  <a:pt x="255371" y="605612"/>
                </a:lnTo>
                <a:lnTo>
                  <a:pt x="304800" y="609600"/>
                </a:lnTo>
                <a:lnTo>
                  <a:pt x="354215" y="605612"/>
                </a:lnTo>
                <a:lnTo>
                  <a:pt x="401116" y="594055"/>
                </a:lnTo>
                <a:lnTo>
                  <a:pt x="444842" y="575576"/>
                </a:lnTo>
                <a:lnTo>
                  <a:pt x="484784" y="550773"/>
                </a:lnTo>
                <a:lnTo>
                  <a:pt x="520293" y="520306"/>
                </a:lnTo>
                <a:lnTo>
                  <a:pt x="550773" y="484784"/>
                </a:lnTo>
                <a:lnTo>
                  <a:pt x="575564" y="444855"/>
                </a:lnTo>
                <a:lnTo>
                  <a:pt x="594055" y="401116"/>
                </a:lnTo>
                <a:lnTo>
                  <a:pt x="605599" y="354228"/>
                </a:lnTo>
                <a:lnTo>
                  <a:pt x="60960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4" name="bg object 24"/>
          <p:cNvSpPr/>
          <p:nvPr/>
        </p:nvSpPr>
        <p:spPr>
          <a:xfrm>
            <a:off x="5785104" y="1028191"/>
            <a:ext cx="626533" cy="469900"/>
          </a:xfrm>
          <a:custGeom>
            <a:avLst/>
            <a:gdLst/>
            <a:ahLst/>
            <a:cxnLst/>
            <a:rect l="l" t="t" r="r" b="b"/>
            <a:pathLst>
              <a:path w="469900" h="469900">
                <a:moveTo>
                  <a:pt x="257301" y="0"/>
                </a:moveTo>
                <a:lnTo>
                  <a:pt x="233425" y="0"/>
                </a:lnTo>
                <a:lnTo>
                  <a:pt x="209423" y="1270"/>
                </a:lnTo>
                <a:lnTo>
                  <a:pt x="163702" y="10160"/>
                </a:lnTo>
                <a:lnTo>
                  <a:pt x="121666" y="29210"/>
                </a:lnTo>
                <a:lnTo>
                  <a:pt x="84455" y="54610"/>
                </a:lnTo>
                <a:lnTo>
                  <a:pt x="52705" y="86360"/>
                </a:lnTo>
                <a:lnTo>
                  <a:pt x="27812" y="124460"/>
                </a:lnTo>
                <a:lnTo>
                  <a:pt x="10160" y="166370"/>
                </a:lnTo>
                <a:lnTo>
                  <a:pt x="1016" y="212089"/>
                </a:lnTo>
                <a:lnTo>
                  <a:pt x="0" y="236220"/>
                </a:lnTo>
                <a:lnTo>
                  <a:pt x="1397" y="260350"/>
                </a:lnTo>
                <a:lnTo>
                  <a:pt x="10922" y="306070"/>
                </a:lnTo>
                <a:lnTo>
                  <a:pt x="28956" y="347979"/>
                </a:lnTo>
                <a:lnTo>
                  <a:pt x="54356" y="386079"/>
                </a:lnTo>
                <a:lnTo>
                  <a:pt x="86360" y="417829"/>
                </a:lnTo>
                <a:lnTo>
                  <a:pt x="123825" y="443229"/>
                </a:lnTo>
                <a:lnTo>
                  <a:pt x="166116" y="461010"/>
                </a:lnTo>
                <a:lnTo>
                  <a:pt x="212089" y="469900"/>
                </a:lnTo>
                <a:lnTo>
                  <a:pt x="235966" y="469900"/>
                </a:lnTo>
                <a:lnTo>
                  <a:pt x="259969" y="468629"/>
                </a:lnTo>
                <a:lnTo>
                  <a:pt x="283083" y="466089"/>
                </a:lnTo>
                <a:lnTo>
                  <a:pt x="305688" y="459739"/>
                </a:lnTo>
                <a:lnTo>
                  <a:pt x="323574" y="453389"/>
                </a:lnTo>
                <a:lnTo>
                  <a:pt x="212851" y="453389"/>
                </a:lnTo>
                <a:lnTo>
                  <a:pt x="191262" y="449579"/>
                </a:lnTo>
                <a:lnTo>
                  <a:pt x="150241" y="436879"/>
                </a:lnTo>
                <a:lnTo>
                  <a:pt x="113157" y="416560"/>
                </a:lnTo>
                <a:lnTo>
                  <a:pt x="80899" y="389889"/>
                </a:lnTo>
                <a:lnTo>
                  <a:pt x="54229" y="358139"/>
                </a:lnTo>
                <a:lnTo>
                  <a:pt x="34036" y="321310"/>
                </a:lnTo>
                <a:lnTo>
                  <a:pt x="21336" y="279400"/>
                </a:lnTo>
                <a:lnTo>
                  <a:pt x="16827" y="236220"/>
                </a:lnTo>
                <a:lnTo>
                  <a:pt x="16823" y="233679"/>
                </a:lnTo>
                <a:lnTo>
                  <a:pt x="17780" y="213360"/>
                </a:lnTo>
                <a:lnTo>
                  <a:pt x="26416" y="170179"/>
                </a:lnTo>
                <a:lnTo>
                  <a:pt x="42925" y="130810"/>
                </a:lnTo>
                <a:lnTo>
                  <a:pt x="66167" y="96520"/>
                </a:lnTo>
                <a:lnTo>
                  <a:pt x="95758" y="66039"/>
                </a:lnTo>
                <a:lnTo>
                  <a:pt x="130429" y="43179"/>
                </a:lnTo>
                <a:lnTo>
                  <a:pt x="169545" y="26670"/>
                </a:lnTo>
                <a:lnTo>
                  <a:pt x="211962" y="17779"/>
                </a:lnTo>
                <a:lnTo>
                  <a:pt x="234314" y="16510"/>
                </a:lnTo>
                <a:lnTo>
                  <a:pt x="321373" y="16510"/>
                </a:lnTo>
                <a:lnTo>
                  <a:pt x="303275" y="10160"/>
                </a:lnTo>
                <a:lnTo>
                  <a:pt x="280797" y="3810"/>
                </a:lnTo>
                <a:lnTo>
                  <a:pt x="257301" y="0"/>
                </a:lnTo>
                <a:close/>
              </a:path>
              <a:path w="469900" h="469900">
                <a:moveTo>
                  <a:pt x="321373" y="16510"/>
                </a:moveTo>
                <a:lnTo>
                  <a:pt x="234314" y="16510"/>
                </a:lnTo>
                <a:lnTo>
                  <a:pt x="256539" y="17779"/>
                </a:lnTo>
                <a:lnTo>
                  <a:pt x="278130" y="20320"/>
                </a:lnTo>
                <a:lnTo>
                  <a:pt x="319150" y="33020"/>
                </a:lnTo>
                <a:lnTo>
                  <a:pt x="356235" y="53339"/>
                </a:lnTo>
                <a:lnTo>
                  <a:pt x="388493" y="80010"/>
                </a:lnTo>
                <a:lnTo>
                  <a:pt x="415163" y="113029"/>
                </a:lnTo>
                <a:lnTo>
                  <a:pt x="435356" y="149860"/>
                </a:lnTo>
                <a:lnTo>
                  <a:pt x="448056" y="190500"/>
                </a:lnTo>
                <a:lnTo>
                  <a:pt x="452564" y="233679"/>
                </a:lnTo>
                <a:lnTo>
                  <a:pt x="452568" y="236220"/>
                </a:lnTo>
                <a:lnTo>
                  <a:pt x="451612" y="256539"/>
                </a:lnTo>
                <a:lnTo>
                  <a:pt x="442975" y="299720"/>
                </a:lnTo>
                <a:lnTo>
                  <a:pt x="426466" y="339089"/>
                </a:lnTo>
                <a:lnTo>
                  <a:pt x="403225" y="373379"/>
                </a:lnTo>
                <a:lnTo>
                  <a:pt x="373634" y="403860"/>
                </a:lnTo>
                <a:lnTo>
                  <a:pt x="338963" y="426720"/>
                </a:lnTo>
                <a:lnTo>
                  <a:pt x="299847" y="444500"/>
                </a:lnTo>
                <a:lnTo>
                  <a:pt x="257429" y="452120"/>
                </a:lnTo>
                <a:lnTo>
                  <a:pt x="235076" y="453389"/>
                </a:lnTo>
                <a:lnTo>
                  <a:pt x="323574" y="453389"/>
                </a:lnTo>
                <a:lnTo>
                  <a:pt x="366902" y="429260"/>
                </a:lnTo>
                <a:lnTo>
                  <a:pt x="401574" y="400050"/>
                </a:lnTo>
                <a:lnTo>
                  <a:pt x="429895" y="365760"/>
                </a:lnTo>
                <a:lnTo>
                  <a:pt x="451358" y="325120"/>
                </a:lnTo>
                <a:lnTo>
                  <a:pt x="464820" y="281939"/>
                </a:lnTo>
                <a:lnTo>
                  <a:pt x="469392" y="233679"/>
                </a:lnTo>
                <a:lnTo>
                  <a:pt x="467995" y="209550"/>
                </a:lnTo>
                <a:lnTo>
                  <a:pt x="458470" y="163829"/>
                </a:lnTo>
                <a:lnTo>
                  <a:pt x="440436" y="121920"/>
                </a:lnTo>
                <a:lnTo>
                  <a:pt x="415036" y="85089"/>
                </a:lnTo>
                <a:lnTo>
                  <a:pt x="383032" y="53339"/>
                </a:lnTo>
                <a:lnTo>
                  <a:pt x="345567" y="27939"/>
                </a:lnTo>
                <a:lnTo>
                  <a:pt x="324993" y="17779"/>
                </a:lnTo>
                <a:lnTo>
                  <a:pt x="321373" y="16510"/>
                </a:lnTo>
                <a:close/>
              </a:path>
              <a:path w="469900" h="469900">
                <a:moveTo>
                  <a:pt x="235076" y="33020"/>
                </a:moveTo>
                <a:lnTo>
                  <a:pt x="194563" y="36829"/>
                </a:lnTo>
                <a:lnTo>
                  <a:pt x="156845" y="49529"/>
                </a:lnTo>
                <a:lnTo>
                  <a:pt x="122555" y="67310"/>
                </a:lnTo>
                <a:lnTo>
                  <a:pt x="92710" y="92710"/>
                </a:lnTo>
                <a:lnTo>
                  <a:pt x="68072" y="121920"/>
                </a:lnTo>
                <a:lnTo>
                  <a:pt x="49530" y="156210"/>
                </a:lnTo>
                <a:lnTo>
                  <a:pt x="37719" y="194310"/>
                </a:lnTo>
                <a:lnTo>
                  <a:pt x="33591" y="233679"/>
                </a:lnTo>
                <a:lnTo>
                  <a:pt x="33583" y="236220"/>
                </a:lnTo>
                <a:lnTo>
                  <a:pt x="34417" y="255270"/>
                </a:lnTo>
                <a:lnTo>
                  <a:pt x="42418" y="294639"/>
                </a:lnTo>
                <a:lnTo>
                  <a:pt x="57658" y="331470"/>
                </a:lnTo>
                <a:lnTo>
                  <a:pt x="79121" y="363220"/>
                </a:lnTo>
                <a:lnTo>
                  <a:pt x="106425" y="391160"/>
                </a:lnTo>
                <a:lnTo>
                  <a:pt x="138430" y="412750"/>
                </a:lnTo>
                <a:lnTo>
                  <a:pt x="174498" y="427989"/>
                </a:lnTo>
                <a:lnTo>
                  <a:pt x="213613" y="435610"/>
                </a:lnTo>
                <a:lnTo>
                  <a:pt x="234314" y="436879"/>
                </a:lnTo>
                <a:lnTo>
                  <a:pt x="254888" y="435610"/>
                </a:lnTo>
                <a:lnTo>
                  <a:pt x="274827" y="433070"/>
                </a:lnTo>
                <a:lnTo>
                  <a:pt x="294132" y="427989"/>
                </a:lnTo>
                <a:lnTo>
                  <a:pt x="312547" y="421639"/>
                </a:lnTo>
                <a:lnTo>
                  <a:pt x="315068" y="420370"/>
                </a:lnTo>
                <a:lnTo>
                  <a:pt x="233425" y="420370"/>
                </a:lnTo>
                <a:lnTo>
                  <a:pt x="214502" y="419100"/>
                </a:lnTo>
                <a:lnTo>
                  <a:pt x="161798" y="405129"/>
                </a:lnTo>
                <a:lnTo>
                  <a:pt x="116586" y="377189"/>
                </a:lnTo>
                <a:lnTo>
                  <a:pt x="81152" y="337820"/>
                </a:lnTo>
                <a:lnTo>
                  <a:pt x="58166" y="289560"/>
                </a:lnTo>
                <a:lnTo>
                  <a:pt x="50292" y="233679"/>
                </a:lnTo>
                <a:lnTo>
                  <a:pt x="51308" y="214629"/>
                </a:lnTo>
                <a:lnTo>
                  <a:pt x="65277" y="162560"/>
                </a:lnTo>
                <a:lnTo>
                  <a:pt x="93218" y="116839"/>
                </a:lnTo>
                <a:lnTo>
                  <a:pt x="132587" y="81279"/>
                </a:lnTo>
                <a:lnTo>
                  <a:pt x="181101" y="57150"/>
                </a:lnTo>
                <a:lnTo>
                  <a:pt x="235966" y="49529"/>
                </a:lnTo>
                <a:lnTo>
                  <a:pt x="313309" y="49529"/>
                </a:lnTo>
                <a:lnTo>
                  <a:pt x="294894" y="41910"/>
                </a:lnTo>
                <a:lnTo>
                  <a:pt x="275589" y="36829"/>
                </a:lnTo>
                <a:lnTo>
                  <a:pt x="255777" y="34289"/>
                </a:lnTo>
                <a:lnTo>
                  <a:pt x="235076" y="33020"/>
                </a:lnTo>
                <a:close/>
              </a:path>
              <a:path w="469900" h="469900">
                <a:moveTo>
                  <a:pt x="313309" y="49529"/>
                </a:moveTo>
                <a:lnTo>
                  <a:pt x="235966" y="49529"/>
                </a:lnTo>
                <a:lnTo>
                  <a:pt x="254888" y="50800"/>
                </a:lnTo>
                <a:lnTo>
                  <a:pt x="273050" y="53339"/>
                </a:lnTo>
                <a:lnTo>
                  <a:pt x="323723" y="72389"/>
                </a:lnTo>
                <a:lnTo>
                  <a:pt x="366013" y="105410"/>
                </a:lnTo>
                <a:lnTo>
                  <a:pt x="397383" y="147320"/>
                </a:lnTo>
                <a:lnTo>
                  <a:pt x="415544" y="199389"/>
                </a:lnTo>
                <a:lnTo>
                  <a:pt x="419100" y="236220"/>
                </a:lnTo>
                <a:lnTo>
                  <a:pt x="418084" y="255270"/>
                </a:lnTo>
                <a:lnTo>
                  <a:pt x="404113" y="308610"/>
                </a:lnTo>
                <a:lnTo>
                  <a:pt x="376174" y="354329"/>
                </a:lnTo>
                <a:lnTo>
                  <a:pt x="336804" y="389889"/>
                </a:lnTo>
                <a:lnTo>
                  <a:pt x="288289" y="412750"/>
                </a:lnTo>
                <a:lnTo>
                  <a:pt x="233425" y="420370"/>
                </a:lnTo>
                <a:lnTo>
                  <a:pt x="315068" y="420370"/>
                </a:lnTo>
                <a:lnTo>
                  <a:pt x="362331" y="391160"/>
                </a:lnTo>
                <a:lnTo>
                  <a:pt x="389636" y="364489"/>
                </a:lnTo>
                <a:lnTo>
                  <a:pt x="411352" y="331470"/>
                </a:lnTo>
                <a:lnTo>
                  <a:pt x="426720" y="295910"/>
                </a:lnTo>
                <a:lnTo>
                  <a:pt x="434848" y="256539"/>
                </a:lnTo>
                <a:lnTo>
                  <a:pt x="435808" y="233679"/>
                </a:lnTo>
                <a:lnTo>
                  <a:pt x="434975" y="214629"/>
                </a:lnTo>
                <a:lnTo>
                  <a:pt x="426974" y="175260"/>
                </a:lnTo>
                <a:lnTo>
                  <a:pt x="411734" y="139700"/>
                </a:lnTo>
                <a:lnTo>
                  <a:pt x="390271" y="106679"/>
                </a:lnTo>
                <a:lnTo>
                  <a:pt x="362966" y="80010"/>
                </a:lnTo>
                <a:lnTo>
                  <a:pt x="330962" y="57150"/>
                </a:lnTo>
                <a:lnTo>
                  <a:pt x="313309" y="49529"/>
                </a:lnTo>
                <a:close/>
              </a:path>
            </a:pathLst>
          </a:custGeom>
          <a:solidFill>
            <a:srgbClr val="7A9799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1703" y="1545462"/>
            <a:ext cx="10468592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8326" y="1437259"/>
            <a:ext cx="1107534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3981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933225"/>
            <a:ext cx="12192000" cy="49928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" name="bg object 17"/>
          <p:cNvSpPr/>
          <p:nvPr/>
        </p:nvSpPr>
        <p:spPr>
          <a:xfrm>
            <a:off x="0" y="2398955"/>
            <a:ext cx="12192000" cy="35271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11162" y="1443639"/>
            <a:ext cx="2769676" cy="7617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950" b="0" i="0" u="heavy">
                <a:solidFill>
                  <a:srgbClr val="00AF5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3539" y="2395368"/>
            <a:ext cx="9524922" cy="2539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3609" y="5731956"/>
            <a:ext cx="1977350" cy="128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82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1206">
              <a:lnSpc>
                <a:spcPts val="1019"/>
              </a:lnSpc>
            </a:pPr>
            <a:r>
              <a:rPr lang="en-ID" spc="-150"/>
              <a:t>PT </a:t>
            </a:r>
            <a:r>
              <a:rPr lang="en-ID" spc="-49"/>
              <a:t>Jagauang </a:t>
            </a:r>
            <a:r>
              <a:rPr lang="en-ID" spc="-75"/>
              <a:t>Amanah</a:t>
            </a:r>
            <a:r>
              <a:rPr lang="en-ID" spc="-26"/>
              <a:t> </a:t>
            </a:r>
            <a:r>
              <a:rPr lang="en-ID" spc="-62"/>
              <a:t>Indonesia</a:t>
            </a:r>
            <a:endParaRPr lang="en-ID" spc="-62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905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03433">
        <a:defRPr>
          <a:latin typeface="+mn-lt"/>
          <a:ea typeface="+mn-ea"/>
          <a:cs typeface="+mn-cs"/>
        </a:defRPr>
      </a:lvl2pPr>
      <a:lvl3pPr marL="806867">
        <a:defRPr>
          <a:latin typeface="+mn-lt"/>
          <a:ea typeface="+mn-ea"/>
          <a:cs typeface="+mn-cs"/>
        </a:defRPr>
      </a:lvl3pPr>
      <a:lvl4pPr marL="1210300">
        <a:defRPr>
          <a:latin typeface="+mn-lt"/>
          <a:ea typeface="+mn-ea"/>
          <a:cs typeface="+mn-cs"/>
        </a:defRPr>
      </a:lvl4pPr>
      <a:lvl5pPr marL="1613733">
        <a:defRPr>
          <a:latin typeface="+mn-lt"/>
          <a:ea typeface="+mn-ea"/>
          <a:cs typeface="+mn-cs"/>
        </a:defRPr>
      </a:lvl5pPr>
      <a:lvl6pPr marL="2017166">
        <a:defRPr>
          <a:latin typeface="+mn-lt"/>
          <a:ea typeface="+mn-ea"/>
          <a:cs typeface="+mn-cs"/>
        </a:defRPr>
      </a:lvl6pPr>
      <a:lvl7pPr marL="2420600">
        <a:defRPr>
          <a:latin typeface="+mn-lt"/>
          <a:ea typeface="+mn-ea"/>
          <a:cs typeface="+mn-cs"/>
        </a:defRPr>
      </a:lvl7pPr>
      <a:lvl8pPr marL="2824033">
        <a:defRPr>
          <a:latin typeface="+mn-lt"/>
          <a:ea typeface="+mn-ea"/>
          <a:cs typeface="+mn-cs"/>
        </a:defRPr>
      </a:lvl8pPr>
      <a:lvl9pPr marL="3227466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3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43.png"/><Relationship Id="rId3" Type="http://schemas.openxmlformats.org/officeDocument/2006/relationships/image" Target="../media/image26.png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17" Type="http://schemas.openxmlformats.org/officeDocument/2006/relationships/image" Target="../media/image14.png"/><Relationship Id="rId2" Type="http://schemas.openxmlformats.org/officeDocument/2006/relationships/image" Target="../media/image25.png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41.png"/><Relationship Id="rId5" Type="http://schemas.openxmlformats.org/officeDocument/2006/relationships/image" Target="../media/image28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27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6.png"/><Relationship Id="rId7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14.png"/><Relationship Id="rId4" Type="http://schemas.openxmlformats.org/officeDocument/2006/relationships/image" Target="../media/image27.png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6.png"/><Relationship Id="rId7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14.png"/><Relationship Id="rId4" Type="http://schemas.openxmlformats.org/officeDocument/2006/relationships/image" Target="../media/image27.png"/><Relationship Id="rId9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26.png"/><Relationship Id="rId7" Type="http://schemas.openxmlformats.org/officeDocument/2006/relationships/image" Target="../media/image48.png"/><Relationship Id="rId12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4.png"/><Relationship Id="rId5" Type="http://schemas.openxmlformats.org/officeDocument/2006/relationships/image" Target="../media/image28.png"/><Relationship Id="rId10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6.png"/><Relationship Id="rId7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14.png"/><Relationship Id="rId4" Type="http://schemas.openxmlformats.org/officeDocument/2006/relationships/image" Target="../media/image27.png"/><Relationship Id="rId9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image" Target="../media/image55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B127A9A-54DE-411D-BF20-D86767166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D8A9915-5F98-4E73-9785-7DF064550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620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D99FC7-96C5-49F2-82DC-EAD201260E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914" y="858535"/>
            <a:ext cx="4889051" cy="2935357"/>
          </a:xfrm>
        </p:spPr>
        <p:txBody>
          <a:bodyPr>
            <a:normAutofit/>
          </a:bodyPr>
          <a:lstStyle/>
          <a:p>
            <a:r>
              <a:rPr lang="en-ID" b="1" dirty="0" err="1"/>
              <a:t>Bersodaqoh</a:t>
            </a:r>
            <a:r>
              <a:rPr lang="en-ID" b="1" dirty="0"/>
              <a:t>: </a:t>
            </a:r>
            <a:r>
              <a:rPr lang="en-ID" dirty="0"/>
              <a:t>Bahagia dunia </a:t>
            </a:r>
            <a:r>
              <a:rPr lang="en-ID" dirty="0" err="1"/>
              <a:t>akhirat</a:t>
            </a:r>
            <a:br>
              <a:rPr lang="en-ID" dirty="0"/>
            </a:br>
            <a:r>
              <a:rPr lang="en-ID" dirty="0"/>
              <a:t>WHY NOT?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C701D7-6EEB-449E-826B-2A637857F7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2357" y="4082126"/>
            <a:ext cx="3923270" cy="11181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D" sz="1400"/>
              <a:t>TIM FASILITATOR </a:t>
            </a:r>
          </a:p>
          <a:p>
            <a:pPr>
              <a:lnSpc>
                <a:spcPct val="90000"/>
              </a:lnSpc>
            </a:pPr>
            <a:r>
              <a:rPr lang="en-ID" sz="1400"/>
              <a:t>AWP ACADEMY </a:t>
            </a:r>
          </a:p>
          <a:p>
            <a:pPr>
              <a:lnSpc>
                <a:spcPct val="90000"/>
              </a:lnSpc>
            </a:pPr>
            <a:r>
              <a:rPr lang="en-ID" sz="1400"/>
              <a:t>DEPARTEMEN EKONOMI SYARIAH UISI</a:t>
            </a:r>
          </a:p>
        </p:txBody>
      </p:sp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3542889A-0ED0-4C91-A413-B9BF371A02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4" r="8456"/>
          <a:stretch/>
        </p:blipFill>
        <p:spPr>
          <a:xfrm>
            <a:off x="6796401" y="10"/>
            <a:ext cx="5395599" cy="3428991"/>
          </a:xfrm>
          <a:custGeom>
            <a:avLst/>
            <a:gdLst/>
            <a:ahLst/>
            <a:cxnLst/>
            <a:rect l="l" t="t" r="r" b="b"/>
            <a:pathLst>
              <a:path w="5395599" h="3429001">
                <a:moveTo>
                  <a:pt x="72963" y="0"/>
                </a:moveTo>
                <a:lnTo>
                  <a:pt x="5395599" y="0"/>
                </a:lnTo>
                <a:lnTo>
                  <a:pt x="5395599" y="3429001"/>
                </a:lnTo>
                <a:lnTo>
                  <a:pt x="256669" y="3429001"/>
                </a:lnTo>
                <a:lnTo>
                  <a:pt x="256477" y="3428211"/>
                </a:lnTo>
                <a:cubicBezTo>
                  <a:pt x="254725" y="3426377"/>
                  <a:pt x="251186" y="3424046"/>
                  <a:pt x="244603" y="3420520"/>
                </a:cubicBezTo>
                <a:cubicBezTo>
                  <a:pt x="243813" y="3379165"/>
                  <a:pt x="193520" y="3324511"/>
                  <a:pt x="204327" y="3284165"/>
                </a:cubicBezTo>
                <a:cubicBezTo>
                  <a:pt x="194574" y="3253336"/>
                  <a:pt x="190523" y="3260142"/>
                  <a:pt x="186088" y="3235544"/>
                </a:cubicBezTo>
                <a:cubicBezTo>
                  <a:pt x="177204" y="3195982"/>
                  <a:pt x="171586" y="3088699"/>
                  <a:pt x="169747" y="3057384"/>
                </a:cubicBezTo>
                <a:cubicBezTo>
                  <a:pt x="172244" y="3054365"/>
                  <a:pt x="173937" y="3051091"/>
                  <a:pt x="175054" y="3047652"/>
                </a:cubicBezTo>
                <a:lnTo>
                  <a:pt x="176808" y="3037529"/>
                </a:lnTo>
                <a:lnTo>
                  <a:pt x="175755" y="3036541"/>
                </a:lnTo>
                <a:cubicBezTo>
                  <a:pt x="173051" y="3031669"/>
                  <a:pt x="172963" y="3028266"/>
                  <a:pt x="174031" y="3025524"/>
                </a:cubicBezTo>
                <a:lnTo>
                  <a:pt x="176185" y="3022606"/>
                </a:lnTo>
                <a:cubicBezTo>
                  <a:pt x="176055" y="3020033"/>
                  <a:pt x="175924" y="3017460"/>
                  <a:pt x="175794" y="3014887"/>
                </a:cubicBezTo>
                <a:lnTo>
                  <a:pt x="177164" y="2999257"/>
                </a:lnTo>
                <a:lnTo>
                  <a:pt x="175416" y="2996732"/>
                </a:lnTo>
                <a:cubicBezTo>
                  <a:pt x="175064" y="2989081"/>
                  <a:pt x="174711" y="2981431"/>
                  <a:pt x="174360" y="2973780"/>
                </a:cubicBezTo>
                <a:lnTo>
                  <a:pt x="173394" y="2973655"/>
                </a:lnTo>
                <a:cubicBezTo>
                  <a:pt x="171202" y="2972846"/>
                  <a:pt x="169541" y="2971263"/>
                  <a:pt x="168939" y="2968014"/>
                </a:cubicBezTo>
                <a:cubicBezTo>
                  <a:pt x="155920" y="2975784"/>
                  <a:pt x="163222" y="2967071"/>
                  <a:pt x="162593" y="2956801"/>
                </a:cubicBezTo>
                <a:cubicBezTo>
                  <a:pt x="142236" y="2966578"/>
                  <a:pt x="148874" y="2935726"/>
                  <a:pt x="136190" y="2933298"/>
                </a:cubicBezTo>
                <a:cubicBezTo>
                  <a:pt x="136188" y="2925534"/>
                  <a:pt x="135815" y="2917501"/>
                  <a:pt x="134984" y="2909390"/>
                </a:cubicBezTo>
                <a:lnTo>
                  <a:pt x="134221" y="2904671"/>
                </a:lnTo>
                <a:lnTo>
                  <a:pt x="133991" y="2904615"/>
                </a:lnTo>
                <a:cubicBezTo>
                  <a:pt x="133368" y="2903671"/>
                  <a:pt x="132944" y="2902150"/>
                  <a:pt x="132759" y="2899714"/>
                </a:cubicBezTo>
                <a:cubicBezTo>
                  <a:pt x="132783" y="2898499"/>
                  <a:pt x="132807" y="2897282"/>
                  <a:pt x="132830" y="2896066"/>
                </a:cubicBezTo>
                <a:lnTo>
                  <a:pt x="131350" y="2886912"/>
                </a:lnTo>
                <a:lnTo>
                  <a:pt x="129415" y="2884014"/>
                </a:lnTo>
                <a:lnTo>
                  <a:pt x="126590" y="2883229"/>
                </a:lnTo>
                <a:cubicBezTo>
                  <a:pt x="126642" y="2882933"/>
                  <a:pt x="126695" y="2882639"/>
                  <a:pt x="126747" y="2882343"/>
                </a:cubicBezTo>
                <a:cubicBezTo>
                  <a:pt x="130282" y="2875325"/>
                  <a:pt x="136614" y="2872524"/>
                  <a:pt x="116721" y="2866529"/>
                </a:cubicBezTo>
                <a:cubicBezTo>
                  <a:pt x="121715" y="2850828"/>
                  <a:pt x="109951" y="2849285"/>
                  <a:pt x="102407" y="2829536"/>
                </a:cubicBezTo>
                <a:cubicBezTo>
                  <a:pt x="108068" y="2820214"/>
                  <a:pt x="104313" y="2813723"/>
                  <a:pt x="97513" y="2807759"/>
                </a:cubicBezTo>
                <a:cubicBezTo>
                  <a:pt x="97366" y="2787664"/>
                  <a:pt x="86314" y="2770658"/>
                  <a:pt x="80493" y="2748755"/>
                </a:cubicBezTo>
                <a:cubicBezTo>
                  <a:pt x="85565" y="2723695"/>
                  <a:pt x="66811" y="2713438"/>
                  <a:pt x="60663" y="2690022"/>
                </a:cubicBezTo>
                <a:cubicBezTo>
                  <a:pt x="73066" y="2667595"/>
                  <a:pt x="43769" y="2674802"/>
                  <a:pt x="35350" y="2663439"/>
                </a:cubicBezTo>
                <a:lnTo>
                  <a:pt x="34178" y="2660083"/>
                </a:lnTo>
                <a:cubicBezTo>
                  <a:pt x="34439" y="2657010"/>
                  <a:pt x="34700" y="2653937"/>
                  <a:pt x="34961" y="2650864"/>
                </a:cubicBezTo>
                <a:lnTo>
                  <a:pt x="35913" y="2647388"/>
                </a:lnTo>
                <a:cubicBezTo>
                  <a:pt x="36323" y="2644997"/>
                  <a:pt x="36282" y="2643412"/>
                  <a:pt x="35906" y="2642321"/>
                </a:cubicBezTo>
                <a:lnTo>
                  <a:pt x="35697" y="2642199"/>
                </a:lnTo>
                <a:cubicBezTo>
                  <a:pt x="35831" y="2640614"/>
                  <a:pt x="35966" y="2639031"/>
                  <a:pt x="36101" y="2637446"/>
                </a:cubicBezTo>
                <a:cubicBezTo>
                  <a:pt x="37260" y="2629421"/>
                  <a:pt x="38842" y="2621608"/>
                  <a:pt x="40718" y="2614161"/>
                </a:cubicBezTo>
                <a:cubicBezTo>
                  <a:pt x="29032" y="2608058"/>
                  <a:pt x="42921" y="2580448"/>
                  <a:pt x="20855" y="2583767"/>
                </a:cubicBezTo>
                <a:cubicBezTo>
                  <a:pt x="22732" y="2573730"/>
                  <a:pt x="31907" y="2567549"/>
                  <a:pt x="17429" y="2571126"/>
                </a:cubicBezTo>
                <a:lnTo>
                  <a:pt x="16691" y="2569441"/>
                </a:lnTo>
                <a:lnTo>
                  <a:pt x="19977" y="2563632"/>
                </a:lnTo>
                <a:cubicBezTo>
                  <a:pt x="21370" y="2557453"/>
                  <a:pt x="22736" y="2551799"/>
                  <a:pt x="25721" y="2556344"/>
                </a:cubicBezTo>
                <a:cubicBezTo>
                  <a:pt x="32713" y="2548895"/>
                  <a:pt x="23526" y="2540807"/>
                  <a:pt x="29740" y="2533157"/>
                </a:cubicBezTo>
                <a:cubicBezTo>
                  <a:pt x="32155" y="2522927"/>
                  <a:pt x="22112" y="2536851"/>
                  <a:pt x="22984" y="2524899"/>
                </a:cubicBezTo>
                <a:cubicBezTo>
                  <a:pt x="22853" y="2523879"/>
                  <a:pt x="22721" y="2522860"/>
                  <a:pt x="22591" y="2521840"/>
                </a:cubicBezTo>
                <a:lnTo>
                  <a:pt x="23626" y="2516618"/>
                </a:lnTo>
                <a:lnTo>
                  <a:pt x="26416" y="2514462"/>
                </a:lnTo>
                <a:cubicBezTo>
                  <a:pt x="28113" y="2512148"/>
                  <a:pt x="28851" y="2508859"/>
                  <a:pt x="27412" y="2503381"/>
                </a:cubicBezTo>
                <a:lnTo>
                  <a:pt x="26912" y="2502571"/>
                </a:lnTo>
                <a:lnTo>
                  <a:pt x="29779" y="2501027"/>
                </a:lnTo>
                <a:lnTo>
                  <a:pt x="31105" y="2492600"/>
                </a:lnTo>
                <a:lnTo>
                  <a:pt x="38272" y="2485183"/>
                </a:lnTo>
                <a:lnTo>
                  <a:pt x="36838" y="2480669"/>
                </a:lnTo>
                <a:lnTo>
                  <a:pt x="33929" y="2480825"/>
                </a:lnTo>
                <a:lnTo>
                  <a:pt x="40930" y="2465130"/>
                </a:lnTo>
                <a:cubicBezTo>
                  <a:pt x="38183" y="2455259"/>
                  <a:pt x="40884" y="2449073"/>
                  <a:pt x="45376" y="2443685"/>
                </a:cubicBezTo>
                <a:cubicBezTo>
                  <a:pt x="46859" y="2423506"/>
                  <a:pt x="54665" y="2407402"/>
                  <a:pt x="59676" y="2385914"/>
                </a:cubicBezTo>
                <a:cubicBezTo>
                  <a:pt x="58375" y="2360280"/>
                  <a:pt x="70331" y="2351643"/>
                  <a:pt x="75643" y="2328662"/>
                </a:cubicBezTo>
                <a:cubicBezTo>
                  <a:pt x="68923" y="2301647"/>
                  <a:pt x="92173" y="2318371"/>
                  <a:pt x="94380" y="2298217"/>
                </a:cubicBezTo>
                <a:cubicBezTo>
                  <a:pt x="89894" y="2262517"/>
                  <a:pt x="102355" y="2301922"/>
                  <a:pt x="106504" y="2250782"/>
                </a:cubicBezTo>
                <a:cubicBezTo>
                  <a:pt x="105375" y="2247398"/>
                  <a:pt x="107866" y="2241930"/>
                  <a:pt x="109892" y="2243352"/>
                </a:cubicBezTo>
                <a:cubicBezTo>
                  <a:pt x="109711" y="2239945"/>
                  <a:pt x="106781" y="2230878"/>
                  <a:pt x="110290" y="2231409"/>
                </a:cubicBezTo>
                <a:cubicBezTo>
                  <a:pt x="113089" y="2215680"/>
                  <a:pt x="113491" y="2199138"/>
                  <a:pt x="111457" y="2183375"/>
                </a:cubicBezTo>
                <a:cubicBezTo>
                  <a:pt x="121905" y="2154998"/>
                  <a:pt x="103565" y="2165592"/>
                  <a:pt x="108536" y="2144085"/>
                </a:cubicBezTo>
                <a:cubicBezTo>
                  <a:pt x="117898" y="2128897"/>
                  <a:pt x="113450" y="2120189"/>
                  <a:pt x="120996" y="2101383"/>
                </a:cubicBezTo>
                <a:cubicBezTo>
                  <a:pt x="113567" y="2092860"/>
                  <a:pt x="119580" y="2086506"/>
                  <a:pt x="122262" y="2079956"/>
                </a:cubicBezTo>
                <a:lnTo>
                  <a:pt x="122705" y="2076836"/>
                </a:lnTo>
                <a:lnTo>
                  <a:pt x="120431" y="2062205"/>
                </a:lnTo>
                <a:cubicBezTo>
                  <a:pt x="124896" y="2059982"/>
                  <a:pt x="118406" y="2051541"/>
                  <a:pt x="117092" y="2047621"/>
                </a:cubicBezTo>
                <a:cubicBezTo>
                  <a:pt x="120027" y="2047669"/>
                  <a:pt x="121324" y="2039112"/>
                  <a:pt x="118859" y="2035989"/>
                </a:cubicBezTo>
                <a:cubicBezTo>
                  <a:pt x="107554" y="1971545"/>
                  <a:pt x="135428" y="2008454"/>
                  <a:pt x="118500" y="1969476"/>
                </a:cubicBezTo>
                <a:cubicBezTo>
                  <a:pt x="114745" y="1943615"/>
                  <a:pt x="148559" y="1944656"/>
                  <a:pt x="131680" y="1917869"/>
                </a:cubicBezTo>
                <a:cubicBezTo>
                  <a:pt x="130819" y="1886102"/>
                  <a:pt x="142687" y="1866056"/>
                  <a:pt x="132882" y="1836507"/>
                </a:cubicBezTo>
                <a:cubicBezTo>
                  <a:pt x="132131" y="1806766"/>
                  <a:pt x="136526" y="1781182"/>
                  <a:pt x="131877" y="1755879"/>
                </a:cubicBezTo>
                <a:cubicBezTo>
                  <a:pt x="135648" y="1745788"/>
                  <a:pt x="136972" y="1736202"/>
                  <a:pt x="130448" y="1726651"/>
                </a:cubicBezTo>
                <a:cubicBezTo>
                  <a:pt x="131521" y="1698957"/>
                  <a:pt x="140123" y="1692528"/>
                  <a:pt x="132596" y="1674709"/>
                </a:cubicBezTo>
                <a:cubicBezTo>
                  <a:pt x="137178" y="1669668"/>
                  <a:pt x="139622" y="1666183"/>
                  <a:pt x="140684" y="1663502"/>
                </a:cubicBezTo>
                <a:cubicBezTo>
                  <a:pt x="143868" y="1655460"/>
                  <a:pt x="134606" y="1654644"/>
                  <a:pt x="133266" y="1640672"/>
                </a:cubicBezTo>
                <a:cubicBezTo>
                  <a:pt x="130503" y="1625689"/>
                  <a:pt x="122671" y="1650492"/>
                  <a:pt x="122351" y="1636309"/>
                </a:cubicBezTo>
                <a:cubicBezTo>
                  <a:pt x="127504" y="1622116"/>
                  <a:pt x="113671" y="1619938"/>
                  <a:pt x="119842" y="1605349"/>
                </a:cubicBezTo>
                <a:cubicBezTo>
                  <a:pt x="130060" y="1611345"/>
                  <a:pt x="119283" y="1573894"/>
                  <a:pt x="128418" y="1574712"/>
                </a:cubicBezTo>
                <a:cubicBezTo>
                  <a:pt x="116056" y="1558635"/>
                  <a:pt x="132372" y="1555273"/>
                  <a:pt x="129203" y="1536647"/>
                </a:cubicBezTo>
                <a:cubicBezTo>
                  <a:pt x="124681" y="1527242"/>
                  <a:pt x="124122" y="1521025"/>
                  <a:pt x="129792" y="1513896"/>
                </a:cubicBezTo>
                <a:cubicBezTo>
                  <a:pt x="107681" y="1470305"/>
                  <a:pt x="129817" y="1490329"/>
                  <a:pt x="122312" y="1452296"/>
                </a:cubicBezTo>
                <a:cubicBezTo>
                  <a:pt x="114097" y="1419160"/>
                  <a:pt x="109473" y="1382582"/>
                  <a:pt x="87787" y="1347657"/>
                </a:cubicBezTo>
                <a:cubicBezTo>
                  <a:pt x="81503" y="1340763"/>
                  <a:pt x="79662" y="1326684"/>
                  <a:pt x="83676" y="1316214"/>
                </a:cubicBezTo>
                <a:cubicBezTo>
                  <a:pt x="84367" y="1314411"/>
                  <a:pt x="85208" y="1312787"/>
                  <a:pt x="86175" y="1311390"/>
                </a:cubicBezTo>
                <a:cubicBezTo>
                  <a:pt x="70681" y="1290091"/>
                  <a:pt x="79090" y="1279232"/>
                  <a:pt x="68414" y="1268952"/>
                </a:cubicBezTo>
                <a:cubicBezTo>
                  <a:pt x="64882" y="1237645"/>
                  <a:pt x="76303" y="1214150"/>
                  <a:pt x="66960" y="1204622"/>
                </a:cubicBezTo>
                <a:cubicBezTo>
                  <a:pt x="68012" y="1188944"/>
                  <a:pt x="79810" y="1168727"/>
                  <a:pt x="69797" y="1155703"/>
                </a:cubicBezTo>
                <a:cubicBezTo>
                  <a:pt x="78315" y="1155066"/>
                  <a:pt x="63849" y="1136907"/>
                  <a:pt x="69688" y="1128440"/>
                </a:cubicBezTo>
                <a:cubicBezTo>
                  <a:pt x="74740" y="1122556"/>
                  <a:pt x="71529" y="1115674"/>
                  <a:pt x="71494" y="1108417"/>
                </a:cubicBezTo>
                <a:cubicBezTo>
                  <a:pt x="75656" y="1099737"/>
                  <a:pt x="70388" y="1067483"/>
                  <a:pt x="65950" y="1058433"/>
                </a:cubicBezTo>
                <a:cubicBezTo>
                  <a:pt x="50118" y="1035713"/>
                  <a:pt x="64594" y="994640"/>
                  <a:pt x="52521" y="975987"/>
                </a:cubicBezTo>
                <a:cubicBezTo>
                  <a:pt x="50914" y="969800"/>
                  <a:pt x="50418" y="963971"/>
                  <a:pt x="50615" y="958395"/>
                </a:cubicBezTo>
                <a:lnTo>
                  <a:pt x="52757" y="943118"/>
                </a:lnTo>
                <a:lnTo>
                  <a:pt x="56549" y="939439"/>
                </a:lnTo>
                <a:cubicBezTo>
                  <a:pt x="56401" y="936206"/>
                  <a:pt x="56255" y="932972"/>
                  <a:pt x="56107" y="929739"/>
                </a:cubicBezTo>
                <a:lnTo>
                  <a:pt x="56780" y="927127"/>
                </a:lnTo>
                <a:cubicBezTo>
                  <a:pt x="58082" y="922138"/>
                  <a:pt x="59244" y="917190"/>
                  <a:pt x="59846" y="912177"/>
                </a:cubicBezTo>
                <a:cubicBezTo>
                  <a:pt x="41559" y="915106"/>
                  <a:pt x="61959" y="870019"/>
                  <a:pt x="46764" y="881067"/>
                </a:cubicBezTo>
                <a:cubicBezTo>
                  <a:pt x="46894" y="854032"/>
                  <a:pt x="35518" y="846928"/>
                  <a:pt x="49935" y="817416"/>
                </a:cubicBezTo>
                <a:cubicBezTo>
                  <a:pt x="37190" y="772732"/>
                  <a:pt x="51975" y="740070"/>
                  <a:pt x="31206" y="702815"/>
                </a:cubicBezTo>
                <a:cubicBezTo>
                  <a:pt x="39530" y="708645"/>
                  <a:pt x="37598" y="685431"/>
                  <a:pt x="33943" y="672401"/>
                </a:cubicBezTo>
                <a:cubicBezTo>
                  <a:pt x="66681" y="693593"/>
                  <a:pt x="6096" y="618072"/>
                  <a:pt x="29392" y="612154"/>
                </a:cubicBezTo>
                <a:cubicBezTo>
                  <a:pt x="8255" y="607196"/>
                  <a:pt x="27963" y="545243"/>
                  <a:pt x="5970" y="516197"/>
                </a:cubicBezTo>
                <a:cubicBezTo>
                  <a:pt x="4766" y="496236"/>
                  <a:pt x="3235" y="464307"/>
                  <a:pt x="0" y="446558"/>
                </a:cubicBezTo>
                <a:lnTo>
                  <a:pt x="3892" y="402046"/>
                </a:lnTo>
                <a:cubicBezTo>
                  <a:pt x="8570" y="377878"/>
                  <a:pt x="6389" y="373884"/>
                  <a:pt x="12474" y="322733"/>
                </a:cubicBezTo>
                <a:cubicBezTo>
                  <a:pt x="12216" y="257376"/>
                  <a:pt x="25563" y="267420"/>
                  <a:pt x="21680" y="204587"/>
                </a:cubicBezTo>
                <a:cubicBezTo>
                  <a:pt x="27666" y="201120"/>
                  <a:pt x="29305" y="133016"/>
                  <a:pt x="33179" y="127724"/>
                </a:cubicBezTo>
                <a:lnTo>
                  <a:pt x="41973" y="110945"/>
                </a:lnTo>
                <a:lnTo>
                  <a:pt x="40746" y="108356"/>
                </a:lnTo>
                <a:cubicBezTo>
                  <a:pt x="38939" y="97517"/>
                  <a:pt x="40742" y="91347"/>
                  <a:pt x="44132" y="87265"/>
                </a:cubicBezTo>
                <a:lnTo>
                  <a:pt x="49473" y="83713"/>
                </a:lnTo>
                <a:lnTo>
                  <a:pt x="53238" y="69573"/>
                </a:lnTo>
                <a:lnTo>
                  <a:pt x="64534" y="42623"/>
                </a:lnTo>
                <a:lnTo>
                  <a:pt x="63008" y="36737"/>
                </a:lnTo>
                <a:close/>
              </a:path>
            </a:pathLst>
          </a:custGeom>
        </p:spPr>
      </p:pic>
      <p:pic>
        <p:nvPicPr>
          <p:cNvPr id="5124" name="Picture 4" descr="Image result for Ekonomi Syariah UISI">
            <a:extLst>
              <a:ext uri="{FF2B5EF4-FFF2-40B4-BE49-F238E27FC236}">
                <a16:creationId xmlns:a16="http://schemas.microsoft.com/office/drawing/2014/main" id="{C9A1BC3A-49C2-4ECA-876B-C616E3B0E5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77" b="20265"/>
          <a:stretch/>
        </p:blipFill>
        <p:spPr bwMode="auto">
          <a:xfrm>
            <a:off x="7047822" y="3428999"/>
            <a:ext cx="5144178" cy="3429001"/>
          </a:xfrm>
          <a:custGeom>
            <a:avLst/>
            <a:gdLst/>
            <a:ahLst/>
            <a:cxnLst/>
            <a:rect l="l" t="t" r="r" b="b"/>
            <a:pathLst>
              <a:path w="5144178" h="3429001">
                <a:moveTo>
                  <a:pt x="5248" y="0"/>
                </a:moveTo>
                <a:lnTo>
                  <a:pt x="5144178" y="0"/>
                </a:lnTo>
                <a:lnTo>
                  <a:pt x="5144178" y="3429001"/>
                </a:lnTo>
                <a:lnTo>
                  <a:pt x="429241" y="3429001"/>
                </a:lnTo>
                <a:cubicBezTo>
                  <a:pt x="428992" y="3419887"/>
                  <a:pt x="428744" y="3410773"/>
                  <a:pt x="428494" y="3401659"/>
                </a:cubicBezTo>
                <a:cubicBezTo>
                  <a:pt x="429406" y="3391510"/>
                  <a:pt x="431679" y="3383098"/>
                  <a:pt x="435734" y="3378121"/>
                </a:cubicBezTo>
                <a:cubicBezTo>
                  <a:pt x="436991" y="3361326"/>
                  <a:pt x="427053" y="3345262"/>
                  <a:pt x="445861" y="3331866"/>
                </a:cubicBezTo>
                <a:cubicBezTo>
                  <a:pt x="467915" y="3312526"/>
                  <a:pt x="420717" y="3269875"/>
                  <a:pt x="450667" y="3268767"/>
                </a:cubicBezTo>
                <a:cubicBezTo>
                  <a:pt x="418085" y="3238190"/>
                  <a:pt x="438274" y="3223695"/>
                  <a:pt x="444940" y="3187464"/>
                </a:cubicBezTo>
                <a:cubicBezTo>
                  <a:pt x="457718" y="3161471"/>
                  <a:pt x="427295" y="3075829"/>
                  <a:pt x="420880" y="3003224"/>
                </a:cubicBezTo>
                <a:cubicBezTo>
                  <a:pt x="410416" y="2961314"/>
                  <a:pt x="398246" y="2982449"/>
                  <a:pt x="397965" y="2932483"/>
                </a:cubicBezTo>
                <a:cubicBezTo>
                  <a:pt x="401612" y="2929293"/>
                  <a:pt x="384023" y="2884236"/>
                  <a:pt x="379552" y="2861410"/>
                </a:cubicBezTo>
                <a:cubicBezTo>
                  <a:pt x="375080" y="2838584"/>
                  <a:pt x="391830" y="2811754"/>
                  <a:pt x="371133" y="2795530"/>
                </a:cubicBezTo>
                <a:cubicBezTo>
                  <a:pt x="301844" y="2713757"/>
                  <a:pt x="345652" y="2657154"/>
                  <a:pt x="323187" y="2580110"/>
                </a:cubicBezTo>
                <a:cubicBezTo>
                  <a:pt x="306519" y="2502814"/>
                  <a:pt x="320305" y="2543491"/>
                  <a:pt x="312797" y="2504294"/>
                </a:cubicBezTo>
                <a:lnTo>
                  <a:pt x="315266" y="2447810"/>
                </a:lnTo>
                <a:lnTo>
                  <a:pt x="327943" y="2406477"/>
                </a:lnTo>
                <a:cubicBezTo>
                  <a:pt x="336752" y="2372041"/>
                  <a:pt x="329139" y="2360511"/>
                  <a:pt x="325453" y="2348977"/>
                </a:cubicBezTo>
                <a:cubicBezTo>
                  <a:pt x="325453" y="2348863"/>
                  <a:pt x="325452" y="2348749"/>
                  <a:pt x="325452" y="2348635"/>
                </a:cubicBezTo>
                <a:lnTo>
                  <a:pt x="332343" y="2338523"/>
                </a:lnTo>
                <a:cubicBezTo>
                  <a:pt x="338694" y="2329606"/>
                  <a:pt x="342749" y="2321075"/>
                  <a:pt x="335894" y="2309406"/>
                </a:cubicBezTo>
                <a:lnTo>
                  <a:pt x="335338" y="2308744"/>
                </a:lnTo>
                <a:lnTo>
                  <a:pt x="346504" y="2291451"/>
                </a:lnTo>
                <a:cubicBezTo>
                  <a:pt x="334713" y="2273286"/>
                  <a:pt x="336169" y="2261530"/>
                  <a:pt x="346212" y="2246479"/>
                </a:cubicBezTo>
                <a:cubicBezTo>
                  <a:pt x="348097" y="2237953"/>
                  <a:pt x="347346" y="2230388"/>
                  <a:pt x="345583" y="2223491"/>
                </a:cubicBezTo>
                <a:lnTo>
                  <a:pt x="343060" y="2216357"/>
                </a:lnTo>
                <a:lnTo>
                  <a:pt x="353168" y="2174541"/>
                </a:lnTo>
                <a:cubicBezTo>
                  <a:pt x="352741" y="2164594"/>
                  <a:pt x="352315" y="2154646"/>
                  <a:pt x="351888" y="2144699"/>
                </a:cubicBezTo>
                <a:lnTo>
                  <a:pt x="342493" y="2149725"/>
                </a:lnTo>
                <a:lnTo>
                  <a:pt x="338392" y="2151536"/>
                </a:lnTo>
                <a:lnTo>
                  <a:pt x="337982" y="2151019"/>
                </a:lnTo>
                <a:lnTo>
                  <a:pt x="338449" y="2149486"/>
                </a:lnTo>
                <a:lnTo>
                  <a:pt x="338600" y="2134712"/>
                </a:lnTo>
                <a:cubicBezTo>
                  <a:pt x="338425" y="2120490"/>
                  <a:pt x="336235" y="2078941"/>
                  <a:pt x="337398" y="2064154"/>
                </a:cubicBezTo>
                <a:lnTo>
                  <a:pt x="345585" y="2045992"/>
                </a:lnTo>
                <a:cubicBezTo>
                  <a:pt x="350276" y="2032063"/>
                  <a:pt x="344152" y="2014047"/>
                  <a:pt x="346822" y="2001765"/>
                </a:cubicBezTo>
                <a:lnTo>
                  <a:pt x="342883" y="1961707"/>
                </a:lnTo>
                <a:lnTo>
                  <a:pt x="347470" y="1900236"/>
                </a:lnTo>
                <a:cubicBezTo>
                  <a:pt x="364289" y="1870214"/>
                  <a:pt x="369986" y="1840554"/>
                  <a:pt x="379121" y="1812831"/>
                </a:cubicBezTo>
                <a:cubicBezTo>
                  <a:pt x="389911" y="1770577"/>
                  <a:pt x="354039" y="1794440"/>
                  <a:pt x="388831" y="1744809"/>
                </a:cubicBezTo>
                <a:cubicBezTo>
                  <a:pt x="379105" y="1737519"/>
                  <a:pt x="379758" y="1730671"/>
                  <a:pt x="386854" y="1719984"/>
                </a:cubicBezTo>
                <a:cubicBezTo>
                  <a:pt x="383430" y="1703465"/>
                  <a:pt x="370916" y="1663756"/>
                  <a:pt x="368290" y="1645695"/>
                </a:cubicBezTo>
                <a:cubicBezTo>
                  <a:pt x="357400" y="1630293"/>
                  <a:pt x="380274" y="1626679"/>
                  <a:pt x="371094" y="1611618"/>
                </a:cubicBezTo>
                <a:cubicBezTo>
                  <a:pt x="371002" y="1596082"/>
                  <a:pt x="385095" y="1622507"/>
                  <a:pt x="389023" y="1605878"/>
                </a:cubicBezTo>
                <a:cubicBezTo>
                  <a:pt x="390632" y="1590479"/>
                  <a:pt x="405974" y="1588764"/>
                  <a:pt x="400334" y="1580252"/>
                </a:cubicBezTo>
                <a:cubicBezTo>
                  <a:pt x="398453" y="1577416"/>
                  <a:pt x="394242" y="1573824"/>
                  <a:pt x="386415" y="1568719"/>
                </a:cubicBezTo>
                <a:cubicBezTo>
                  <a:pt x="398127" y="1548565"/>
                  <a:pt x="383562" y="1542300"/>
                  <a:pt x="380563" y="1512113"/>
                </a:cubicBezTo>
                <a:cubicBezTo>
                  <a:pt x="390974" y="1501090"/>
                  <a:pt x="388354" y="1490725"/>
                  <a:pt x="381649" y="1480027"/>
                </a:cubicBezTo>
                <a:cubicBezTo>
                  <a:pt x="388255" y="1451946"/>
                  <a:pt x="379830" y="1424362"/>
                  <a:pt x="379771" y="1391776"/>
                </a:cubicBezTo>
                <a:cubicBezTo>
                  <a:pt x="394749" y="1358592"/>
                  <a:pt x="374165" y="1337728"/>
                  <a:pt x="374196" y="1302917"/>
                </a:cubicBezTo>
                <a:cubicBezTo>
                  <a:pt x="368854" y="1266771"/>
                  <a:pt x="352704" y="1198328"/>
                  <a:pt x="347716" y="1174898"/>
                </a:cubicBezTo>
                <a:cubicBezTo>
                  <a:pt x="351670" y="1171265"/>
                  <a:pt x="349141" y="1162023"/>
                  <a:pt x="344270" y="1162336"/>
                </a:cubicBezTo>
                <a:cubicBezTo>
                  <a:pt x="346277" y="1157934"/>
                  <a:pt x="356682" y="1148125"/>
                  <a:pt x="349170" y="1146091"/>
                </a:cubicBezTo>
                <a:lnTo>
                  <a:pt x="352303" y="1129892"/>
                </a:lnTo>
                <a:lnTo>
                  <a:pt x="351430" y="1126519"/>
                </a:lnTo>
                <a:cubicBezTo>
                  <a:pt x="346690" y="1119595"/>
                  <a:pt x="336427" y="1113182"/>
                  <a:pt x="348385" y="1103202"/>
                </a:cubicBezTo>
                <a:cubicBezTo>
                  <a:pt x="335029" y="1083311"/>
                  <a:pt x="342034" y="1073392"/>
                  <a:pt x="325821" y="1057618"/>
                </a:cubicBezTo>
                <a:cubicBezTo>
                  <a:pt x="316621" y="1034543"/>
                  <a:pt x="347537" y="1044496"/>
                  <a:pt x="328942" y="1014396"/>
                </a:cubicBezTo>
                <a:cubicBezTo>
                  <a:pt x="331627" y="996980"/>
                  <a:pt x="330231" y="978927"/>
                  <a:pt x="324892" y="961978"/>
                </a:cubicBezTo>
                <a:cubicBezTo>
                  <a:pt x="319089" y="962869"/>
                  <a:pt x="323554" y="952695"/>
                  <a:pt x="323705" y="948954"/>
                </a:cubicBezTo>
                <a:cubicBezTo>
                  <a:pt x="320405" y="950689"/>
                  <a:pt x="316028" y="944932"/>
                  <a:pt x="317752" y="941130"/>
                </a:cubicBezTo>
                <a:cubicBezTo>
                  <a:pt x="307649" y="926090"/>
                  <a:pt x="277038" y="882649"/>
                  <a:pt x="263090" y="858717"/>
                </a:cubicBezTo>
                <a:cubicBezTo>
                  <a:pt x="253262" y="834060"/>
                  <a:pt x="233030" y="825680"/>
                  <a:pt x="234063" y="797535"/>
                </a:cubicBezTo>
                <a:cubicBezTo>
                  <a:pt x="224798" y="774484"/>
                  <a:pt x="211129" y="757569"/>
                  <a:pt x="207780" y="735637"/>
                </a:cubicBezTo>
                <a:cubicBezTo>
                  <a:pt x="200086" y="730144"/>
                  <a:pt x="195328" y="723621"/>
                  <a:pt x="199455" y="712583"/>
                </a:cubicBezTo>
                <a:cubicBezTo>
                  <a:pt x="188825" y="692142"/>
                  <a:pt x="176915" y="692229"/>
                  <a:pt x="179363" y="674324"/>
                </a:cubicBezTo>
                <a:cubicBezTo>
                  <a:pt x="151790" y="669588"/>
                  <a:pt x="171348" y="664028"/>
                  <a:pt x="167031" y="648825"/>
                </a:cubicBezTo>
                <a:cubicBezTo>
                  <a:pt x="165058" y="635832"/>
                  <a:pt x="182344" y="650164"/>
                  <a:pt x="177885" y="639193"/>
                </a:cubicBezTo>
                <a:cubicBezTo>
                  <a:pt x="167233" y="631381"/>
                  <a:pt x="182128" y="621721"/>
                  <a:pt x="170193" y="614197"/>
                </a:cubicBezTo>
                <a:cubicBezTo>
                  <a:pt x="160681" y="624667"/>
                  <a:pt x="160125" y="589951"/>
                  <a:pt x="150078" y="595857"/>
                </a:cubicBezTo>
                <a:cubicBezTo>
                  <a:pt x="158584" y="576480"/>
                  <a:pt x="139000" y="583361"/>
                  <a:pt x="136246" y="567366"/>
                </a:cubicBezTo>
                <a:cubicBezTo>
                  <a:pt x="138159" y="557596"/>
                  <a:pt x="136677" y="552544"/>
                  <a:pt x="127843" y="550402"/>
                </a:cubicBezTo>
                <a:cubicBezTo>
                  <a:pt x="138013" y="504459"/>
                  <a:pt x="119800" y="532495"/>
                  <a:pt x="115350" y="499229"/>
                </a:cubicBezTo>
                <a:cubicBezTo>
                  <a:pt x="113368" y="469276"/>
                  <a:pt x="106154" y="438783"/>
                  <a:pt x="118788" y="399677"/>
                </a:cubicBezTo>
                <a:cubicBezTo>
                  <a:pt x="123548" y="390799"/>
                  <a:pt x="120841" y="379028"/>
                  <a:pt x="112744" y="373386"/>
                </a:cubicBezTo>
                <a:cubicBezTo>
                  <a:pt x="111350" y="372416"/>
                  <a:pt x="109845" y="371666"/>
                  <a:pt x="108278" y="371164"/>
                </a:cubicBezTo>
                <a:cubicBezTo>
                  <a:pt x="105102" y="355408"/>
                  <a:pt x="99426" y="300162"/>
                  <a:pt x="93688" y="278850"/>
                </a:cubicBezTo>
                <a:cubicBezTo>
                  <a:pt x="87166" y="267537"/>
                  <a:pt x="66957" y="258985"/>
                  <a:pt x="73845" y="243290"/>
                </a:cubicBezTo>
                <a:cubicBezTo>
                  <a:pt x="63998" y="247733"/>
                  <a:pt x="74173" y="225554"/>
                  <a:pt x="64695" y="222491"/>
                </a:cubicBezTo>
                <a:cubicBezTo>
                  <a:pt x="56983" y="220939"/>
                  <a:pt x="58274" y="213849"/>
                  <a:pt x="55847" y="208309"/>
                </a:cubicBezTo>
                <a:cubicBezTo>
                  <a:pt x="48190" y="204115"/>
                  <a:pt x="43175" y="176538"/>
                  <a:pt x="45112" y="167089"/>
                </a:cubicBezTo>
                <a:cubicBezTo>
                  <a:pt x="55281" y="140651"/>
                  <a:pt x="24950" y="117791"/>
                  <a:pt x="32253" y="96620"/>
                </a:cubicBezTo>
                <a:cubicBezTo>
                  <a:pt x="31966" y="90985"/>
                  <a:pt x="30545" y="86265"/>
                  <a:pt x="28426" y="82140"/>
                </a:cubicBezTo>
                <a:lnTo>
                  <a:pt x="20810" y="71761"/>
                </a:lnTo>
                <a:lnTo>
                  <a:pt x="15272" y="71157"/>
                </a:lnTo>
                <a:lnTo>
                  <a:pt x="12472" y="63523"/>
                </a:lnTo>
                <a:lnTo>
                  <a:pt x="10824" y="61925"/>
                </a:lnTo>
                <a:cubicBezTo>
                  <a:pt x="7654" y="58884"/>
                  <a:pt x="4659" y="55793"/>
                  <a:pt x="2274" y="52329"/>
                </a:cubicBezTo>
                <a:cubicBezTo>
                  <a:pt x="23939" y="43979"/>
                  <a:pt x="-14451" y="21492"/>
                  <a:pt x="6482" y="21103"/>
                </a:cubicBezTo>
                <a:cubicBezTo>
                  <a:pt x="1811" y="10861"/>
                  <a:pt x="5069" y="6991"/>
                  <a:pt x="6204" y="391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fpsb indonesia">
            <a:extLst>
              <a:ext uri="{FF2B5EF4-FFF2-40B4-BE49-F238E27FC236}">
                <a16:creationId xmlns:a16="http://schemas.microsoft.com/office/drawing/2014/main" id="{DF22E422-3FF6-461A-9A42-A44F2B824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742" y="5465194"/>
            <a:ext cx="3238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399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ABA4B6D2-67B7-4DDF-9D67-252A664A4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charity">
            <a:extLst>
              <a:ext uri="{FF2B5EF4-FFF2-40B4-BE49-F238E27FC236}">
                <a16:creationId xmlns:a16="http://schemas.microsoft.com/office/drawing/2014/main" id="{E251BEB2-921D-4CB8-BC1B-67BD9ACAA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/>
          <a:stretch/>
        </p:blipFill>
        <p:spPr bwMode="auto">
          <a:xfrm>
            <a:off x="1" y="10"/>
            <a:ext cx="1219200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570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748321A4-DDE5-4057-A34B-A19FC26C5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63C30B2F-D1D0-4298-AAAA-5CD7FAF73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12192000" cy="3126633"/>
          </a:xfrm>
          <a:custGeom>
            <a:avLst/>
            <a:gdLst>
              <a:gd name="connsiteX0" fmla="*/ 0 w 12192000"/>
              <a:gd name="connsiteY0" fmla="*/ 1162137 h 3126633"/>
              <a:gd name="connsiteX1" fmla="*/ 41243 w 12192000"/>
              <a:gd name="connsiteY1" fmla="*/ 1179838 h 3126633"/>
              <a:gd name="connsiteX2" fmla="*/ 26724 w 12192000"/>
              <a:gd name="connsiteY2" fmla="*/ 1190407 h 3126633"/>
              <a:gd name="connsiteX3" fmla="*/ 24833 w 12192000"/>
              <a:gd name="connsiteY3" fmla="*/ 1189500 h 3126633"/>
              <a:gd name="connsiteX4" fmla="*/ 3588 w 12192000"/>
              <a:gd name="connsiteY4" fmla="*/ 1309614 h 3126633"/>
              <a:gd name="connsiteX5" fmla="*/ 0 w 12192000"/>
              <a:gd name="connsiteY5" fmla="*/ 1310495 h 3126633"/>
              <a:gd name="connsiteX6" fmla="*/ 0 w 12192000"/>
              <a:gd name="connsiteY6" fmla="*/ 0 h 3126633"/>
              <a:gd name="connsiteX7" fmla="*/ 12192000 w 12192000"/>
              <a:gd name="connsiteY7" fmla="*/ 0 h 3126633"/>
              <a:gd name="connsiteX8" fmla="*/ 12191969 w 12192000"/>
              <a:gd name="connsiteY8" fmla="*/ 3121262 h 3126633"/>
              <a:gd name="connsiteX9" fmla="*/ 12188582 w 12192000"/>
              <a:gd name="connsiteY9" fmla="*/ 3121834 h 3126633"/>
              <a:gd name="connsiteX10" fmla="*/ 12185024 w 12192000"/>
              <a:gd name="connsiteY10" fmla="*/ 3122641 h 3126633"/>
              <a:gd name="connsiteX11" fmla="*/ 12171796 w 12192000"/>
              <a:gd name="connsiteY11" fmla="*/ 3121209 h 3126633"/>
              <a:gd name="connsiteX12" fmla="*/ 12166812 w 12192000"/>
              <a:gd name="connsiteY12" fmla="*/ 3126633 h 3126633"/>
              <a:gd name="connsiteX13" fmla="*/ 12122004 w 12192000"/>
              <a:gd name="connsiteY13" fmla="*/ 3124393 h 3126633"/>
              <a:gd name="connsiteX14" fmla="*/ 12036609 w 12192000"/>
              <a:gd name="connsiteY14" fmla="*/ 3109888 h 3126633"/>
              <a:gd name="connsiteX15" fmla="*/ 12023452 w 12192000"/>
              <a:gd name="connsiteY15" fmla="*/ 3103952 h 3126633"/>
              <a:gd name="connsiteX16" fmla="*/ 11936381 w 12192000"/>
              <a:gd name="connsiteY16" fmla="*/ 3094474 h 3126633"/>
              <a:gd name="connsiteX17" fmla="*/ 11876861 w 12192000"/>
              <a:gd name="connsiteY17" fmla="*/ 3084187 h 3126633"/>
              <a:gd name="connsiteX18" fmla="*/ 11864150 w 12192000"/>
              <a:gd name="connsiteY18" fmla="*/ 3078415 h 3126633"/>
              <a:gd name="connsiteX19" fmla="*/ 11849315 w 12192000"/>
              <a:gd name="connsiteY19" fmla="*/ 3083344 h 3126633"/>
              <a:gd name="connsiteX20" fmla="*/ 11844903 w 12192000"/>
              <a:gd name="connsiteY20" fmla="*/ 3088180 h 3126633"/>
              <a:gd name="connsiteX21" fmla="*/ 11797558 w 12192000"/>
              <a:gd name="connsiteY21" fmla="*/ 3078578 h 3126633"/>
              <a:gd name="connsiteX22" fmla="*/ 11791833 w 12192000"/>
              <a:gd name="connsiteY22" fmla="*/ 3078309 h 3126633"/>
              <a:gd name="connsiteX23" fmla="*/ 11752368 w 12192000"/>
              <a:gd name="connsiteY23" fmla="*/ 3079667 h 3126633"/>
              <a:gd name="connsiteX24" fmla="*/ 11693668 w 12192000"/>
              <a:gd name="connsiteY24" fmla="*/ 3086682 h 3126633"/>
              <a:gd name="connsiteX25" fmla="*/ 11632752 w 12192000"/>
              <a:gd name="connsiteY25" fmla="*/ 3102951 h 3126633"/>
              <a:gd name="connsiteX26" fmla="*/ 11597584 w 12192000"/>
              <a:gd name="connsiteY26" fmla="*/ 3109557 h 3126633"/>
              <a:gd name="connsiteX27" fmla="*/ 11573118 w 12192000"/>
              <a:gd name="connsiteY27" fmla="*/ 3117154 h 3126633"/>
              <a:gd name="connsiteX28" fmla="*/ 11504799 w 12192000"/>
              <a:gd name="connsiteY28" fmla="*/ 3121480 h 3126633"/>
              <a:gd name="connsiteX29" fmla="*/ 11443938 w 12192000"/>
              <a:gd name="connsiteY29" fmla="*/ 3120255 h 3126633"/>
              <a:gd name="connsiteX30" fmla="*/ 11436492 w 12192000"/>
              <a:gd name="connsiteY30" fmla="*/ 3121550 h 3126633"/>
              <a:gd name="connsiteX31" fmla="*/ 11407691 w 12192000"/>
              <a:gd name="connsiteY31" fmla="*/ 3107633 h 3126633"/>
              <a:gd name="connsiteX32" fmla="*/ 11341642 w 12192000"/>
              <a:gd name="connsiteY32" fmla="*/ 3101531 h 3126633"/>
              <a:gd name="connsiteX33" fmla="*/ 11307726 w 12192000"/>
              <a:gd name="connsiteY33" fmla="*/ 3095706 h 3126633"/>
              <a:gd name="connsiteX34" fmla="*/ 1982093 w 12192000"/>
              <a:gd name="connsiteY34" fmla="*/ 1505517 h 3126633"/>
              <a:gd name="connsiteX35" fmla="*/ 1978611 w 12192000"/>
              <a:gd name="connsiteY35" fmla="*/ 1502931 h 3126633"/>
              <a:gd name="connsiteX36" fmla="*/ 1931618 w 12192000"/>
              <a:gd name="connsiteY36" fmla="*/ 1488633 h 3126633"/>
              <a:gd name="connsiteX37" fmla="*/ 1925144 w 12192000"/>
              <a:gd name="connsiteY37" fmla="*/ 1491811 h 3126633"/>
              <a:gd name="connsiteX38" fmla="*/ 1858854 w 12192000"/>
              <a:gd name="connsiteY38" fmla="*/ 1451562 h 3126633"/>
              <a:gd name="connsiteX39" fmla="*/ 1764339 w 12192000"/>
              <a:gd name="connsiteY39" fmla="*/ 1434249 h 3126633"/>
              <a:gd name="connsiteX40" fmla="*/ 1693396 w 12192000"/>
              <a:gd name="connsiteY40" fmla="*/ 1427850 h 3126633"/>
              <a:gd name="connsiteX41" fmla="*/ 1653459 w 12192000"/>
              <a:gd name="connsiteY41" fmla="*/ 1421384 h 3126633"/>
              <a:gd name="connsiteX42" fmla="*/ 1624573 w 12192000"/>
              <a:gd name="connsiteY42" fmla="*/ 1419871 h 3126633"/>
              <a:gd name="connsiteX43" fmla="*/ 1550101 w 12192000"/>
              <a:gd name="connsiteY43" fmla="*/ 1398845 h 3126633"/>
              <a:gd name="connsiteX44" fmla="*/ 1426261 w 12192000"/>
              <a:gd name="connsiteY44" fmla="*/ 1356816 h 3126633"/>
              <a:gd name="connsiteX45" fmla="*/ 1400063 w 12192000"/>
              <a:gd name="connsiteY45" fmla="*/ 1349493 h 3126633"/>
              <a:gd name="connsiteX46" fmla="*/ 1378201 w 12192000"/>
              <a:gd name="connsiteY46" fmla="*/ 1349649 h 3126633"/>
              <a:gd name="connsiteX47" fmla="*/ 1373704 w 12192000"/>
              <a:gd name="connsiteY47" fmla="*/ 1355309 h 3126633"/>
              <a:gd name="connsiteX48" fmla="*/ 1359400 w 12192000"/>
              <a:gd name="connsiteY48" fmla="*/ 1352317 h 3126633"/>
              <a:gd name="connsiteX49" fmla="*/ 1355734 w 12192000"/>
              <a:gd name="connsiteY49" fmla="*/ 1352870 h 3126633"/>
              <a:gd name="connsiteX50" fmla="*/ 1334569 w 12192000"/>
              <a:gd name="connsiteY50" fmla="*/ 1354687 h 3126633"/>
              <a:gd name="connsiteX51" fmla="*/ 1285959 w 12192000"/>
              <a:gd name="connsiteY51" fmla="*/ 1325074 h 3126633"/>
              <a:gd name="connsiteX52" fmla="*/ 1228970 w 12192000"/>
              <a:gd name="connsiteY52" fmla="*/ 1316194 h 3126633"/>
              <a:gd name="connsiteX53" fmla="*/ 1081691 w 12192000"/>
              <a:gd name="connsiteY53" fmla="*/ 1276195 h 3126633"/>
              <a:gd name="connsiteX54" fmla="*/ 888229 w 12192000"/>
              <a:gd name="connsiteY54" fmla="*/ 1233330 h 3126633"/>
              <a:gd name="connsiteX55" fmla="*/ 749674 w 12192000"/>
              <a:gd name="connsiteY55" fmla="*/ 1151252 h 3126633"/>
              <a:gd name="connsiteX56" fmla="*/ 634863 w 12192000"/>
              <a:gd name="connsiteY56" fmla="*/ 1125089 h 3126633"/>
              <a:gd name="connsiteX57" fmla="*/ 572744 w 12192000"/>
              <a:gd name="connsiteY57" fmla="*/ 1095470 h 3126633"/>
              <a:gd name="connsiteX58" fmla="*/ 557235 w 12192000"/>
              <a:gd name="connsiteY58" fmla="*/ 1085440 h 3126633"/>
              <a:gd name="connsiteX59" fmla="*/ 554948 w 12192000"/>
              <a:gd name="connsiteY59" fmla="*/ 1085817 h 3126633"/>
              <a:gd name="connsiteX60" fmla="*/ 535764 w 12192000"/>
              <a:gd name="connsiteY60" fmla="*/ 1078928 h 3126633"/>
              <a:gd name="connsiteX61" fmla="*/ 532336 w 12192000"/>
              <a:gd name="connsiteY61" fmla="*/ 1074208 h 3126633"/>
              <a:gd name="connsiteX62" fmla="*/ 519417 w 12192000"/>
              <a:gd name="connsiteY62" fmla="*/ 1068474 h 3126633"/>
              <a:gd name="connsiteX63" fmla="*/ 494620 w 12192000"/>
              <a:gd name="connsiteY63" fmla="*/ 1054470 h 3126633"/>
              <a:gd name="connsiteX64" fmla="*/ 489369 w 12192000"/>
              <a:gd name="connsiteY64" fmla="*/ 1054392 h 3126633"/>
              <a:gd name="connsiteX65" fmla="*/ 451015 w 12192000"/>
              <a:gd name="connsiteY65" fmla="*/ 1037228 h 3126633"/>
              <a:gd name="connsiteX66" fmla="*/ 450196 w 12192000"/>
              <a:gd name="connsiteY66" fmla="*/ 1038199 h 3126633"/>
              <a:gd name="connsiteX67" fmla="*/ 438116 w 12192000"/>
              <a:gd name="connsiteY67" fmla="*/ 1038634 h 3126633"/>
              <a:gd name="connsiteX68" fmla="*/ 415692 w 12192000"/>
              <a:gd name="connsiteY68" fmla="*/ 1036714 h 3126633"/>
              <a:gd name="connsiteX69" fmla="*/ 360396 w 12192000"/>
              <a:gd name="connsiteY69" fmla="*/ 1047226 h 3126633"/>
              <a:gd name="connsiteX70" fmla="*/ 320375 w 12192000"/>
              <a:gd name="connsiteY70" fmla="*/ 1029464 h 3126633"/>
              <a:gd name="connsiteX71" fmla="*/ 312145 w 12192000"/>
              <a:gd name="connsiteY71" fmla="*/ 1026541 h 3126633"/>
              <a:gd name="connsiteX72" fmla="*/ 311908 w 12192000"/>
              <a:gd name="connsiteY72" fmla="*/ 1026752 h 3126633"/>
              <a:gd name="connsiteX73" fmla="*/ 303080 w 12192000"/>
              <a:gd name="connsiteY73" fmla="*/ 1024202 h 3126633"/>
              <a:gd name="connsiteX74" fmla="*/ 297138 w 12192000"/>
              <a:gd name="connsiteY74" fmla="*/ 1021211 h 3126633"/>
              <a:gd name="connsiteX75" fmla="*/ 281171 w 12192000"/>
              <a:gd name="connsiteY75" fmla="*/ 1015539 h 3126633"/>
              <a:gd name="connsiteX76" fmla="*/ 275188 w 12192000"/>
              <a:gd name="connsiteY76" fmla="*/ 1015372 h 3126633"/>
              <a:gd name="connsiteX77" fmla="*/ 225883 w 12192000"/>
              <a:gd name="connsiteY77" fmla="*/ 1034896 h 3126633"/>
              <a:gd name="connsiteX78" fmla="*/ 121223 w 12192000"/>
              <a:gd name="connsiteY78" fmla="*/ 1031062 h 3126633"/>
              <a:gd name="connsiteX79" fmla="*/ 52326 w 12192000"/>
              <a:gd name="connsiteY79" fmla="*/ 1033555 h 3126633"/>
              <a:gd name="connsiteX80" fmla="*/ 16761 w 12192000"/>
              <a:gd name="connsiteY80" fmla="*/ 1032900 h 3126633"/>
              <a:gd name="connsiteX81" fmla="*/ 0 w 12192000"/>
              <a:gd name="connsiteY81" fmla="*/ 1026822 h 3126633"/>
              <a:gd name="connsiteX0" fmla="*/ 0 w 12192000"/>
              <a:gd name="connsiteY0" fmla="*/ 1162137 h 3126633"/>
              <a:gd name="connsiteX1" fmla="*/ 41243 w 12192000"/>
              <a:gd name="connsiteY1" fmla="*/ 1179838 h 3126633"/>
              <a:gd name="connsiteX2" fmla="*/ 26724 w 12192000"/>
              <a:gd name="connsiteY2" fmla="*/ 1190407 h 3126633"/>
              <a:gd name="connsiteX3" fmla="*/ 24833 w 12192000"/>
              <a:gd name="connsiteY3" fmla="*/ 1189500 h 3126633"/>
              <a:gd name="connsiteX4" fmla="*/ 3588 w 12192000"/>
              <a:gd name="connsiteY4" fmla="*/ 1309614 h 3126633"/>
              <a:gd name="connsiteX5" fmla="*/ 0 w 12192000"/>
              <a:gd name="connsiteY5" fmla="*/ 1162137 h 3126633"/>
              <a:gd name="connsiteX6" fmla="*/ 0 w 12192000"/>
              <a:gd name="connsiteY6" fmla="*/ 0 h 3126633"/>
              <a:gd name="connsiteX7" fmla="*/ 12192000 w 12192000"/>
              <a:gd name="connsiteY7" fmla="*/ 0 h 3126633"/>
              <a:gd name="connsiteX8" fmla="*/ 12191969 w 12192000"/>
              <a:gd name="connsiteY8" fmla="*/ 3121262 h 3126633"/>
              <a:gd name="connsiteX9" fmla="*/ 12188582 w 12192000"/>
              <a:gd name="connsiteY9" fmla="*/ 3121834 h 3126633"/>
              <a:gd name="connsiteX10" fmla="*/ 12185024 w 12192000"/>
              <a:gd name="connsiteY10" fmla="*/ 3122641 h 3126633"/>
              <a:gd name="connsiteX11" fmla="*/ 12171796 w 12192000"/>
              <a:gd name="connsiteY11" fmla="*/ 3121209 h 3126633"/>
              <a:gd name="connsiteX12" fmla="*/ 12166812 w 12192000"/>
              <a:gd name="connsiteY12" fmla="*/ 3126633 h 3126633"/>
              <a:gd name="connsiteX13" fmla="*/ 12122004 w 12192000"/>
              <a:gd name="connsiteY13" fmla="*/ 3124393 h 3126633"/>
              <a:gd name="connsiteX14" fmla="*/ 12036609 w 12192000"/>
              <a:gd name="connsiteY14" fmla="*/ 3109888 h 3126633"/>
              <a:gd name="connsiteX15" fmla="*/ 12023452 w 12192000"/>
              <a:gd name="connsiteY15" fmla="*/ 3103952 h 3126633"/>
              <a:gd name="connsiteX16" fmla="*/ 11936381 w 12192000"/>
              <a:gd name="connsiteY16" fmla="*/ 3094474 h 3126633"/>
              <a:gd name="connsiteX17" fmla="*/ 11876861 w 12192000"/>
              <a:gd name="connsiteY17" fmla="*/ 3084187 h 3126633"/>
              <a:gd name="connsiteX18" fmla="*/ 11864150 w 12192000"/>
              <a:gd name="connsiteY18" fmla="*/ 3078415 h 3126633"/>
              <a:gd name="connsiteX19" fmla="*/ 11849315 w 12192000"/>
              <a:gd name="connsiteY19" fmla="*/ 3083344 h 3126633"/>
              <a:gd name="connsiteX20" fmla="*/ 11844903 w 12192000"/>
              <a:gd name="connsiteY20" fmla="*/ 3088180 h 3126633"/>
              <a:gd name="connsiteX21" fmla="*/ 11797558 w 12192000"/>
              <a:gd name="connsiteY21" fmla="*/ 3078578 h 3126633"/>
              <a:gd name="connsiteX22" fmla="*/ 11791833 w 12192000"/>
              <a:gd name="connsiteY22" fmla="*/ 3078309 h 3126633"/>
              <a:gd name="connsiteX23" fmla="*/ 11752368 w 12192000"/>
              <a:gd name="connsiteY23" fmla="*/ 3079667 h 3126633"/>
              <a:gd name="connsiteX24" fmla="*/ 11693668 w 12192000"/>
              <a:gd name="connsiteY24" fmla="*/ 3086682 h 3126633"/>
              <a:gd name="connsiteX25" fmla="*/ 11632752 w 12192000"/>
              <a:gd name="connsiteY25" fmla="*/ 3102951 h 3126633"/>
              <a:gd name="connsiteX26" fmla="*/ 11597584 w 12192000"/>
              <a:gd name="connsiteY26" fmla="*/ 3109557 h 3126633"/>
              <a:gd name="connsiteX27" fmla="*/ 11573118 w 12192000"/>
              <a:gd name="connsiteY27" fmla="*/ 3117154 h 3126633"/>
              <a:gd name="connsiteX28" fmla="*/ 11504799 w 12192000"/>
              <a:gd name="connsiteY28" fmla="*/ 3121480 h 3126633"/>
              <a:gd name="connsiteX29" fmla="*/ 11443938 w 12192000"/>
              <a:gd name="connsiteY29" fmla="*/ 3120255 h 3126633"/>
              <a:gd name="connsiteX30" fmla="*/ 11436492 w 12192000"/>
              <a:gd name="connsiteY30" fmla="*/ 3121550 h 3126633"/>
              <a:gd name="connsiteX31" fmla="*/ 11407691 w 12192000"/>
              <a:gd name="connsiteY31" fmla="*/ 3107633 h 3126633"/>
              <a:gd name="connsiteX32" fmla="*/ 11341642 w 12192000"/>
              <a:gd name="connsiteY32" fmla="*/ 3101531 h 3126633"/>
              <a:gd name="connsiteX33" fmla="*/ 11307726 w 12192000"/>
              <a:gd name="connsiteY33" fmla="*/ 3095706 h 3126633"/>
              <a:gd name="connsiteX34" fmla="*/ 1982093 w 12192000"/>
              <a:gd name="connsiteY34" fmla="*/ 1505517 h 3126633"/>
              <a:gd name="connsiteX35" fmla="*/ 1978611 w 12192000"/>
              <a:gd name="connsiteY35" fmla="*/ 1502931 h 3126633"/>
              <a:gd name="connsiteX36" fmla="*/ 1931618 w 12192000"/>
              <a:gd name="connsiteY36" fmla="*/ 1488633 h 3126633"/>
              <a:gd name="connsiteX37" fmla="*/ 1925144 w 12192000"/>
              <a:gd name="connsiteY37" fmla="*/ 1491811 h 3126633"/>
              <a:gd name="connsiteX38" fmla="*/ 1858854 w 12192000"/>
              <a:gd name="connsiteY38" fmla="*/ 1451562 h 3126633"/>
              <a:gd name="connsiteX39" fmla="*/ 1764339 w 12192000"/>
              <a:gd name="connsiteY39" fmla="*/ 1434249 h 3126633"/>
              <a:gd name="connsiteX40" fmla="*/ 1693396 w 12192000"/>
              <a:gd name="connsiteY40" fmla="*/ 1427850 h 3126633"/>
              <a:gd name="connsiteX41" fmla="*/ 1653459 w 12192000"/>
              <a:gd name="connsiteY41" fmla="*/ 1421384 h 3126633"/>
              <a:gd name="connsiteX42" fmla="*/ 1624573 w 12192000"/>
              <a:gd name="connsiteY42" fmla="*/ 1419871 h 3126633"/>
              <a:gd name="connsiteX43" fmla="*/ 1550101 w 12192000"/>
              <a:gd name="connsiteY43" fmla="*/ 1398845 h 3126633"/>
              <a:gd name="connsiteX44" fmla="*/ 1426261 w 12192000"/>
              <a:gd name="connsiteY44" fmla="*/ 1356816 h 3126633"/>
              <a:gd name="connsiteX45" fmla="*/ 1400063 w 12192000"/>
              <a:gd name="connsiteY45" fmla="*/ 1349493 h 3126633"/>
              <a:gd name="connsiteX46" fmla="*/ 1378201 w 12192000"/>
              <a:gd name="connsiteY46" fmla="*/ 1349649 h 3126633"/>
              <a:gd name="connsiteX47" fmla="*/ 1373704 w 12192000"/>
              <a:gd name="connsiteY47" fmla="*/ 1355309 h 3126633"/>
              <a:gd name="connsiteX48" fmla="*/ 1359400 w 12192000"/>
              <a:gd name="connsiteY48" fmla="*/ 1352317 h 3126633"/>
              <a:gd name="connsiteX49" fmla="*/ 1355734 w 12192000"/>
              <a:gd name="connsiteY49" fmla="*/ 1352870 h 3126633"/>
              <a:gd name="connsiteX50" fmla="*/ 1334569 w 12192000"/>
              <a:gd name="connsiteY50" fmla="*/ 1354687 h 3126633"/>
              <a:gd name="connsiteX51" fmla="*/ 1285959 w 12192000"/>
              <a:gd name="connsiteY51" fmla="*/ 1325074 h 3126633"/>
              <a:gd name="connsiteX52" fmla="*/ 1228970 w 12192000"/>
              <a:gd name="connsiteY52" fmla="*/ 1316194 h 3126633"/>
              <a:gd name="connsiteX53" fmla="*/ 1081691 w 12192000"/>
              <a:gd name="connsiteY53" fmla="*/ 1276195 h 3126633"/>
              <a:gd name="connsiteX54" fmla="*/ 888229 w 12192000"/>
              <a:gd name="connsiteY54" fmla="*/ 1233330 h 3126633"/>
              <a:gd name="connsiteX55" fmla="*/ 749674 w 12192000"/>
              <a:gd name="connsiteY55" fmla="*/ 1151252 h 3126633"/>
              <a:gd name="connsiteX56" fmla="*/ 634863 w 12192000"/>
              <a:gd name="connsiteY56" fmla="*/ 1125089 h 3126633"/>
              <a:gd name="connsiteX57" fmla="*/ 572744 w 12192000"/>
              <a:gd name="connsiteY57" fmla="*/ 1095470 h 3126633"/>
              <a:gd name="connsiteX58" fmla="*/ 557235 w 12192000"/>
              <a:gd name="connsiteY58" fmla="*/ 1085440 h 3126633"/>
              <a:gd name="connsiteX59" fmla="*/ 554948 w 12192000"/>
              <a:gd name="connsiteY59" fmla="*/ 1085817 h 3126633"/>
              <a:gd name="connsiteX60" fmla="*/ 535764 w 12192000"/>
              <a:gd name="connsiteY60" fmla="*/ 1078928 h 3126633"/>
              <a:gd name="connsiteX61" fmla="*/ 532336 w 12192000"/>
              <a:gd name="connsiteY61" fmla="*/ 1074208 h 3126633"/>
              <a:gd name="connsiteX62" fmla="*/ 519417 w 12192000"/>
              <a:gd name="connsiteY62" fmla="*/ 1068474 h 3126633"/>
              <a:gd name="connsiteX63" fmla="*/ 494620 w 12192000"/>
              <a:gd name="connsiteY63" fmla="*/ 1054470 h 3126633"/>
              <a:gd name="connsiteX64" fmla="*/ 489369 w 12192000"/>
              <a:gd name="connsiteY64" fmla="*/ 1054392 h 3126633"/>
              <a:gd name="connsiteX65" fmla="*/ 451015 w 12192000"/>
              <a:gd name="connsiteY65" fmla="*/ 1037228 h 3126633"/>
              <a:gd name="connsiteX66" fmla="*/ 450196 w 12192000"/>
              <a:gd name="connsiteY66" fmla="*/ 1038199 h 3126633"/>
              <a:gd name="connsiteX67" fmla="*/ 438116 w 12192000"/>
              <a:gd name="connsiteY67" fmla="*/ 1038634 h 3126633"/>
              <a:gd name="connsiteX68" fmla="*/ 415692 w 12192000"/>
              <a:gd name="connsiteY68" fmla="*/ 1036714 h 3126633"/>
              <a:gd name="connsiteX69" fmla="*/ 360396 w 12192000"/>
              <a:gd name="connsiteY69" fmla="*/ 1047226 h 3126633"/>
              <a:gd name="connsiteX70" fmla="*/ 320375 w 12192000"/>
              <a:gd name="connsiteY70" fmla="*/ 1029464 h 3126633"/>
              <a:gd name="connsiteX71" fmla="*/ 312145 w 12192000"/>
              <a:gd name="connsiteY71" fmla="*/ 1026541 h 3126633"/>
              <a:gd name="connsiteX72" fmla="*/ 311908 w 12192000"/>
              <a:gd name="connsiteY72" fmla="*/ 1026752 h 3126633"/>
              <a:gd name="connsiteX73" fmla="*/ 303080 w 12192000"/>
              <a:gd name="connsiteY73" fmla="*/ 1024202 h 3126633"/>
              <a:gd name="connsiteX74" fmla="*/ 297138 w 12192000"/>
              <a:gd name="connsiteY74" fmla="*/ 1021211 h 3126633"/>
              <a:gd name="connsiteX75" fmla="*/ 281171 w 12192000"/>
              <a:gd name="connsiteY75" fmla="*/ 1015539 h 3126633"/>
              <a:gd name="connsiteX76" fmla="*/ 275188 w 12192000"/>
              <a:gd name="connsiteY76" fmla="*/ 1015372 h 3126633"/>
              <a:gd name="connsiteX77" fmla="*/ 225883 w 12192000"/>
              <a:gd name="connsiteY77" fmla="*/ 1034896 h 3126633"/>
              <a:gd name="connsiteX78" fmla="*/ 121223 w 12192000"/>
              <a:gd name="connsiteY78" fmla="*/ 1031062 h 3126633"/>
              <a:gd name="connsiteX79" fmla="*/ 52326 w 12192000"/>
              <a:gd name="connsiteY79" fmla="*/ 1033555 h 3126633"/>
              <a:gd name="connsiteX80" fmla="*/ 16761 w 12192000"/>
              <a:gd name="connsiteY80" fmla="*/ 1032900 h 3126633"/>
              <a:gd name="connsiteX81" fmla="*/ 0 w 12192000"/>
              <a:gd name="connsiteY81" fmla="*/ 1026822 h 3126633"/>
              <a:gd name="connsiteX82" fmla="*/ 0 w 12192000"/>
              <a:gd name="connsiteY82" fmla="*/ 0 h 3126633"/>
              <a:gd name="connsiteX0" fmla="*/ 224 w 12192224"/>
              <a:gd name="connsiteY0" fmla="*/ 1162137 h 3126633"/>
              <a:gd name="connsiteX1" fmla="*/ 41467 w 12192224"/>
              <a:gd name="connsiteY1" fmla="*/ 1179838 h 3126633"/>
              <a:gd name="connsiteX2" fmla="*/ 26948 w 12192224"/>
              <a:gd name="connsiteY2" fmla="*/ 1190407 h 3126633"/>
              <a:gd name="connsiteX3" fmla="*/ 25057 w 12192224"/>
              <a:gd name="connsiteY3" fmla="*/ 1189500 h 3126633"/>
              <a:gd name="connsiteX4" fmla="*/ 224 w 12192224"/>
              <a:gd name="connsiteY4" fmla="*/ 1162137 h 3126633"/>
              <a:gd name="connsiteX5" fmla="*/ 224 w 12192224"/>
              <a:gd name="connsiteY5" fmla="*/ 0 h 3126633"/>
              <a:gd name="connsiteX6" fmla="*/ 12192224 w 12192224"/>
              <a:gd name="connsiteY6" fmla="*/ 0 h 3126633"/>
              <a:gd name="connsiteX7" fmla="*/ 12192193 w 12192224"/>
              <a:gd name="connsiteY7" fmla="*/ 3121262 h 3126633"/>
              <a:gd name="connsiteX8" fmla="*/ 12188806 w 12192224"/>
              <a:gd name="connsiteY8" fmla="*/ 3121834 h 3126633"/>
              <a:gd name="connsiteX9" fmla="*/ 12185248 w 12192224"/>
              <a:gd name="connsiteY9" fmla="*/ 3122641 h 3126633"/>
              <a:gd name="connsiteX10" fmla="*/ 12172020 w 12192224"/>
              <a:gd name="connsiteY10" fmla="*/ 3121209 h 3126633"/>
              <a:gd name="connsiteX11" fmla="*/ 12167036 w 12192224"/>
              <a:gd name="connsiteY11" fmla="*/ 3126633 h 3126633"/>
              <a:gd name="connsiteX12" fmla="*/ 12122228 w 12192224"/>
              <a:gd name="connsiteY12" fmla="*/ 3124393 h 3126633"/>
              <a:gd name="connsiteX13" fmla="*/ 12036833 w 12192224"/>
              <a:gd name="connsiteY13" fmla="*/ 3109888 h 3126633"/>
              <a:gd name="connsiteX14" fmla="*/ 12023676 w 12192224"/>
              <a:gd name="connsiteY14" fmla="*/ 3103952 h 3126633"/>
              <a:gd name="connsiteX15" fmla="*/ 11936605 w 12192224"/>
              <a:gd name="connsiteY15" fmla="*/ 3094474 h 3126633"/>
              <a:gd name="connsiteX16" fmla="*/ 11877085 w 12192224"/>
              <a:gd name="connsiteY16" fmla="*/ 3084187 h 3126633"/>
              <a:gd name="connsiteX17" fmla="*/ 11864374 w 12192224"/>
              <a:gd name="connsiteY17" fmla="*/ 3078415 h 3126633"/>
              <a:gd name="connsiteX18" fmla="*/ 11849539 w 12192224"/>
              <a:gd name="connsiteY18" fmla="*/ 3083344 h 3126633"/>
              <a:gd name="connsiteX19" fmla="*/ 11845127 w 12192224"/>
              <a:gd name="connsiteY19" fmla="*/ 3088180 h 3126633"/>
              <a:gd name="connsiteX20" fmla="*/ 11797782 w 12192224"/>
              <a:gd name="connsiteY20" fmla="*/ 3078578 h 3126633"/>
              <a:gd name="connsiteX21" fmla="*/ 11792057 w 12192224"/>
              <a:gd name="connsiteY21" fmla="*/ 3078309 h 3126633"/>
              <a:gd name="connsiteX22" fmla="*/ 11752592 w 12192224"/>
              <a:gd name="connsiteY22" fmla="*/ 3079667 h 3126633"/>
              <a:gd name="connsiteX23" fmla="*/ 11693892 w 12192224"/>
              <a:gd name="connsiteY23" fmla="*/ 3086682 h 3126633"/>
              <a:gd name="connsiteX24" fmla="*/ 11632976 w 12192224"/>
              <a:gd name="connsiteY24" fmla="*/ 3102951 h 3126633"/>
              <a:gd name="connsiteX25" fmla="*/ 11597808 w 12192224"/>
              <a:gd name="connsiteY25" fmla="*/ 3109557 h 3126633"/>
              <a:gd name="connsiteX26" fmla="*/ 11573342 w 12192224"/>
              <a:gd name="connsiteY26" fmla="*/ 3117154 h 3126633"/>
              <a:gd name="connsiteX27" fmla="*/ 11505023 w 12192224"/>
              <a:gd name="connsiteY27" fmla="*/ 3121480 h 3126633"/>
              <a:gd name="connsiteX28" fmla="*/ 11444162 w 12192224"/>
              <a:gd name="connsiteY28" fmla="*/ 3120255 h 3126633"/>
              <a:gd name="connsiteX29" fmla="*/ 11436716 w 12192224"/>
              <a:gd name="connsiteY29" fmla="*/ 3121550 h 3126633"/>
              <a:gd name="connsiteX30" fmla="*/ 11407915 w 12192224"/>
              <a:gd name="connsiteY30" fmla="*/ 3107633 h 3126633"/>
              <a:gd name="connsiteX31" fmla="*/ 11341866 w 12192224"/>
              <a:gd name="connsiteY31" fmla="*/ 3101531 h 3126633"/>
              <a:gd name="connsiteX32" fmla="*/ 11307950 w 12192224"/>
              <a:gd name="connsiteY32" fmla="*/ 3095706 h 3126633"/>
              <a:gd name="connsiteX33" fmla="*/ 1982317 w 12192224"/>
              <a:gd name="connsiteY33" fmla="*/ 1505517 h 3126633"/>
              <a:gd name="connsiteX34" fmla="*/ 1978835 w 12192224"/>
              <a:gd name="connsiteY34" fmla="*/ 1502931 h 3126633"/>
              <a:gd name="connsiteX35" fmla="*/ 1931842 w 12192224"/>
              <a:gd name="connsiteY35" fmla="*/ 1488633 h 3126633"/>
              <a:gd name="connsiteX36" fmla="*/ 1925368 w 12192224"/>
              <a:gd name="connsiteY36" fmla="*/ 1491811 h 3126633"/>
              <a:gd name="connsiteX37" fmla="*/ 1859078 w 12192224"/>
              <a:gd name="connsiteY37" fmla="*/ 1451562 h 3126633"/>
              <a:gd name="connsiteX38" fmla="*/ 1764563 w 12192224"/>
              <a:gd name="connsiteY38" fmla="*/ 1434249 h 3126633"/>
              <a:gd name="connsiteX39" fmla="*/ 1693620 w 12192224"/>
              <a:gd name="connsiteY39" fmla="*/ 1427850 h 3126633"/>
              <a:gd name="connsiteX40" fmla="*/ 1653683 w 12192224"/>
              <a:gd name="connsiteY40" fmla="*/ 1421384 h 3126633"/>
              <a:gd name="connsiteX41" fmla="*/ 1624797 w 12192224"/>
              <a:gd name="connsiteY41" fmla="*/ 1419871 h 3126633"/>
              <a:gd name="connsiteX42" fmla="*/ 1550325 w 12192224"/>
              <a:gd name="connsiteY42" fmla="*/ 1398845 h 3126633"/>
              <a:gd name="connsiteX43" fmla="*/ 1426485 w 12192224"/>
              <a:gd name="connsiteY43" fmla="*/ 1356816 h 3126633"/>
              <a:gd name="connsiteX44" fmla="*/ 1400287 w 12192224"/>
              <a:gd name="connsiteY44" fmla="*/ 1349493 h 3126633"/>
              <a:gd name="connsiteX45" fmla="*/ 1378425 w 12192224"/>
              <a:gd name="connsiteY45" fmla="*/ 1349649 h 3126633"/>
              <a:gd name="connsiteX46" fmla="*/ 1373928 w 12192224"/>
              <a:gd name="connsiteY46" fmla="*/ 1355309 h 3126633"/>
              <a:gd name="connsiteX47" fmla="*/ 1359624 w 12192224"/>
              <a:gd name="connsiteY47" fmla="*/ 1352317 h 3126633"/>
              <a:gd name="connsiteX48" fmla="*/ 1355958 w 12192224"/>
              <a:gd name="connsiteY48" fmla="*/ 1352870 h 3126633"/>
              <a:gd name="connsiteX49" fmla="*/ 1334793 w 12192224"/>
              <a:gd name="connsiteY49" fmla="*/ 1354687 h 3126633"/>
              <a:gd name="connsiteX50" fmla="*/ 1286183 w 12192224"/>
              <a:gd name="connsiteY50" fmla="*/ 1325074 h 3126633"/>
              <a:gd name="connsiteX51" fmla="*/ 1229194 w 12192224"/>
              <a:gd name="connsiteY51" fmla="*/ 1316194 h 3126633"/>
              <a:gd name="connsiteX52" fmla="*/ 1081915 w 12192224"/>
              <a:gd name="connsiteY52" fmla="*/ 1276195 h 3126633"/>
              <a:gd name="connsiteX53" fmla="*/ 888453 w 12192224"/>
              <a:gd name="connsiteY53" fmla="*/ 1233330 h 3126633"/>
              <a:gd name="connsiteX54" fmla="*/ 749898 w 12192224"/>
              <a:gd name="connsiteY54" fmla="*/ 1151252 h 3126633"/>
              <a:gd name="connsiteX55" fmla="*/ 635087 w 12192224"/>
              <a:gd name="connsiteY55" fmla="*/ 1125089 h 3126633"/>
              <a:gd name="connsiteX56" fmla="*/ 572968 w 12192224"/>
              <a:gd name="connsiteY56" fmla="*/ 1095470 h 3126633"/>
              <a:gd name="connsiteX57" fmla="*/ 557459 w 12192224"/>
              <a:gd name="connsiteY57" fmla="*/ 1085440 h 3126633"/>
              <a:gd name="connsiteX58" fmla="*/ 555172 w 12192224"/>
              <a:gd name="connsiteY58" fmla="*/ 1085817 h 3126633"/>
              <a:gd name="connsiteX59" fmla="*/ 535988 w 12192224"/>
              <a:gd name="connsiteY59" fmla="*/ 1078928 h 3126633"/>
              <a:gd name="connsiteX60" fmla="*/ 532560 w 12192224"/>
              <a:gd name="connsiteY60" fmla="*/ 1074208 h 3126633"/>
              <a:gd name="connsiteX61" fmla="*/ 519641 w 12192224"/>
              <a:gd name="connsiteY61" fmla="*/ 1068474 h 3126633"/>
              <a:gd name="connsiteX62" fmla="*/ 494844 w 12192224"/>
              <a:gd name="connsiteY62" fmla="*/ 1054470 h 3126633"/>
              <a:gd name="connsiteX63" fmla="*/ 489593 w 12192224"/>
              <a:gd name="connsiteY63" fmla="*/ 1054392 h 3126633"/>
              <a:gd name="connsiteX64" fmla="*/ 451239 w 12192224"/>
              <a:gd name="connsiteY64" fmla="*/ 1037228 h 3126633"/>
              <a:gd name="connsiteX65" fmla="*/ 450420 w 12192224"/>
              <a:gd name="connsiteY65" fmla="*/ 1038199 h 3126633"/>
              <a:gd name="connsiteX66" fmla="*/ 438340 w 12192224"/>
              <a:gd name="connsiteY66" fmla="*/ 1038634 h 3126633"/>
              <a:gd name="connsiteX67" fmla="*/ 415916 w 12192224"/>
              <a:gd name="connsiteY67" fmla="*/ 1036714 h 3126633"/>
              <a:gd name="connsiteX68" fmla="*/ 360620 w 12192224"/>
              <a:gd name="connsiteY68" fmla="*/ 1047226 h 3126633"/>
              <a:gd name="connsiteX69" fmla="*/ 320599 w 12192224"/>
              <a:gd name="connsiteY69" fmla="*/ 1029464 h 3126633"/>
              <a:gd name="connsiteX70" fmla="*/ 312369 w 12192224"/>
              <a:gd name="connsiteY70" fmla="*/ 1026541 h 3126633"/>
              <a:gd name="connsiteX71" fmla="*/ 312132 w 12192224"/>
              <a:gd name="connsiteY71" fmla="*/ 1026752 h 3126633"/>
              <a:gd name="connsiteX72" fmla="*/ 303304 w 12192224"/>
              <a:gd name="connsiteY72" fmla="*/ 1024202 h 3126633"/>
              <a:gd name="connsiteX73" fmla="*/ 297362 w 12192224"/>
              <a:gd name="connsiteY73" fmla="*/ 1021211 h 3126633"/>
              <a:gd name="connsiteX74" fmla="*/ 281395 w 12192224"/>
              <a:gd name="connsiteY74" fmla="*/ 1015539 h 3126633"/>
              <a:gd name="connsiteX75" fmla="*/ 275412 w 12192224"/>
              <a:gd name="connsiteY75" fmla="*/ 1015372 h 3126633"/>
              <a:gd name="connsiteX76" fmla="*/ 226107 w 12192224"/>
              <a:gd name="connsiteY76" fmla="*/ 1034896 h 3126633"/>
              <a:gd name="connsiteX77" fmla="*/ 121447 w 12192224"/>
              <a:gd name="connsiteY77" fmla="*/ 1031062 h 3126633"/>
              <a:gd name="connsiteX78" fmla="*/ 52550 w 12192224"/>
              <a:gd name="connsiteY78" fmla="*/ 1033555 h 3126633"/>
              <a:gd name="connsiteX79" fmla="*/ 16985 w 12192224"/>
              <a:gd name="connsiteY79" fmla="*/ 1032900 h 3126633"/>
              <a:gd name="connsiteX80" fmla="*/ 224 w 12192224"/>
              <a:gd name="connsiteY80" fmla="*/ 1026822 h 3126633"/>
              <a:gd name="connsiteX81" fmla="*/ 224 w 12192224"/>
              <a:gd name="connsiteY81" fmla="*/ 0 h 3126633"/>
              <a:gd name="connsiteX0" fmla="*/ 24833 w 12192000"/>
              <a:gd name="connsiteY0" fmla="*/ 1189500 h 3126633"/>
              <a:gd name="connsiteX1" fmla="*/ 41243 w 12192000"/>
              <a:gd name="connsiteY1" fmla="*/ 1179838 h 3126633"/>
              <a:gd name="connsiteX2" fmla="*/ 26724 w 12192000"/>
              <a:gd name="connsiteY2" fmla="*/ 1190407 h 3126633"/>
              <a:gd name="connsiteX3" fmla="*/ 24833 w 12192000"/>
              <a:gd name="connsiteY3" fmla="*/ 1189500 h 3126633"/>
              <a:gd name="connsiteX4" fmla="*/ 0 w 12192000"/>
              <a:gd name="connsiteY4" fmla="*/ 0 h 3126633"/>
              <a:gd name="connsiteX5" fmla="*/ 12192000 w 12192000"/>
              <a:gd name="connsiteY5" fmla="*/ 0 h 3126633"/>
              <a:gd name="connsiteX6" fmla="*/ 12191969 w 12192000"/>
              <a:gd name="connsiteY6" fmla="*/ 3121262 h 3126633"/>
              <a:gd name="connsiteX7" fmla="*/ 12188582 w 12192000"/>
              <a:gd name="connsiteY7" fmla="*/ 3121834 h 3126633"/>
              <a:gd name="connsiteX8" fmla="*/ 12185024 w 12192000"/>
              <a:gd name="connsiteY8" fmla="*/ 3122641 h 3126633"/>
              <a:gd name="connsiteX9" fmla="*/ 12171796 w 12192000"/>
              <a:gd name="connsiteY9" fmla="*/ 3121209 h 3126633"/>
              <a:gd name="connsiteX10" fmla="*/ 12166812 w 12192000"/>
              <a:gd name="connsiteY10" fmla="*/ 3126633 h 3126633"/>
              <a:gd name="connsiteX11" fmla="*/ 12122004 w 12192000"/>
              <a:gd name="connsiteY11" fmla="*/ 3124393 h 3126633"/>
              <a:gd name="connsiteX12" fmla="*/ 12036609 w 12192000"/>
              <a:gd name="connsiteY12" fmla="*/ 3109888 h 3126633"/>
              <a:gd name="connsiteX13" fmla="*/ 12023452 w 12192000"/>
              <a:gd name="connsiteY13" fmla="*/ 3103952 h 3126633"/>
              <a:gd name="connsiteX14" fmla="*/ 11936381 w 12192000"/>
              <a:gd name="connsiteY14" fmla="*/ 3094474 h 3126633"/>
              <a:gd name="connsiteX15" fmla="*/ 11876861 w 12192000"/>
              <a:gd name="connsiteY15" fmla="*/ 3084187 h 3126633"/>
              <a:gd name="connsiteX16" fmla="*/ 11864150 w 12192000"/>
              <a:gd name="connsiteY16" fmla="*/ 3078415 h 3126633"/>
              <a:gd name="connsiteX17" fmla="*/ 11849315 w 12192000"/>
              <a:gd name="connsiteY17" fmla="*/ 3083344 h 3126633"/>
              <a:gd name="connsiteX18" fmla="*/ 11844903 w 12192000"/>
              <a:gd name="connsiteY18" fmla="*/ 3088180 h 3126633"/>
              <a:gd name="connsiteX19" fmla="*/ 11797558 w 12192000"/>
              <a:gd name="connsiteY19" fmla="*/ 3078578 h 3126633"/>
              <a:gd name="connsiteX20" fmla="*/ 11791833 w 12192000"/>
              <a:gd name="connsiteY20" fmla="*/ 3078309 h 3126633"/>
              <a:gd name="connsiteX21" fmla="*/ 11752368 w 12192000"/>
              <a:gd name="connsiteY21" fmla="*/ 3079667 h 3126633"/>
              <a:gd name="connsiteX22" fmla="*/ 11693668 w 12192000"/>
              <a:gd name="connsiteY22" fmla="*/ 3086682 h 3126633"/>
              <a:gd name="connsiteX23" fmla="*/ 11632752 w 12192000"/>
              <a:gd name="connsiteY23" fmla="*/ 3102951 h 3126633"/>
              <a:gd name="connsiteX24" fmla="*/ 11597584 w 12192000"/>
              <a:gd name="connsiteY24" fmla="*/ 3109557 h 3126633"/>
              <a:gd name="connsiteX25" fmla="*/ 11573118 w 12192000"/>
              <a:gd name="connsiteY25" fmla="*/ 3117154 h 3126633"/>
              <a:gd name="connsiteX26" fmla="*/ 11504799 w 12192000"/>
              <a:gd name="connsiteY26" fmla="*/ 3121480 h 3126633"/>
              <a:gd name="connsiteX27" fmla="*/ 11443938 w 12192000"/>
              <a:gd name="connsiteY27" fmla="*/ 3120255 h 3126633"/>
              <a:gd name="connsiteX28" fmla="*/ 11436492 w 12192000"/>
              <a:gd name="connsiteY28" fmla="*/ 3121550 h 3126633"/>
              <a:gd name="connsiteX29" fmla="*/ 11407691 w 12192000"/>
              <a:gd name="connsiteY29" fmla="*/ 3107633 h 3126633"/>
              <a:gd name="connsiteX30" fmla="*/ 11341642 w 12192000"/>
              <a:gd name="connsiteY30" fmla="*/ 3101531 h 3126633"/>
              <a:gd name="connsiteX31" fmla="*/ 11307726 w 12192000"/>
              <a:gd name="connsiteY31" fmla="*/ 3095706 h 3126633"/>
              <a:gd name="connsiteX32" fmla="*/ 1982093 w 12192000"/>
              <a:gd name="connsiteY32" fmla="*/ 1505517 h 3126633"/>
              <a:gd name="connsiteX33" fmla="*/ 1978611 w 12192000"/>
              <a:gd name="connsiteY33" fmla="*/ 1502931 h 3126633"/>
              <a:gd name="connsiteX34" fmla="*/ 1931618 w 12192000"/>
              <a:gd name="connsiteY34" fmla="*/ 1488633 h 3126633"/>
              <a:gd name="connsiteX35" fmla="*/ 1925144 w 12192000"/>
              <a:gd name="connsiteY35" fmla="*/ 1491811 h 3126633"/>
              <a:gd name="connsiteX36" fmla="*/ 1858854 w 12192000"/>
              <a:gd name="connsiteY36" fmla="*/ 1451562 h 3126633"/>
              <a:gd name="connsiteX37" fmla="*/ 1764339 w 12192000"/>
              <a:gd name="connsiteY37" fmla="*/ 1434249 h 3126633"/>
              <a:gd name="connsiteX38" fmla="*/ 1693396 w 12192000"/>
              <a:gd name="connsiteY38" fmla="*/ 1427850 h 3126633"/>
              <a:gd name="connsiteX39" fmla="*/ 1653459 w 12192000"/>
              <a:gd name="connsiteY39" fmla="*/ 1421384 h 3126633"/>
              <a:gd name="connsiteX40" fmla="*/ 1624573 w 12192000"/>
              <a:gd name="connsiteY40" fmla="*/ 1419871 h 3126633"/>
              <a:gd name="connsiteX41" fmla="*/ 1550101 w 12192000"/>
              <a:gd name="connsiteY41" fmla="*/ 1398845 h 3126633"/>
              <a:gd name="connsiteX42" fmla="*/ 1426261 w 12192000"/>
              <a:gd name="connsiteY42" fmla="*/ 1356816 h 3126633"/>
              <a:gd name="connsiteX43" fmla="*/ 1400063 w 12192000"/>
              <a:gd name="connsiteY43" fmla="*/ 1349493 h 3126633"/>
              <a:gd name="connsiteX44" fmla="*/ 1378201 w 12192000"/>
              <a:gd name="connsiteY44" fmla="*/ 1349649 h 3126633"/>
              <a:gd name="connsiteX45" fmla="*/ 1373704 w 12192000"/>
              <a:gd name="connsiteY45" fmla="*/ 1355309 h 3126633"/>
              <a:gd name="connsiteX46" fmla="*/ 1359400 w 12192000"/>
              <a:gd name="connsiteY46" fmla="*/ 1352317 h 3126633"/>
              <a:gd name="connsiteX47" fmla="*/ 1355734 w 12192000"/>
              <a:gd name="connsiteY47" fmla="*/ 1352870 h 3126633"/>
              <a:gd name="connsiteX48" fmla="*/ 1334569 w 12192000"/>
              <a:gd name="connsiteY48" fmla="*/ 1354687 h 3126633"/>
              <a:gd name="connsiteX49" fmla="*/ 1285959 w 12192000"/>
              <a:gd name="connsiteY49" fmla="*/ 1325074 h 3126633"/>
              <a:gd name="connsiteX50" fmla="*/ 1228970 w 12192000"/>
              <a:gd name="connsiteY50" fmla="*/ 1316194 h 3126633"/>
              <a:gd name="connsiteX51" fmla="*/ 1081691 w 12192000"/>
              <a:gd name="connsiteY51" fmla="*/ 1276195 h 3126633"/>
              <a:gd name="connsiteX52" fmla="*/ 888229 w 12192000"/>
              <a:gd name="connsiteY52" fmla="*/ 1233330 h 3126633"/>
              <a:gd name="connsiteX53" fmla="*/ 749674 w 12192000"/>
              <a:gd name="connsiteY53" fmla="*/ 1151252 h 3126633"/>
              <a:gd name="connsiteX54" fmla="*/ 634863 w 12192000"/>
              <a:gd name="connsiteY54" fmla="*/ 1125089 h 3126633"/>
              <a:gd name="connsiteX55" fmla="*/ 572744 w 12192000"/>
              <a:gd name="connsiteY55" fmla="*/ 1095470 h 3126633"/>
              <a:gd name="connsiteX56" fmla="*/ 557235 w 12192000"/>
              <a:gd name="connsiteY56" fmla="*/ 1085440 h 3126633"/>
              <a:gd name="connsiteX57" fmla="*/ 554948 w 12192000"/>
              <a:gd name="connsiteY57" fmla="*/ 1085817 h 3126633"/>
              <a:gd name="connsiteX58" fmla="*/ 535764 w 12192000"/>
              <a:gd name="connsiteY58" fmla="*/ 1078928 h 3126633"/>
              <a:gd name="connsiteX59" fmla="*/ 532336 w 12192000"/>
              <a:gd name="connsiteY59" fmla="*/ 1074208 h 3126633"/>
              <a:gd name="connsiteX60" fmla="*/ 519417 w 12192000"/>
              <a:gd name="connsiteY60" fmla="*/ 1068474 h 3126633"/>
              <a:gd name="connsiteX61" fmla="*/ 494620 w 12192000"/>
              <a:gd name="connsiteY61" fmla="*/ 1054470 h 3126633"/>
              <a:gd name="connsiteX62" fmla="*/ 489369 w 12192000"/>
              <a:gd name="connsiteY62" fmla="*/ 1054392 h 3126633"/>
              <a:gd name="connsiteX63" fmla="*/ 451015 w 12192000"/>
              <a:gd name="connsiteY63" fmla="*/ 1037228 h 3126633"/>
              <a:gd name="connsiteX64" fmla="*/ 450196 w 12192000"/>
              <a:gd name="connsiteY64" fmla="*/ 1038199 h 3126633"/>
              <a:gd name="connsiteX65" fmla="*/ 438116 w 12192000"/>
              <a:gd name="connsiteY65" fmla="*/ 1038634 h 3126633"/>
              <a:gd name="connsiteX66" fmla="*/ 415692 w 12192000"/>
              <a:gd name="connsiteY66" fmla="*/ 1036714 h 3126633"/>
              <a:gd name="connsiteX67" fmla="*/ 360396 w 12192000"/>
              <a:gd name="connsiteY67" fmla="*/ 1047226 h 3126633"/>
              <a:gd name="connsiteX68" fmla="*/ 320375 w 12192000"/>
              <a:gd name="connsiteY68" fmla="*/ 1029464 h 3126633"/>
              <a:gd name="connsiteX69" fmla="*/ 312145 w 12192000"/>
              <a:gd name="connsiteY69" fmla="*/ 1026541 h 3126633"/>
              <a:gd name="connsiteX70" fmla="*/ 311908 w 12192000"/>
              <a:gd name="connsiteY70" fmla="*/ 1026752 h 3126633"/>
              <a:gd name="connsiteX71" fmla="*/ 303080 w 12192000"/>
              <a:gd name="connsiteY71" fmla="*/ 1024202 h 3126633"/>
              <a:gd name="connsiteX72" fmla="*/ 297138 w 12192000"/>
              <a:gd name="connsiteY72" fmla="*/ 1021211 h 3126633"/>
              <a:gd name="connsiteX73" fmla="*/ 281171 w 12192000"/>
              <a:gd name="connsiteY73" fmla="*/ 1015539 h 3126633"/>
              <a:gd name="connsiteX74" fmla="*/ 275188 w 12192000"/>
              <a:gd name="connsiteY74" fmla="*/ 1015372 h 3126633"/>
              <a:gd name="connsiteX75" fmla="*/ 225883 w 12192000"/>
              <a:gd name="connsiteY75" fmla="*/ 1034896 h 3126633"/>
              <a:gd name="connsiteX76" fmla="*/ 121223 w 12192000"/>
              <a:gd name="connsiteY76" fmla="*/ 1031062 h 3126633"/>
              <a:gd name="connsiteX77" fmla="*/ 52326 w 12192000"/>
              <a:gd name="connsiteY77" fmla="*/ 1033555 h 3126633"/>
              <a:gd name="connsiteX78" fmla="*/ 16761 w 12192000"/>
              <a:gd name="connsiteY78" fmla="*/ 1032900 h 3126633"/>
              <a:gd name="connsiteX79" fmla="*/ 0 w 12192000"/>
              <a:gd name="connsiteY79" fmla="*/ 1026822 h 3126633"/>
              <a:gd name="connsiteX80" fmla="*/ 0 w 12192000"/>
              <a:gd name="connsiteY80" fmla="*/ 0 h 3126633"/>
              <a:gd name="connsiteX0" fmla="*/ 26724 w 12192000"/>
              <a:gd name="connsiteY0" fmla="*/ 1190407 h 3126633"/>
              <a:gd name="connsiteX1" fmla="*/ 41243 w 12192000"/>
              <a:gd name="connsiteY1" fmla="*/ 1179838 h 3126633"/>
              <a:gd name="connsiteX2" fmla="*/ 26724 w 12192000"/>
              <a:gd name="connsiteY2" fmla="*/ 1190407 h 3126633"/>
              <a:gd name="connsiteX3" fmla="*/ 0 w 12192000"/>
              <a:gd name="connsiteY3" fmla="*/ 0 h 3126633"/>
              <a:gd name="connsiteX4" fmla="*/ 12192000 w 12192000"/>
              <a:gd name="connsiteY4" fmla="*/ 0 h 3126633"/>
              <a:gd name="connsiteX5" fmla="*/ 12191969 w 12192000"/>
              <a:gd name="connsiteY5" fmla="*/ 3121262 h 3126633"/>
              <a:gd name="connsiteX6" fmla="*/ 12188582 w 12192000"/>
              <a:gd name="connsiteY6" fmla="*/ 3121834 h 3126633"/>
              <a:gd name="connsiteX7" fmla="*/ 12185024 w 12192000"/>
              <a:gd name="connsiteY7" fmla="*/ 3122641 h 3126633"/>
              <a:gd name="connsiteX8" fmla="*/ 12171796 w 12192000"/>
              <a:gd name="connsiteY8" fmla="*/ 3121209 h 3126633"/>
              <a:gd name="connsiteX9" fmla="*/ 12166812 w 12192000"/>
              <a:gd name="connsiteY9" fmla="*/ 3126633 h 3126633"/>
              <a:gd name="connsiteX10" fmla="*/ 12122004 w 12192000"/>
              <a:gd name="connsiteY10" fmla="*/ 3124393 h 3126633"/>
              <a:gd name="connsiteX11" fmla="*/ 12036609 w 12192000"/>
              <a:gd name="connsiteY11" fmla="*/ 3109888 h 3126633"/>
              <a:gd name="connsiteX12" fmla="*/ 12023452 w 12192000"/>
              <a:gd name="connsiteY12" fmla="*/ 3103952 h 3126633"/>
              <a:gd name="connsiteX13" fmla="*/ 11936381 w 12192000"/>
              <a:gd name="connsiteY13" fmla="*/ 3094474 h 3126633"/>
              <a:gd name="connsiteX14" fmla="*/ 11876861 w 12192000"/>
              <a:gd name="connsiteY14" fmla="*/ 3084187 h 3126633"/>
              <a:gd name="connsiteX15" fmla="*/ 11864150 w 12192000"/>
              <a:gd name="connsiteY15" fmla="*/ 3078415 h 3126633"/>
              <a:gd name="connsiteX16" fmla="*/ 11849315 w 12192000"/>
              <a:gd name="connsiteY16" fmla="*/ 3083344 h 3126633"/>
              <a:gd name="connsiteX17" fmla="*/ 11844903 w 12192000"/>
              <a:gd name="connsiteY17" fmla="*/ 3088180 h 3126633"/>
              <a:gd name="connsiteX18" fmla="*/ 11797558 w 12192000"/>
              <a:gd name="connsiteY18" fmla="*/ 3078578 h 3126633"/>
              <a:gd name="connsiteX19" fmla="*/ 11791833 w 12192000"/>
              <a:gd name="connsiteY19" fmla="*/ 3078309 h 3126633"/>
              <a:gd name="connsiteX20" fmla="*/ 11752368 w 12192000"/>
              <a:gd name="connsiteY20" fmla="*/ 3079667 h 3126633"/>
              <a:gd name="connsiteX21" fmla="*/ 11693668 w 12192000"/>
              <a:gd name="connsiteY21" fmla="*/ 3086682 h 3126633"/>
              <a:gd name="connsiteX22" fmla="*/ 11632752 w 12192000"/>
              <a:gd name="connsiteY22" fmla="*/ 3102951 h 3126633"/>
              <a:gd name="connsiteX23" fmla="*/ 11597584 w 12192000"/>
              <a:gd name="connsiteY23" fmla="*/ 3109557 h 3126633"/>
              <a:gd name="connsiteX24" fmla="*/ 11573118 w 12192000"/>
              <a:gd name="connsiteY24" fmla="*/ 3117154 h 3126633"/>
              <a:gd name="connsiteX25" fmla="*/ 11504799 w 12192000"/>
              <a:gd name="connsiteY25" fmla="*/ 3121480 h 3126633"/>
              <a:gd name="connsiteX26" fmla="*/ 11443938 w 12192000"/>
              <a:gd name="connsiteY26" fmla="*/ 3120255 h 3126633"/>
              <a:gd name="connsiteX27" fmla="*/ 11436492 w 12192000"/>
              <a:gd name="connsiteY27" fmla="*/ 3121550 h 3126633"/>
              <a:gd name="connsiteX28" fmla="*/ 11407691 w 12192000"/>
              <a:gd name="connsiteY28" fmla="*/ 3107633 h 3126633"/>
              <a:gd name="connsiteX29" fmla="*/ 11341642 w 12192000"/>
              <a:gd name="connsiteY29" fmla="*/ 3101531 h 3126633"/>
              <a:gd name="connsiteX30" fmla="*/ 11307726 w 12192000"/>
              <a:gd name="connsiteY30" fmla="*/ 3095706 h 3126633"/>
              <a:gd name="connsiteX31" fmla="*/ 1982093 w 12192000"/>
              <a:gd name="connsiteY31" fmla="*/ 1505517 h 3126633"/>
              <a:gd name="connsiteX32" fmla="*/ 1978611 w 12192000"/>
              <a:gd name="connsiteY32" fmla="*/ 1502931 h 3126633"/>
              <a:gd name="connsiteX33" fmla="*/ 1931618 w 12192000"/>
              <a:gd name="connsiteY33" fmla="*/ 1488633 h 3126633"/>
              <a:gd name="connsiteX34" fmla="*/ 1925144 w 12192000"/>
              <a:gd name="connsiteY34" fmla="*/ 1491811 h 3126633"/>
              <a:gd name="connsiteX35" fmla="*/ 1858854 w 12192000"/>
              <a:gd name="connsiteY35" fmla="*/ 1451562 h 3126633"/>
              <a:gd name="connsiteX36" fmla="*/ 1764339 w 12192000"/>
              <a:gd name="connsiteY36" fmla="*/ 1434249 h 3126633"/>
              <a:gd name="connsiteX37" fmla="*/ 1693396 w 12192000"/>
              <a:gd name="connsiteY37" fmla="*/ 1427850 h 3126633"/>
              <a:gd name="connsiteX38" fmla="*/ 1653459 w 12192000"/>
              <a:gd name="connsiteY38" fmla="*/ 1421384 h 3126633"/>
              <a:gd name="connsiteX39" fmla="*/ 1624573 w 12192000"/>
              <a:gd name="connsiteY39" fmla="*/ 1419871 h 3126633"/>
              <a:gd name="connsiteX40" fmla="*/ 1550101 w 12192000"/>
              <a:gd name="connsiteY40" fmla="*/ 1398845 h 3126633"/>
              <a:gd name="connsiteX41" fmla="*/ 1426261 w 12192000"/>
              <a:gd name="connsiteY41" fmla="*/ 1356816 h 3126633"/>
              <a:gd name="connsiteX42" fmla="*/ 1400063 w 12192000"/>
              <a:gd name="connsiteY42" fmla="*/ 1349493 h 3126633"/>
              <a:gd name="connsiteX43" fmla="*/ 1378201 w 12192000"/>
              <a:gd name="connsiteY43" fmla="*/ 1349649 h 3126633"/>
              <a:gd name="connsiteX44" fmla="*/ 1373704 w 12192000"/>
              <a:gd name="connsiteY44" fmla="*/ 1355309 h 3126633"/>
              <a:gd name="connsiteX45" fmla="*/ 1359400 w 12192000"/>
              <a:gd name="connsiteY45" fmla="*/ 1352317 h 3126633"/>
              <a:gd name="connsiteX46" fmla="*/ 1355734 w 12192000"/>
              <a:gd name="connsiteY46" fmla="*/ 1352870 h 3126633"/>
              <a:gd name="connsiteX47" fmla="*/ 1334569 w 12192000"/>
              <a:gd name="connsiteY47" fmla="*/ 1354687 h 3126633"/>
              <a:gd name="connsiteX48" fmla="*/ 1285959 w 12192000"/>
              <a:gd name="connsiteY48" fmla="*/ 1325074 h 3126633"/>
              <a:gd name="connsiteX49" fmla="*/ 1228970 w 12192000"/>
              <a:gd name="connsiteY49" fmla="*/ 1316194 h 3126633"/>
              <a:gd name="connsiteX50" fmla="*/ 1081691 w 12192000"/>
              <a:gd name="connsiteY50" fmla="*/ 1276195 h 3126633"/>
              <a:gd name="connsiteX51" fmla="*/ 888229 w 12192000"/>
              <a:gd name="connsiteY51" fmla="*/ 1233330 h 3126633"/>
              <a:gd name="connsiteX52" fmla="*/ 749674 w 12192000"/>
              <a:gd name="connsiteY52" fmla="*/ 1151252 h 3126633"/>
              <a:gd name="connsiteX53" fmla="*/ 634863 w 12192000"/>
              <a:gd name="connsiteY53" fmla="*/ 1125089 h 3126633"/>
              <a:gd name="connsiteX54" fmla="*/ 572744 w 12192000"/>
              <a:gd name="connsiteY54" fmla="*/ 1095470 h 3126633"/>
              <a:gd name="connsiteX55" fmla="*/ 557235 w 12192000"/>
              <a:gd name="connsiteY55" fmla="*/ 1085440 h 3126633"/>
              <a:gd name="connsiteX56" fmla="*/ 554948 w 12192000"/>
              <a:gd name="connsiteY56" fmla="*/ 1085817 h 3126633"/>
              <a:gd name="connsiteX57" fmla="*/ 535764 w 12192000"/>
              <a:gd name="connsiteY57" fmla="*/ 1078928 h 3126633"/>
              <a:gd name="connsiteX58" fmla="*/ 532336 w 12192000"/>
              <a:gd name="connsiteY58" fmla="*/ 1074208 h 3126633"/>
              <a:gd name="connsiteX59" fmla="*/ 519417 w 12192000"/>
              <a:gd name="connsiteY59" fmla="*/ 1068474 h 3126633"/>
              <a:gd name="connsiteX60" fmla="*/ 494620 w 12192000"/>
              <a:gd name="connsiteY60" fmla="*/ 1054470 h 3126633"/>
              <a:gd name="connsiteX61" fmla="*/ 489369 w 12192000"/>
              <a:gd name="connsiteY61" fmla="*/ 1054392 h 3126633"/>
              <a:gd name="connsiteX62" fmla="*/ 451015 w 12192000"/>
              <a:gd name="connsiteY62" fmla="*/ 1037228 h 3126633"/>
              <a:gd name="connsiteX63" fmla="*/ 450196 w 12192000"/>
              <a:gd name="connsiteY63" fmla="*/ 1038199 h 3126633"/>
              <a:gd name="connsiteX64" fmla="*/ 438116 w 12192000"/>
              <a:gd name="connsiteY64" fmla="*/ 1038634 h 3126633"/>
              <a:gd name="connsiteX65" fmla="*/ 415692 w 12192000"/>
              <a:gd name="connsiteY65" fmla="*/ 1036714 h 3126633"/>
              <a:gd name="connsiteX66" fmla="*/ 360396 w 12192000"/>
              <a:gd name="connsiteY66" fmla="*/ 1047226 h 3126633"/>
              <a:gd name="connsiteX67" fmla="*/ 320375 w 12192000"/>
              <a:gd name="connsiteY67" fmla="*/ 1029464 h 3126633"/>
              <a:gd name="connsiteX68" fmla="*/ 312145 w 12192000"/>
              <a:gd name="connsiteY68" fmla="*/ 1026541 h 3126633"/>
              <a:gd name="connsiteX69" fmla="*/ 311908 w 12192000"/>
              <a:gd name="connsiteY69" fmla="*/ 1026752 h 3126633"/>
              <a:gd name="connsiteX70" fmla="*/ 303080 w 12192000"/>
              <a:gd name="connsiteY70" fmla="*/ 1024202 h 3126633"/>
              <a:gd name="connsiteX71" fmla="*/ 297138 w 12192000"/>
              <a:gd name="connsiteY71" fmla="*/ 1021211 h 3126633"/>
              <a:gd name="connsiteX72" fmla="*/ 281171 w 12192000"/>
              <a:gd name="connsiteY72" fmla="*/ 1015539 h 3126633"/>
              <a:gd name="connsiteX73" fmla="*/ 275188 w 12192000"/>
              <a:gd name="connsiteY73" fmla="*/ 1015372 h 3126633"/>
              <a:gd name="connsiteX74" fmla="*/ 225883 w 12192000"/>
              <a:gd name="connsiteY74" fmla="*/ 1034896 h 3126633"/>
              <a:gd name="connsiteX75" fmla="*/ 121223 w 12192000"/>
              <a:gd name="connsiteY75" fmla="*/ 1031062 h 3126633"/>
              <a:gd name="connsiteX76" fmla="*/ 52326 w 12192000"/>
              <a:gd name="connsiteY76" fmla="*/ 1033555 h 3126633"/>
              <a:gd name="connsiteX77" fmla="*/ 16761 w 12192000"/>
              <a:gd name="connsiteY77" fmla="*/ 1032900 h 3126633"/>
              <a:gd name="connsiteX78" fmla="*/ 0 w 12192000"/>
              <a:gd name="connsiteY78" fmla="*/ 1026822 h 3126633"/>
              <a:gd name="connsiteX79" fmla="*/ 0 w 12192000"/>
              <a:gd name="connsiteY79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982093 w 12192000"/>
              <a:gd name="connsiteY28" fmla="*/ 1505517 h 3126633"/>
              <a:gd name="connsiteX29" fmla="*/ 1978611 w 12192000"/>
              <a:gd name="connsiteY29" fmla="*/ 1502931 h 3126633"/>
              <a:gd name="connsiteX30" fmla="*/ 1931618 w 12192000"/>
              <a:gd name="connsiteY30" fmla="*/ 1488633 h 3126633"/>
              <a:gd name="connsiteX31" fmla="*/ 1925144 w 12192000"/>
              <a:gd name="connsiteY31" fmla="*/ 1491811 h 3126633"/>
              <a:gd name="connsiteX32" fmla="*/ 1858854 w 12192000"/>
              <a:gd name="connsiteY32" fmla="*/ 1451562 h 3126633"/>
              <a:gd name="connsiteX33" fmla="*/ 1764339 w 12192000"/>
              <a:gd name="connsiteY33" fmla="*/ 1434249 h 3126633"/>
              <a:gd name="connsiteX34" fmla="*/ 1693396 w 12192000"/>
              <a:gd name="connsiteY34" fmla="*/ 1427850 h 3126633"/>
              <a:gd name="connsiteX35" fmla="*/ 1653459 w 12192000"/>
              <a:gd name="connsiteY35" fmla="*/ 1421384 h 3126633"/>
              <a:gd name="connsiteX36" fmla="*/ 1624573 w 12192000"/>
              <a:gd name="connsiteY36" fmla="*/ 1419871 h 3126633"/>
              <a:gd name="connsiteX37" fmla="*/ 1550101 w 12192000"/>
              <a:gd name="connsiteY37" fmla="*/ 1398845 h 3126633"/>
              <a:gd name="connsiteX38" fmla="*/ 1426261 w 12192000"/>
              <a:gd name="connsiteY38" fmla="*/ 1356816 h 3126633"/>
              <a:gd name="connsiteX39" fmla="*/ 1400063 w 12192000"/>
              <a:gd name="connsiteY39" fmla="*/ 1349493 h 3126633"/>
              <a:gd name="connsiteX40" fmla="*/ 1378201 w 12192000"/>
              <a:gd name="connsiteY40" fmla="*/ 1349649 h 3126633"/>
              <a:gd name="connsiteX41" fmla="*/ 1373704 w 12192000"/>
              <a:gd name="connsiteY41" fmla="*/ 1355309 h 3126633"/>
              <a:gd name="connsiteX42" fmla="*/ 1359400 w 12192000"/>
              <a:gd name="connsiteY42" fmla="*/ 1352317 h 3126633"/>
              <a:gd name="connsiteX43" fmla="*/ 1355734 w 12192000"/>
              <a:gd name="connsiteY43" fmla="*/ 1352870 h 3126633"/>
              <a:gd name="connsiteX44" fmla="*/ 1334569 w 12192000"/>
              <a:gd name="connsiteY44" fmla="*/ 1354687 h 3126633"/>
              <a:gd name="connsiteX45" fmla="*/ 1285959 w 12192000"/>
              <a:gd name="connsiteY45" fmla="*/ 1325074 h 3126633"/>
              <a:gd name="connsiteX46" fmla="*/ 1228970 w 12192000"/>
              <a:gd name="connsiteY46" fmla="*/ 1316194 h 3126633"/>
              <a:gd name="connsiteX47" fmla="*/ 1081691 w 12192000"/>
              <a:gd name="connsiteY47" fmla="*/ 1276195 h 3126633"/>
              <a:gd name="connsiteX48" fmla="*/ 888229 w 12192000"/>
              <a:gd name="connsiteY48" fmla="*/ 1233330 h 3126633"/>
              <a:gd name="connsiteX49" fmla="*/ 749674 w 12192000"/>
              <a:gd name="connsiteY49" fmla="*/ 1151252 h 3126633"/>
              <a:gd name="connsiteX50" fmla="*/ 634863 w 12192000"/>
              <a:gd name="connsiteY50" fmla="*/ 1125089 h 3126633"/>
              <a:gd name="connsiteX51" fmla="*/ 572744 w 12192000"/>
              <a:gd name="connsiteY51" fmla="*/ 1095470 h 3126633"/>
              <a:gd name="connsiteX52" fmla="*/ 557235 w 12192000"/>
              <a:gd name="connsiteY52" fmla="*/ 1085440 h 3126633"/>
              <a:gd name="connsiteX53" fmla="*/ 554948 w 12192000"/>
              <a:gd name="connsiteY53" fmla="*/ 1085817 h 3126633"/>
              <a:gd name="connsiteX54" fmla="*/ 535764 w 12192000"/>
              <a:gd name="connsiteY54" fmla="*/ 1078928 h 3126633"/>
              <a:gd name="connsiteX55" fmla="*/ 532336 w 12192000"/>
              <a:gd name="connsiteY55" fmla="*/ 1074208 h 3126633"/>
              <a:gd name="connsiteX56" fmla="*/ 519417 w 12192000"/>
              <a:gd name="connsiteY56" fmla="*/ 1068474 h 3126633"/>
              <a:gd name="connsiteX57" fmla="*/ 494620 w 12192000"/>
              <a:gd name="connsiteY57" fmla="*/ 1054470 h 3126633"/>
              <a:gd name="connsiteX58" fmla="*/ 489369 w 12192000"/>
              <a:gd name="connsiteY58" fmla="*/ 1054392 h 3126633"/>
              <a:gd name="connsiteX59" fmla="*/ 451015 w 12192000"/>
              <a:gd name="connsiteY59" fmla="*/ 1037228 h 3126633"/>
              <a:gd name="connsiteX60" fmla="*/ 450196 w 12192000"/>
              <a:gd name="connsiteY60" fmla="*/ 1038199 h 3126633"/>
              <a:gd name="connsiteX61" fmla="*/ 438116 w 12192000"/>
              <a:gd name="connsiteY61" fmla="*/ 1038634 h 3126633"/>
              <a:gd name="connsiteX62" fmla="*/ 415692 w 12192000"/>
              <a:gd name="connsiteY62" fmla="*/ 1036714 h 3126633"/>
              <a:gd name="connsiteX63" fmla="*/ 360396 w 12192000"/>
              <a:gd name="connsiteY63" fmla="*/ 1047226 h 3126633"/>
              <a:gd name="connsiteX64" fmla="*/ 320375 w 12192000"/>
              <a:gd name="connsiteY64" fmla="*/ 1029464 h 3126633"/>
              <a:gd name="connsiteX65" fmla="*/ 312145 w 12192000"/>
              <a:gd name="connsiteY65" fmla="*/ 1026541 h 3126633"/>
              <a:gd name="connsiteX66" fmla="*/ 311908 w 12192000"/>
              <a:gd name="connsiteY66" fmla="*/ 1026752 h 3126633"/>
              <a:gd name="connsiteX67" fmla="*/ 303080 w 12192000"/>
              <a:gd name="connsiteY67" fmla="*/ 1024202 h 3126633"/>
              <a:gd name="connsiteX68" fmla="*/ 297138 w 12192000"/>
              <a:gd name="connsiteY68" fmla="*/ 1021211 h 3126633"/>
              <a:gd name="connsiteX69" fmla="*/ 281171 w 12192000"/>
              <a:gd name="connsiteY69" fmla="*/ 1015539 h 3126633"/>
              <a:gd name="connsiteX70" fmla="*/ 275188 w 12192000"/>
              <a:gd name="connsiteY70" fmla="*/ 1015372 h 3126633"/>
              <a:gd name="connsiteX71" fmla="*/ 225883 w 12192000"/>
              <a:gd name="connsiteY71" fmla="*/ 1034896 h 3126633"/>
              <a:gd name="connsiteX72" fmla="*/ 121223 w 12192000"/>
              <a:gd name="connsiteY72" fmla="*/ 1031062 h 3126633"/>
              <a:gd name="connsiteX73" fmla="*/ 52326 w 12192000"/>
              <a:gd name="connsiteY73" fmla="*/ 1033555 h 3126633"/>
              <a:gd name="connsiteX74" fmla="*/ 16761 w 12192000"/>
              <a:gd name="connsiteY74" fmla="*/ 1032900 h 3126633"/>
              <a:gd name="connsiteX75" fmla="*/ 0 w 12192000"/>
              <a:gd name="connsiteY75" fmla="*/ 1026822 h 3126633"/>
              <a:gd name="connsiteX76" fmla="*/ 0 w 12192000"/>
              <a:gd name="connsiteY76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982093 w 12192000"/>
              <a:gd name="connsiteY28" fmla="*/ 1505517 h 3126633"/>
              <a:gd name="connsiteX29" fmla="*/ 1931618 w 12192000"/>
              <a:gd name="connsiteY29" fmla="*/ 1488633 h 3126633"/>
              <a:gd name="connsiteX30" fmla="*/ 1925144 w 12192000"/>
              <a:gd name="connsiteY30" fmla="*/ 1491811 h 3126633"/>
              <a:gd name="connsiteX31" fmla="*/ 1858854 w 12192000"/>
              <a:gd name="connsiteY31" fmla="*/ 1451562 h 3126633"/>
              <a:gd name="connsiteX32" fmla="*/ 1764339 w 12192000"/>
              <a:gd name="connsiteY32" fmla="*/ 1434249 h 3126633"/>
              <a:gd name="connsiteX33" fmla="*/ 1693396 w 12192000"/>
              <a:gd name="connsiteY33" fmla="*/ 1427850 h 3126633"/>
              <a:gd name="connsiteX34" fmla="*/ 1653459 w 12192000"/>
              <a:gd name="connsiteY34" fmla="*/ 1421384 h 3126633"/>
              <a:gd name="connsiteX35" fmla="*/ 1624573 w 12192000"/>
              <a:gd name="connsiteY35" fmla="*/ 1419871 h 3126633"/>
              <a:gd name="connsiteX36" fmla="*/ 1550101 w 12192000"/>
              <a:gd name="connsiteY36" fmla="*/ 1398845 h 3126633"/>
              <a:gd name="connsiteX37" fmla="*/ 1426261 w 12192000"/>
              <a:gd name="connsiteY37" fmla="*/ 1356816 h 3126633"/>
              <a:gd name="connsiteX38" fmla="*/ 1400063 w 12192000"/>
              <a:gd name="connsiteY38" fmla="*/ 1349493 h 3126633"/>
              <a:gd name="connsiteX39" fmla="*/ 1378201 w 12192000"/>
              <a:gd name="connsiteY39" fmla="*/ 1349649 h 3126633"/>
              <a:gd name="connsiteX40" fmla="*/ 1373704 w 12192000"/>
              <a:gd name="connsiteY40" fmla="*/ 1355309 h 3126633"/>
              <a:gd name="connsiteX41" fmla="*/ 1359400 w 12192000"/>
              <a:gd name="connsiteY41" fmla="*/ 1352317 h 3126633"/>
              <a:gd name="connsiteX42" fmla="*/ 1355734 w 12192000"/>
              <a:gd name="connsiteY42" fmla="*/ 1352870 h 3126633"/>
              <a:gd name="connsiteX43" fmla="*/ 1334569 w 12192000"/>
              <a:gd name="connsiteY43" fmla="*/ 1354687 h 3126633"/>
              <a:gd name="connsiteX44" fmla="*/ 1285959 w 12192000"/>
              <a:gd name="connsiteY44" fmla="*/ 1325074 h 3126633"/>
              <a:gd name="connsiteX45" fmla="*/ 1228970 w 12192000"/>
              <a:gd name="connsiteY45" fmla="*/ 1316194 h 3126633"/>
              <a:gd name="connsiteX46" fmla="*/ 1081691 w 12192000"/>
              <a:gd name="connsiteY46" fmla="*/ 1276195 h 3126633"/>
              <a:gd name="connsiteX47" fmla="*/ 888229 w 12192000"/>
              <a:gd name="connsiteY47" fmla="*/ 1233330 h 3126633"/>
              <a:gd name="connsiteX48" fmla="*/ 749674 w 12192000"/>
              <a:gd name="connsiteY48" fmla="*/ 1151252 h 3126633"/>
              <a:gd name="connsiteX49" fmla="*/ 634863 w 12192000"/>
              <a:gd name="connsiteY49" fmla="*/ 1125089 h 3126633"/>
              <a:gd name="connsiteX50" fmla="*/ 572744 w 12192000"/>
              <a:gd name="connsiteY50" fmla="*/ 1095470 h 3126633"/>
              <a:gd name="connsiteX51" fmla="*/ 557235 w 12192000"/>
              <a:gd name="connsiteY51" fmla="*/ 1085440 h 3126633"/>
              <a:gd name="connsiteX52" fmla="*/ 554948 w 12192000"/>
              <a:gd name="connsiteY52" fmla="*/ 1085817 h 3126633"/>
              <a:gd name="connsiteX53" fmla="*/ 535764 w 12192000"/>
              <a:gd name="connsiteY53" fmla="*/ 1078928 h 3126633"/>
              <a:gd name="connsiteX54" fmla="*/ 532336 w 12192000"/>
              <a:gd name="connsiteY54" fmla="*/ 1074208 h 3126633"/>
              <a:gd name="connsiteX55" fmla="*/ 519417 w 12192000"/>
              <a:gd name="connsiteY55" fmla="*/ 1068474 h 3126633"/>
              <a:gd name="connsiteX56" fmla="*/ 494620 w 12192000"/>
              <a:gd name="connsiteY56" fmla="*/ 1054470 h 3126633"/>
              <a:gd name="connsiteX57" fmla="*/ 489369 w 12192000"/>
              <a:gd name="connsiteY57" fmla="*/ 1054392 h 3126633"/>
              <a:gd name="connsiteX58" fmla="*/ 451015 w 12192000"/>
              <a:gd name="connsiteY58" fmla="*/ 1037228 h 3126633"/>
              <a:gd name="connsiteX59" fmla="*/ 450196 w 12192000"/>
              <a:gd name="connsiteY59" fmla="*/ 1038199 h 3126633"/>
              <a:gd name="connsiteX60" fmla="*/ 438116 w 12192000"/>
              <a:gd name="connsiteY60" fmla="*/ 1038634 h 3126633"/>
              <a:gd name="connsiteX61" fmla="*/ 415692 w 12192000"/>
              <a:gd name="connsiteY61" fmla="*/ 1036714 h 3126633"/>
              <a:gd name="connsiteX62" fmla="*/ 360396 w 12192000"/>
              <a:gd name="connsiteY62" fmla="*/ 1047226 h 3126633"/>
              <a:gd name="connsiteX63" fmla="*/ 320375 w 12192000"/>
              <a:gd name="connsiteY63" fmla="*/ 1029464 h 3126633"/>
              <a:gd name="connsiteX64" fmla="*/ 312145 w 12192000"/>
              <a:gd name="connsiteY64" fmla="*/ 1026541 h 3126633"/>
              <a:gd name="connsiteX65" fmla="*/ 311908 w 12192000"/>
              <a:gd name="connsiteY65" fmla="*/ 1026752 h 3126633"/>
              <a:gd name="connsiteX66" fmla="*/ 303080 w 12192000"/>
              <a:gd name="connsiteY66" fmla="*/ 1024202 h 3126633"/>
              <a:gd name="connsiteX67" fmla="*/ 297138 w 12192000"/>
              <a:gd name="connsiteY67" fmla="*/ 1021211 h 3126633"/>
              <a:gd name="connsiteX68" fmla="*/ 281171 w 12192000"/>
              <a:gd name="connsiteY68" fmla="*/ 1015539 h 3126633"/>
              <a:gd name="connsiteX69" fmla="*/ 275188 w 12192000"/>
              <a:gd name="connsiteY69" fmla="*/ 1015372 h 3126633"/>
              <a:gd name="connsiteX70" fmla="*/ 225883 w 12192000"/>
              <a:gd name="connsiteY70" fmla="*/ 1034896 h 3126633"/>
              <a:gd name="connsiteX71" fmla="*/ 121223 w 12192000"/>
              <a:gd name="connsiteY71" fmla="*/ 1031062 h 3126633"/>
              <a:gd name="connsiteX72" fmla="*/ 52326 w 12192000"/>
              <a:gd name="connsiteY72" fmla="*/ 1033555 h 3126633"/>
              <a:gd name="connsiteX73" fmla="*/ 16761 w 12192000"/>
              <a:gd name="connsiteY73" fmla="*/ 1032900 h 3126633"/>
              <a:gd name="connsiteX74" fmla="*/ 0 w 12192000"/>
              <a:gd name="connsiteY74" fmla="*/ 1026822 h 3126633"/>
              <a:gd name="connsiteX75" fmla="*/ 0 w 12192000"/>
              <a:gd name="connsiteY75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982093 w 12192000"/>
              <a:gd name="connsiteY28" fmla="*/ 1505517 h 3126633"/>
              <a:gd name="connsiteX29" fmla="*/ 1931618 w 12192000"/>
              <a:gd name="connsiteY29" fmla="*/ 1488633 h 3126633"/>
              <a:gd name="connsiteX30" fmla="*/ 1925144 w 12192000"/>
              <a:gd name="connsiteY30" fmla="*/ 1491811 h 3126633"/>
              <a:gd name="connsiteX31" fmla="*/ 1764339 w 12192000"/>
              <a:gd name="connsiteY31" fmla="*/ 1434249 h 3126633"/>
              <a:gd name="connsiteX32" fmla="*/ 1693396 w 12192000"/>
              <a:gd name="connsiteY32" fmla="*/ 1427850 h 3126633"/>
              <a:gd name="connsiteX33" fmla="*/ 1653459 w 12192000"/>
              <a:gd name="connsiteY33" fmla="*/ 1421384 h 3126633"/>
              <a:gd name="connsiteX34" fmla="*/ 1624573 w 12192000"/>
              <a:gd name="connsiteY34" fmla="*/ 1419871 h 3126633"/>
              <a:gd name="connsiteX35" fmla="*/ 1550101 w 12192000"/>
              <a:gd name="connsiteY35" fmla="*/ 1398845 h 3126633"/>
              <a:gd name="connsiteX36" fmla="*/ 1426261 w 12192000"/>
              <a:gd name="connsiteY36" fmla="*/ 1356816 h 3126633"/>
              <a:gd name="connsiteX37" fmla="*/ 1400063 w 12192000"/>
              <a:gd name="connsiteY37" fmla="*/ 1349493 h 3126633"/>
              <a:gd name="connsiteX38" fmla="*/ 1378201 w 12192000"/>
              <a:gd name="connsiteY38" fmla="*/ 1349649 h 3126633"/>
              <a:gd name="connsiteX39" fmla="*/ 1373704 w 12192000"/>
              <a:gd name="connsiteY39" fmla="*/ 1355309 h 3126633"/>
              <a:gd name="connsiteX40" fmla="*/ 1359400 w 12192000"/>
              <a:gd name="connsiteY40" fmla="*/ 1352317 h 3126633"/>
              <a:gd name="connsiteX41" fmla="*/ 1355734 w 12192000"/>
              <a:gd name="connsiteY41" fmla="*/ 1352870 h 3126633"/>
              <a:gd name="connsiteX42" fmla="*/ 1334569 w 12192000"/>
              <a:gd name="connsiteY42" fmla="*/ 1354687 h 3126633"/>
              <a:gd name="connsiteX43" fmla="*/ 1285959 w 12192000"/>
              <a:gd name="connsiteY43" fmla="*/ 1325074 h 3126633"/>
              <a:gd name="connsiteX44" fmla="*/ 1228970 w 12192000"/>
              <a:gd name="connsiteY44" fmla="*/ 1316194 h 3126633"/>
              <a:gd name="connsiteX45" fmla="*/ 1081691 w 12192000"/>
              <a:gd name="connsiteY45" fmla="*/ 1276195 h 3126633"/>
              <a:gd name="connsiteX46" fmla="*/ 888229 w 12192000"/>
              <a:gd name="connsiteY46" fmla="*/ 1233330 h 3126633"/>
              <a:gd name="connsiteX47" fmla="*/ 749674 w 12192000"/>
              <a:gd name="connsiteY47" fmla="*/ 1151252 h 3126633"/>
              <a:gd name="connsiteX48" fmla="*/ 634863 w 12192000"/>
              <a:gd name="connsiteY48" fmla="*/ 1125089 h 3126633"/>
              <a:gd name="connsiteX49" fmla="*/ 572744 w 12192000"/>
              <a:gd name="connsiteY49" fmla="*/ 1095470 h 3126633"/>
              <a:gd name="connsiteX50" fmla="*/ 557235 w 12192000"/>
              <a:gd name="connsiteY50" fmla="*/ 1085440 h 3126633"/>
              <a:gd name="connsiteX51" fmla="*/ 554948 w 12192000"/>
              <a:gd name="connsiteY51" fmla="*/ 1085817 h 3126633"/>
              <a:gd name="connsiteX52" fmla="*/ 535764 w 12192000"/>
              <a:gd name="connsiteY52" fmla="*/ 1078928 h 3126633"/>
              <a:gd name="connsiteX53" fmla="*/ 532336 w 12192000"/>
              <a:gd name="connsiteY53" fmla="*/ 1074208 h 3126633"/>
              <a:gd name="connsiteX54" fmla="*/ 519417 w 12192000"/>
              <a:gd name="connsiteY54" fmla="*/ 1068474 h 3126633"/>
              <a:gd name="connsiteX55" fmla="*/ 494620 w 12192000"/>
              <a:gd name="connsiteY55" fmla="*/ 1054470 h 3126633"/>
              <a:gd name="connsiteX56" fmla="*/ 489369 w 12192000"/>
              <a:gd name="connsiteY56" fmla="*/ 1054392 h 3126633"/>
              <a:gd name="connsiteX57" fmla="*/ 451015 w 12192000"/>
              <a:gd name="connsiteY57" fmla="*/ 1037228 h 3126633"/>
              <a:gd name="connsiteX58" fmla="*/ 450196 w 12192000"/>
              <a:gd name="connsiteY58" fmla="*/ 1038199 h 3126633"/>
              <a:gd name="connsiteX59" fmla="*/ 438116 w 12192000"/>
              <a:gd name="connsiteY59" fmla="*/ 1038634 h 3126633"/>
              <a:gd name="connsiteX60" fmla="*/ 415692 w 12192000"/>
              <a:gd name="connsiteY60" fmla="*/ 1036714 h 3126633"/>
              <a:gd name="connsiteX61" fmla="*/ 360396 w 12192000"/>
              <a:gd name="connsiteY61" fmla="*/ 1047226 h 3126633"/>
              <a:gd name="connsiteX62" fmla="*/ 320375 w 12192000"/>
              <a:gd name="connsiteY62" fmla="*/ 1029464 h 3126633"/>
              <a:gd name="connsiteX63" fmla="*/ 312145 w 12192000"/>
              <a:gd name="connsiteY63" fmla="*/ 1026541 h 3126633"/>
              <a:gd name="connsiteX64" fmla="*/ 311908 w 12192000"/>
              <a:gd name="connsiteY64" fmla="*/ 1026752 h 3126633"/>
              <a:gd name="connsiteX65" fmla="*/ 303080 w 12192000"/>
              <a:gd name="connsiteY65" fmla="*/ 1024202 h 3126633"/>
              <a:gd name="connsiteX66" fmla="*/ 297138 w 12192000"/>
              <a:gd name="connsiteY66" fmla="*/ 1021211 h 3126633"/>
              <a:gd name="connsiteX67" fmla="*/ 281171 w 12192000"/>
              <a:gd name="connsiteY67" fmla="*/ 1015539 h 3126633"/>
              <a:gd name="connsiteX68" fmla="*/ 275188 w 12192000"/>
              <a:gd name="connsiteY68" fmla="*/ 1015372 h 3126633"/>
              <a:gd name="connsiteX69" fmla="*/ 225883 w 12192000"/>
              <a:gd name="connsiteY69" fmla="*/ 1034896 h 3126633"/>
              <a:gd name="connsiteX70" fmla="*/ 121223 w 12192000"/>
              <a:gd name="connsiteY70" fmla="*/ 1031062 h 3126633"/>
              <a:gd name="connsiteX71" fmla="*/ 52326 w 12192000"/>
              <a:gd name="connsiteY71" fmla="*/ 1033555 h 3126633"/>
              <a:gd name="connsiteX72" fmla="*/ 16761 w 12192000"/>
              <a:gd name="connsiteY72" fmla="*/ 1032900 h 3126633"/>
              <a:gd name="connsiteX73" fmla="*/ 0 w 12192000"/>
              <a:gd name="connsiteY73" fmla="*/ 1026822 h 3126633"/>
              <a:gd name="connsiteX74" fmla="*/ 0 w 12192000"/>
              <a:gd name="connsiteY74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982093 w 12192000"/>
              <a:gd name="connsiteY28" fmla="*/ 1505517 h 3126633"/>
              <a:gd name="connsiteX29" fmla="*/ 1931618 w 12192000"/>
              <a:gd name="connsiteY29" fmla="*/ 1488633 h 3126633"/>
              <a:gd name="connsiteX30" fmla="*/ 1925144 w 12192000"/>
              <a:gd name="connsiteY30" fmla="*/ 1491811 h 3126633"/>
              <a:gd name="connsiteX31" fmla="*/ 1693396 w 12192000"/>
              <a:gd name="connsiteY31" fmla="*/ 1427850 h 3126633"/>
              <a:gd name="connsiteX32" fmla="*/ 1653459 w 12192000"/>
              <a:gd name="connsiteY32" fmla="*/ 1421384 h 3126633"/>
              <a:gd name="connsiteX33" fmla="*/ 1624573 w 12192000"/>
              <a:gd name="connsiteY33" fmla="*/ 1419871 h 3126633"/>
              <a:gd name="connsiteX34" fmla="*/ 1550101 w 12192000"/>
              <a:gd name="connsiteY34" fmla="*/ 1398845 h 3126633"/>
              <a:gd name="connsiteX35" fmla="*/ 1426261 w 12192000"/>
              <a:gd name="connsiteY35" fmla="*/ 1356816 h 3126633"/>
              <a:gd name="connsiteX36" fmla="*/ 1400063 w 12192000"/>
              <a:gd name="connsiteY36" fmla="*/ 1349493 h 3126633"/>
              <a:gd name="connsiteX37" fmla="*/ 1378201 w 12192000"/>
              <a:gd name="connsiteY37" fmla="*/ 1349649 h 3126633"/>
              <a:gd name="connsiteX38" fmla="*/ 1373704 w 12192000"/>
              <a:gd name="connsiteY38" fmla="*/ 1355309 h 3126633"/>
              <a:gd name="connsiteX39" fmla="*/ 1359400 w 12192000"/>
              <a:gd name="connsiteY39" fmla="*/ 1352317 h 3126633"/>
              <a:gd name="connsiteX40" fmla="*/ 1355734 w 12192000"/>
              <a:gd name="connsiteY40" fmla="*/ 1352870 h 3126633"/>
              <a:gd name="connsiteX41" fmla="*/ 1334569 w 12192000"/>
              <a:gd name="connsiteY41" fmla="*/ 1354687 h 3126633"/>
              <a:gd name="connsiteX42" fmla="*/ 1285959 w 12192000"/>
              <a:gd name="connsiteY42" fmla="*/ 1325074 h 3126633"/>
              <a:gd name="connsiteX43" fmla="*/ 1228970 w 12192000"/>
              <a:gd name="connsiteY43" fmla="*/ 1316194 h 3126633"/>
              <a:gd name="connsiteX44" fmla="*/ 1081691 w 12192000"/>
              <a:gd name="connsiteY44" fmla="*/ 1276195 h 3126633"/>
              <a:gd name="connsiteX45" fmla="*/ 888229 w 12192000"/>
              <a:gd name="connsiteY45" fmla="*/ 1233330 h 3126633"/>
              <a:gd name="connsiteX46" fmla="*/ 749674 w 12192000"/>
              <a:gd name="connsiteY46" fmla="*/ 1151252 h 3126633"/>
              <a:gd name="connsiteX47" fmla="*/ 634863 w 12192000"/>
              <a:gd name="connsiteY47" fmla="*/ 1125089 h 3126633"/>
              <a:gd name="connsiteX48" fmla="*/ 572744 w 12192000"/>
              <a:gd name="connsiteY48" fmla="*/ 1095470 h 3126633"/>
              <a:gd name="connsiteX49" fmla="*/ 557235 w 12192000"/>
              <a:gd name="connsiteY49" fmla="*/ 1085440 h 3126633"/>
              <a:gd name="connsiteX50" fmla="*/ 554948 w 12192000"/>
              <a:gd name="connsiteY50" fmla="*/ 1085817 h 3126633"/>
              <a:gd name="connsiteX51" fmla="*/ 535764 w 12192000"/>
              <a:gd name="connsiteY51" fmla="*/ 1078928 h 3126633"/>
              <a:gd name="connsiteX52" fmla="*/ 532336 w 12192000"/>
              <a:gd name="connsiteY52" fmla="*/ 1074208 h 3126633"/>
              <a:gd name="connsiteX53" fmla="*/ 519417 w 12192000"/>
              <a:gd name="connsiteY53" fmla="*/ 1068474 h 3126633"/>
              <a:gd name="connsiteX54" fmla="*/ 494620 w 12192000"/>
              <a:gd name="connsiteY54" fmla="*/ 1054470 h 3126633"/>
              <a:gd name="connsiteX55" fmla="*/ 489369 w 12192000"/>
              <a:gd name="connsiteY55" fmla="*/ 1054392 h 3126633"/>
              <a:gd name="connsiteX56" fmla="*/ 451015 w 12192000"/>
              <a:gd name="connsiteY56" fmla="*/ 1037228 h 3126633"/>
              <a:gd name="connsiteX57" fmla="*/ 450196 w 12192000"/>
              <a:gd name="connsiteY57" fmla="*/ 1038199 h 3126633"/>
              <a:gd name="connsiteX58" fmla="*/ 438116 w 12192000"/>
              <a:gd name="connsiteY58" fmla="*/ 1038634 h 3126633"/>
              <a:gd name="connsiteX59" fmla="*/ 415692 w 12192000"/>
              <a:gd name="connsiteY59" fmla="*/ 1036714 h 3126633"/>
              <a:gd name="connsiteX60" fmla="*/ 360396 w 12192000"/>
              <a:gd name="connsiteY60" fmla="*/ 1047226 h 3126633"/>
              <a:gd name="connsiteX61" fmla="*/ 320375 w 12192000"/>
              <a:gd name="connsiteY61" fmla="*/ 1029464 h 3126633"/>
              <a:gd name="connsiteX62" fmla="*/ 312145 w 12192000"/>
              <a:gd name="connsiteY62" fmla="*/ 1026541 h 3126633"/>
              <a:gd name="connsiteX63" fmla="*/ 311908 w 12192000"/>
              <a:gd name="connsiteY63" fmla="*/ 1026752 h 3126633"/>
              <a:gd name="connsiteX64" fmla="*/ 303080 w 12192000"/>
              <a:gd name="connsiteY64" fmla="*/ 1024202 h 3126633"/>
              <a:gd name="connsiteX65" fmla="*/ 297138 w 12192000"/>
              <a:gd name="connsiteY65" fmla="*/ 1021211 h 3126633"/>
              <a:gd name="connsiteX66" fmla="*/ 281171 w 12192000"/>
              <a:gd name="connsiteY66" fmla="*/ 1015539 h 3126633"/>
              <a:gd name="connsiteX67" fmla="*/ 275188 w 12192000"/>
              <a:gd name="connsiteY67" fmla="*/ 1015372 h 3126633"/>
              <a:gd name="connsiteX68" fmla="*/ 225883 w 12192000"/>
              <a:gd name="connsiteY68" fmla="*/ 1034896 h 3126633"/>
              <a:gd name="connsiteX69" fmla="*/ 121223 w 12192000"/>
              <a:gd name="connsiteY69" fmla="*/ 1031062 h 3126633"/>
              <a:gd name="connsiteX70" fmla="*/ 52326 w 12192000"/>
              <a:gd name="connsiteY70" fmla="*/ 1033555 h 3126633"/>
              <a:gd name="connsiteX71" fmla="*/ 16761 w 12192000"/>
              <a:gd name="connsiteY71" fmla="*/ 1032900 h 3126633"/>
              <a:gd name="connsiteX72" fmla="*/ 0 w 12192000"/>
              <a:gd name="connsiteY72" fmla="*/ 1026822 h 3126633"/>
              <a:gd name="connsiteX73" fmla="*/ 0 w 12192000"/>
              <a:gd name="connsiteY73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982093 w 12192000"/>
              <a:gd name="connsiteY28" fmla="*/ 1505517 h 3126633"/>
              <a:gd name="connsiteX29" fmla="*/ 1931618 w 12192000"/>
              <a:gd name="connsiteY29" fmla="*/ 1488633 h 3126633"/>
              <a:gd name="connsiteX30" fmla="*/ 1925144 w 12192000"/>
              <a:gd name="connsiteY30" fmla="*/ 1491811 h 3126633"/>
              <a:gd name="connsiteX31" fmla="*/ 1693396 w 12192000"/>
              <a:gd name="connsiteY31" fmla="*/ 1427850 h 3126633"/>
              <a:gd name="connsiteX32" fmla="*/ 1653459 w 12192000"/>
              <a:gd name="connsiteY32" fmla="*/ 1421384 h 3126633"/>
              <a:gd name="connsiteX33" fmla="*/ 1624573 w 12192000"/>
              <a:gd name="connsiteY33" fmla="*/ 1419871 h 3126633"/>
              <a:gd name="connsiteX34" fmla="*/ 1550101 w 12192000"/>
              <a:gd name="connsiteY34" fmla="*/ 1398845 h 3126633"/>
              <a:gd name="connsiteX35" fmla="*/ 1426261 w 12192000"/>
              <a:gd name="connsiteY35" fmla="*/ 1356816 h 3126633"/>
              <a:gd name="connsiteX36" fmla="*/ 1400063 w 12192000"/>
              <a:gd name="connsiteY36" fmla="*/ 1349493 h 3126633"/>
              <a:gd name="connsiteX37" fmla="*/ 1378201 w 12192000"/>
              <a:gd name="connsiteY37" fmla="*/ 1349649 h 3126633"/>
              <a:gd name="connsiteX38" fmla="*/ 1373704 w 12192000"/>
              <a:gd name="connsiteY38" fmla="*/ 1355309 h 3126633"/>
              <a:gd name="connsiteX39" fmla="*/ 1359400 w 12192000"/>
              <a:gd name="connsiteY39" fmla="*/ 1352317 h 3126633"/>
              <a:gd name="connsiteX40" fmla="*/ 1355734 w 12192000"/>
              <a:gd name="connsiteY40" fmla="*/ 1352870 h 3126633"/>
              <a:gd name="connsiteX41" fmla="*/ 1334569 w 12192000"/>
              <a:gd name="connsiteY41" fmla="*/ 1354687 h 3126633"/>
              <a:gd name="connsiteX42" fmla="*/ 1285959 w 12192000"/>
              <a:gd name="connsiteY42" fmla="*/ 1325074 h 3126633"/>
              <a:gd name="connsiteX43" fmla="*/ 1228970 w 12192000"/>
              <a:gd name="connsiteY43" fmla="*/ 1316194 h 3126633"/>
              <a:gd name="connsiteX44" fmla="*/ 1081691 w 12192000"/>
              <a:gd name="connsiteY44" fmla="*/ 1276195 h 3126633"/>
              <a:gd name="connsiteX45" fmla="*/ 749674 w 12192000"/>
              <a:gd name="connsiteY45" fmla="*/ 1151252 h 3126633"/>
              <a:gd name="connsiteX46" fmla="*/ 634863 w 12192000"/>
              <a:gd name="connsiteY46" fmla="*/ 1125089 h 3126633"/>
              <a:gd name="connsiteX47" fmla="*/ 572744 w 12192000"/>
              <a:gd name="connsiteY47" fmla="*/ 1095470 h 3126633"/>
              <a:gd name="connsiteX48" fmla="*/ 557235 w 12192000"/>
              <a:gd name="connsiteY48" fmla="*/ 1085440 h 3126633"/>
              <a:gd name="connsiteX49" fmla="*/ 554948 w 12192000"/>
              <a:gd name="connsiteY49" fmla="*/ 1085817 h 3126633"/>
              <a:gd name="connsiteX50" fmla="*/ 535764 w 12192000"/>
              <a:gd name="connsiteY50" fmla="*/ 1078928 h 3126633"/>
              <a:gd name="connsiteX51" fmla="*/ 532336 w 12192000"/>
              <a:gd name="connsiteY51" fmla="*/ 1074208 h 3126633"/>
              <a:gd name="connsiteX52" fmla="*/ 519417 w 12192000"/>
              <a:gd name="connsiteY52" fmla="*/ 1068474 h 3126633"/>
              <a:gd name="connsiteX53" fmla="*/ 494620 w 12192000"/>
              <a:gd name="connsiteY53" fmla="*/ 1054470 h 3126633"/>
              <a:gd name="connsiteX54" fmla="*/ 489369 w 12192000"/>
              <a:gd name="connsiteY54" fmla="*/ 1054392 h 3126633"/>
              <a:gd name="connsiteX55" fmla="*/ 451015 w 12192000"/>
              <a:gd name="connsiteY55" fmla="*/ 1037228 h 3126633"/>
              <a:gd name="connsiteX56" fmla="*/ 450196 w 12192000"/>
              <a:gd name="connsiteY56" fmla="*/ 1038199 h 3126633"/>
              <a:gd name="connsiteX57" fmla="*/ 438116 w 12192000"/>
              <a:gd name="connsiteY57" fmla="*/ 1038634 h 3126633"/>
              <a:gd name="connsiteX58" fmla="*/ 415692 w 12192000"/>
              <a:gd name="connsiteY58" fmla="*/ 1036714 h 3126633"/>
              <a:gd name="connsiteX59" fmla="*/ 360396 w 12192000"/>
              <a:gd name="connsiteY59" fmla="*/ 1047226 h 3126633"/>
              <a:gd name="connsiteX60" fmla="*/ 320375 w 12192000"/>
              <a:gd name="connsiteY60" fmla="*/ 1029464 h 3126633"/>
              <a:gd name="connsiteX61" fmla="*/ 312145 w 12192000"/>
              <a:gd name="connsiteY61" fmla="*/ 1026541 h 3126633"/>
              <a:gd name="connsiteX62" fmla="*/ 311908 w 12192000"/>
              <a:gd name="connsiteY62" fmla="*/ 1026752 h 3126633"/>
              <a:gd name="connsiteX63" fmla="*/ 303080 w 12192000"/>
              <a:gd name="connsiteY63" fmla="*/ 1024202 h 3126633"/>
              <a:gd name="connsiteX64" fmla="*/ 297138 w 12192000"/>
              <a:gd name="connsiteY64" fmla="*/ 1021211 h 3126633"/>
              <a:gd name="connsiteX65" fmla="*/ 281171 w 12192000"/>
              <a:gd name="connsiteY65" fmla="*/ 1015539 h 3126633"/>
              <a:gd name="connsiteX66" fmla="*/ 275188 w 12192000"/>
              <a:gd name="connsiteY66" fmla="*/ 1015372 h 3126633"/>
              <a:gd name="connsiteX67" fmla="*/ 225883 w 12192000"/>
              <a:gd name="connsiteY67" fmla="*/ 1034896 h 3126633"/>
              <a:gd name="connsiteX68" fmla="*/ 121223 w 12192000"/>
              <a:gd name="connsiteY68" fmla="*/ 1031062 h 3126633"/>
              <a:gd name="connsiteX69" fmla="*/ 52326 w 12192000"/>
              <a:gd name="connsiteY69" fmla="*/ 1033555 h 3126633"/>
              <a:gd name="connsiteX70" fmla="*/ 16761 w 12192000"/>
              <a:gd name="connsiteY70" fmla="*/ 1032900 h 3126633"/>
              <a:gd name="connsiteX71" fmla="*/ 0 w 12192000"/>
              <a:gd name="connsiteY71" fmla="*/ 1026822 h 3126633"/>
              <a:gd name="connsiteX72" fmla="*/ 0 w 12192000"/>
              <a:gd name="connsiteY72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982093 w 12192000"/>
              <a:gd name="connsiteY28" fmla="*/ 1505517 h 3126633"/>
              <a:gd name="connsiteX29" fmla="*/ 1931618 w 12192000"/>
              <a:gd name="connsiteY29" fmla="*/ 1488633 h 3126633"/>
              <a:gd name="connsiteX30" fmla="*/ 1925144 w 12192000"/>
              <a:gd name="connsiteY30" fmla="*/ 1491811 h 3126633"/>
              <a:gd name="connsiteX31" fmla="*/ 1693396 w 12192000"/>
              <a:gd name="connsiteY31" fmla="*/ 1427850 h 3126633"/>
              <a:gd name="connsiteX32" fmla="*/ 1653459 w 12192000"/>
              <a:gd name="connsiteY32" fmla="*/ 1421384 h 3126633"/>
              <a:gd name="connsiteX33" fmla="*/ 1624573 w 12192000"/>
              <a:gd name="connsiteY33" fmla="*/ 1419871 h 3126633"/>
              <a:gd name="connsiteX34" fmla="*/ 1426261 w 12192000"/>
              <a:gd name="connsiteY34" fmla="*/ 1356816 h 3126633"/>
              <a:gd name="connsiteX35" fmla="*/ 1400063 w 12192000"/>
              <a:gd name="connsiteY35" fmla="*/ 1349493 h 3126633"/>
              <a:gd name="connsiteX36" fmla="*/ 1378201 w 12192000"/>
              <a:gd name="connsiteY36" fmla="*/ 1349649 h 3126633"/>
              <a:gd name="connsiteX37" fmla="*/ 1373704 w 12192000"/>
              <a:gd name="connsiteY37" fmla="*/ 1355309 h 3126633"/>
              <a:gd name="connsiteX38" fmla="*/ 1359400 w 12192000"/>
              <a:gd name="connsiteY38" fmla="*/ 1352317 h 3126633"/>
              <a:gd name="connsiteX39" fmla="*/ 1355734 w 12192000"/>
              <a:gd name="connsiteY39" fmla="*/ 1352870 h 3126633"/>
              <a:gd name="connsiteX40" fmla="*/ 1334569 w 12192000"/>
              <a:gd name="connsiteY40" fmla="*/ 1354687 h 3126633"/>
              <a:gd name="connsiteX41" fmla="*/ 1285959 w 12192000"/>
              <a:gd name="connsiteY41" fmla="*/ 1325074 h 3126633"/>
              <a:gd name="connsiteX42" fmla="*/ 1228970 w 12192000"/>
              <a:gd name="connsiteY42" fmla="*/ 1316194 h 3126633"/>
              <a:gd name="connsiteX43" fmla="*/ 1081691 w 12192000"/>
              <a:gd name="connsiteY43" fmla="*/ 1276195 h 3126633"/>
              <a:gd name="connsiteX44" fmla="*/ 749674 w 12192000"/>
              <a:gd name="connsiteY44" fmla="*/ 1151252 h 3126633"/>
              <a:gd name="connsiteX45" fmla="*/ 634863 w 12192000"/>
              <a:gd name="connsiteY45" fmla="*/ 1125089 h 3126633"/>
              <a:gd name="connsiteX46" fmla="*/ 572744 w 12192000"/>
              <a:gd name="connsiteY46" fmla="*/ 1095470 h 3126633"/>
              <a:gd name="connsiteX47" fmla="*/ 557235 w 12192000"/>
              <a:gd name="connsiteY47" fmla="*/ 1085440 h 3126633"/>
              <a:gd name="connsiteX48" fmla="*/ 554948 w 12192000"/>
              <a:gd name="connsiteY48" fmla="*/ 1085817 h 3126633"/>
              <a:gd name="connsiteX49" fmla="*/ 535764 w 12192000"/>
              <a:gd name="connsiteY49" fmla="*/ 1078928 h 3126633"/>
              <a:gd name="connsiteX50" fmla="*/ 532336 w 12192000"/>
              <a:gd name="connsiteY50" fmla="*/ 1074208 h 3126633"/>
              <a:gd name="connsiteX51" fmla="*/ 519417 w 12192000"/>
              <a:gd name="connsiteY51" fmla="*/ 1068474 h 3126633"/>
              <a:gd name="connsiteX52" fmla="*/ 494620 w 12192000"/>
              <a:gd name="connsiteY52" fmla="*/ 1054470 h 3126633"/>
              <a:gd name="connsiteX53" fmla="*/ 489369 w 12192000"/>
              <a:gd name="connsiteY53" fmla="*/ 1054392 h 3126633"/>
              <a:gd name="connsiteX54" fmla="*/ 451015 w 12192000"/>
              <a:gd name="connsiteY54" fmla="*/ 1037228 h 3126633"/>
              <a:gd name="connsiteX55" fmla="*/ 450196 w 12192000"/>
              <a:gd name="connsiteY55" fmla="*/ 1038199 h 3126633"/>
              <a:gd name="connsiteX56" fmla="*/ 438116 w 12192000"/>
              <a:gd name="connsiteY56" fmla="*/ 1038634 h 3126633"/>
              <a:gd name="connsiteX57" fmla="*/ 415692 w 12192000"/>
              <a:gd name="connsiteY57" fmla="*/ 1036714 h 3126633"/>
              <a:gd name="connsiteX58" fmla="*/ 360396 w 12192000"/>
              <a:gd name="connsiteY58" fmla="*/ 1047226 h 3126633"/>
              <a:gd name="connsiteX59" fmla="*/ 320375 w 12192000"/>
              <a:gd name="connsiteY59" fmla="*/ 1029464 h 3126633"/>
              <a:gd name="connsiteX60" fmla="*/ 312145 w 12192000"/>
              <a:gd name="connsiteY60" fmla="*/ 1026541 h 3126633"/>
              <a:gd name="connsiteX61" fmla="*/ 311908 w 12192000"/>
              <a:gd name="connsiteY61" fmla="*/ 1026752 h 3126633"/>
              <a:gd name="connsiteX62" fmla="*/ 303080 w 12192000"/>
              <a:gd name="connsiteY62" fmla="*/ 1024202 h 3126633"/>
              <a:gd name="connsiteX63" fmla="*/ 297138 w 12192000"/>
              <a:gd name="connsiteY63" fmla="*/ 1021211 h 3126633"/>
              <a:gd name="connsiteX64" fmla="*/ 281171 w 12192000"/>
              <a:gd name="connsiteY64" fmla="*/ 1015539 h 3126633"/>
              <a:gd name="connsiteX65" fmla="*/ 275188 w 12192000"/>
              <a:gd name="connsiteY65" fmla="*/ 1015372 h 3126633"/>
              <a:gd name="connsiteX66" fmla="*/ 225883 w 12192000"/>
              <a:gd name="connsiteY66" fmla="*/ 1034896 h 3126633"/>
              <a:gd name="connsiteX67" fmla="*/ 121223 w 12192000"/>
              <a:gd name="connsiteY67" fmla="*/ 1031062 h 3126633"/>
              <a:gd name="connsiteX68" fmla="*/ 52326 w 12192000"/>
              <a:gd name="connsiteY68" fmla="*/ 1033555 h 3126633"/>
              <a:gd name="connsiteX69" fmla="*/ 16761 w 12192000"/>
              <a:gd name="connsiteY69" fmla="*/ 1032900 h 3126633"/>
              <a:gd name="connsiteX70" fmla="*/ 0 w 12192000"/>
              <a:gd name="connsiteY70" fmla="*/ 1026822 h 3126633"/>
              <a:gd name="connsiteX71" fmla="*/ 0 w 12192000"/>
              <a:gd name="connsiteY71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982093 w 12192000"/>
              <a:gd name="connsiteY28" fmla="*/ 1505517 h 3126633"/>
              <a:gd name="connsiteX29" fmla="*/ 1931618 w 12192000"/>
              <a:gd name="connsiteY29" fmla="*/ 1488633 h 3126633"/>
              <a:gd name="connsiteX30" fmla="*/ 1693396 w 12192000"/>
              <a:gd name="connsiteY30" fmla="*/ 1427850 h 3126633"/>
              <a:gd name="connsiteX31" fmla="*/ 1653459 w 12192000"/>
              <a:gd name="connsiteY31" fmla="*/ 1421384 h 3126633"/>
              <a:gd name="connsiteX32" fmla="*/ 1624573 w 12192000"/>
              <a:gd name="connsiteY32" fmla="*/ 1419871 h 3126633"/>
              <a:gd name="connsiteX33" fmla="*/ 1426261 w 12192000"/>
              <a:gd name="connsiteY33" fmla="*/ 1356816 h 3126633"/>
              <a:gd name="connsiteX34" fmla="*/ 1400063 w 12192000"/>
              <a:gd name="connsiteY34" fmla="*/ 1349493 h 3126633"/>
              <a:gd name="connsiteX35" fmla="*/ 1378201 w 12192000"/>
              <a:gd name="connsiteY35" fmla="*/ 1349649 h 3126633"/>
              <a:gd name="connsiteX36" fmla="*/ 1373704 w 12192000"/>
              <a:gd name="connsiteY36" fmla="*/ 1355309 h 3126633"/>
              <a:gd name="connsiteX37" fmla="*/ 1359400 w 12192000"/>
              <a:gd name="connsiteY37" fmla="*/ 1352317 h 3126633"/>
              <a:gd name="connsiteX38" fmla="*/ 1355734 w 12192000"/>
              <a:gd name="connsiteY38" fmla="*/ 1352870 h 3126633"/>
              <a:gd name="connsiteX39" fmla="*/ 1334569 w 12192000"/>
              <a:gd name="connsiteY39" fmla="*/ 1354687 h 3126633"/>
              <a:gd name="connsiteX40" fmla="*/ 1285959 w 12192000"/>
              <a:gd name="connsiteY40" fmla="*/ 1325074 h 3126633"/>
              <a:gd name="connsiteX41" fmla="*/ 1228970 w 12192000"/>
              <a:gd name="connsiteY41" fmla="*/ 1316194 h 3126633"/>
              <a:gd name="connsiteX42" fmla="*/ 1081691 w 12192000"/>
              <a:gd name="connsiteY42" fmla="*/ 1276195 h 3126633"/>
              <a:gd name="connsiteX43" fmla="*/ 749674 w 12192000"/>
              <a:gd name="connsiteY43" fmla="*/ 1151252 h 3126633"/>
              <a:gd name="connsiteX44" fmla="*/ 634863 w 12192000"/>
              <a:gd name="connsiteY44" fmla="*/ 1125089 h 3126633"/>
              <a:gd name="connsiteX45" fmla="*/ 572744 w 12192000"/>
              <a:gd name="connsiteY45" fmla="*/ 1095470 h 3126633"/>
              <a:gd name="connsiteX46" fmla="*/ 557235 w 12192000"/>
              <a:gd name="connsiteY46" fmla="*/ 1085440 h 3126633"/>
              <a:gd name="connsiteX47" fmla="*/ 554948 w 12192000"/>
              <a:gd name="connsiteY47" fmla="*/ 1085817 h 3126633"/>
              <a:gd name="connsiteX48" fmla="*/ 535764 w 12192000"/>
              <a:gd name="connsiteY48" fmla="*/ 1078928 h 3126633"/>
              <a:gd name="connsiteX49" fmla="*/ 532336 w 12192000"/>
              <a:gd name="connsiteY49" fmla="*/ 1074208 h 3126633"/>
              <a:gd name="connsiteX50" fmla="*/ 519417 w 12192000"/>
              <a:gd name="connsiteY50" fmla="*/ 1068474 h 3126633"/>
              <a:gd name="connsiteX51" fmla="*/ 494620 w 12192000"/>
              <a:gd name="connsiteY51" fmla="*/ 1054470 h 3126633"/>
              <a:gd name="connsiteX52" fmla="*/ 489369 w 12192000"/>
              <a:gd name="connsiteY52" fmla="*/ 1054392 h 3126633"/>
              <a:gd name="connsiteX53" fmla="*/ 451015 w 12192000"/>
              <a:gd name="connsiteY53" fmla="*/ 1037228 h 3126633"/>
              <a:gd name="connsiteX54" fmla="*/ 450196 w 12192000"/>
              <a:gd name="connsiteY54" fmla="*/ 1038199 h 3126633"/>
              <a:gd name="connsiteX55" fmla="*/ 438116 w 12192000"/>
              <a:gd name="connsiteY55" fmla="*/ 1038634 h 3126633"/>
              <a:gd name="connsiteX56" fmla="*/ 415692 w 12192000"/>
              <a:gd name="connsiteY56" fmla="*/ 1036714 h 3126633"/>
              <a:gd name="connsiteX57" fmla="*/ 360396 w 12192000"/>
              <a:gd name="connsiteY57" fmla="*/ 1047226 h 3126633"/>
              <a:gd name="connsiteX58" fmla="*/ 320375 w 12192000"/>
              <a:gd name="connsiteY58" fmla="*/ 1029464 h 3126633"/>
              <a:gd name="connsiteX59" fmla="*/ 312145 w 12192000"/>
              <a:gd name="connsiteY59" fmla="*/ 1026541 h 3126633"/>
              <a:gd name="connsiteX60" fmla="*/ 311908 w 12192000"/>
              <a:gd name="connsiteY60" fmla="*/ 1026752 h 3126633"/>
              <a:gd name="connsiteX61" fmla="*/ 303080 w 12192000"/>
              <a:gd name="connsiteY61" fmla="*/ 1024202 h 3126633"/>
              <a:gd name="connsiteX62" fmla="*/ 297138 w 12192000"/>
              <a:gd name="connsiteY62" fmla="*/ 1021211 h 3126633"/>
              <a:gd name="connsiteX63" fmla="*/ 281171 w 12192000"/>
              <a:gd name="connsiteY63" fmla="*/ 1015539 h 3126633"/>
              <a:gd name="connsiteX64" fmla="*/ 275188 w 12192000"/>
              <a:gd name="connsiteY64" fmla="*/ 1015372 h 3126633"/>
              <a:gd name="connsiteX65" fmla="*/ 225883 w 12192000"/>
              <a:gd name="connsiteY65" fmla="*/ 1034896 h 3126633"/>
              <a:gd name="connsiteX66" fmla="*/ 121223 w 12192000"/>
              <a:gd name="connsiteY66" fmla="*/ 1031062 h 3126633"/>
              <a:gd name="connsiteX67" fmla="*/ 52326 w 12192000"/>
              <a:gd name="connsiteY67" fmla="*/ 1033555 h 3126633"/>
              <a:gd name="connsiteX68" fmla="*/ 16761 w 12192000"/>
              <a:gd name="connsiteY68" fmla="*/ 1032900 h 3126633"/>
              <a:gd name="connsiteX69" fmla="*/ 0 w 12192000"/>
              <a:gd name="connsiteY69" fmla="*/ 1026822 h 3126633"/>
              <a:gd name="connsiteX70" fmla="*/ 0 w 12192000"/>
              <a:gd name="connsiteY70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982093 w 12192000"/>
              <a:gd name="connsiteY28" fmla="*/ 1505517 h 3126633"/>
              <a:gd name="connsiteX29" fmla="*/ 1931618 w 12192000"/>
              <a:gd name="connsiteY29" fmla="*/ 1488633 h 3126633"/>
              <a:gd name="connsiteX30" fmla="*/ 1693396 w 12192000"/>
              <a:gd name="connsiteY30" fmla="*/ 1427850 h 3126633"/>
              <a:gd name="connsiteX31" fmla="*/ 1653459 w 12192000"/>
              <a:gd name="connsiteY31" fmla="*/ 1421384 h 3126633"/>
              <a:gd name="connsiteX32" fmla="*/ 1426261 w 12192000"/>
              <a:gd name="connsiteY32" fmla="*/ 1356816 h 3126633"/>
              <a:gd name="connsiteX33" fmla="*/ 1400063 w 12192000"/>
              <a:gd name="connsiteY33" fmla="*/ 1349493 h 3126633"/>
              <a:gd name="connsiteX34" fmla="*/ 1378201 w 12192000"/>
              <a:gd name="connsiteY34" fmla="*/ 1349649 h 3126633"/>
              <a:gd name="connsiteX35" fmla="*/ 1373704 w 12192000"/>
              <a:gd name="connsiteY35" fmla="*/ 1355309 h 3126633"/>
              <a:gd name="connsiteX36" fmla="*/ 1359400 w 12192000"/>
              <a:gd name="connsiteY36" fmla="*/ 1352317 h 3126633"/>
              <a:gd name="connsiteX37" fmla="*/ 1355734 w 12192000"/>
              <a:gd name="connsiteY37" fmla="*/ 1352870 h 3126633"/>
              <a:gd name="connsiteX38" fmla="*/ 1334569 w 12192000"/>
              <a:gd name="connsiteY38" fmla="*/ 1354687 h 3126633"/>
              <a:gd name="connsiteX39" fmla="*/ 1285959 w 12192000"/>
              <a:gd name="connsiteY39" fmla="*/ 1325074 h 3126633"/>
              <a:gd name="connsiteX40" fmla="*/ 1228970 w 12192000"/>
              <a:gd name="connsiteY40" fmla="*/ 1316194 h 3126633"/>
              <a:gd name="connsiteX41" fmla="*/ 1081691 w 12192000"/>
              <a:gd name="connsiteY41" fmla="*/ 1276195 h 3126633"/>
              <a:gd name="connsiteX42" fmla="*/ 749674 w 12192000"/>
              <a:gd name="connsiteY42" fmla="*/ 1151252 h 3126633"/>
              <a:gd name="connsiteX43" fmla="*/ 634863 w 12192000"/>
              <a:gd name="connsiteY43" fmla="*/ 1125089 h 3126633"/>
              <a:gd name="connsiteX44" fmla="*/ 572744 w 12192000"/>
              <a:gd name="connsiteY44" fmla="*/ 1095470 h 3126633"/>
              <a:gd name="connsiteX45" fmla="*/ 557235 w 12192000"/>
              <a:gd name="connsiteY45" fmla="*/ 1085440 h 3126633"/>
              <a:gd name="connsiteX46" fmla="*/ 554948 w 12192000"/>
              <a:gd name="connsiteY46" fmla="*/ 1085817 h 3126633"/>
              <a:gd name="connsiteX47" fmla="*/ 535764 w 12192000"/>
              <a:gd name="connsiteY47" fmla="*/ 1078928 h 3126633"/>
              <a:gd name="connsiteX48" fmla="*/ 532336 w 12192000"/>
              <a:gd name="connsiteY48" fmla="*/ 1074208 h 3126633"/>
              <a:gd name="connsiteX49" fmla="*/ 519417 w 12192000"/>
              <a:gd name="connsiteY49" fmla="*/ 1068474 h 3126633"/>
              <a:gd name="connsiteX50" fmla="*/ 494620 w 12192000"/>
              <a:gd name="connsiteY50" fmla="*/ 1054470 h 3126633"/>
              <a:gd name="connsiteX51" fmla="*/ 489369 w 12192000"/>
              <a:gd name="connsiteY51" fmla="*/ 1054392 h 3126633"/>
              <a:gd name="connsiteX52" fmla="*/ 451015 w 12192000"/>
              <a:gd name="connsiteY52" fmla="*/ 1037228 h 3126633"/>
              <a:gd name="connsiteX53" fmla="*/ 450196 w 12192000"/>
              <a:gd name="connsiteY53" fmla="*/ 1038199 h 3126633"/>
              <a:gd name="connsiteX54" fmla="*/ 438116 w 12192000"/>
              <a:gd name="connsiteY54" fmla="*/ 1038634 h 3126633"/>
              <a:gd name="connsiteX55" fmla="*/ 415692 w 12192000"/>
              <a:gd name="connsiteY55" fmla="*/ 1036714 h 3126633"/>
              <a:gd name="connsiteX56" fmla="*/ 360396 w 12192000"/>
              <a:gd name="connsiteY56" fmla="*/ 1047226 h 3126633"/>
              <a:gd name="connsiteX57" fmla="*/ 320375 w 12192000"/>
              <a:gd name="connsiteY57" fmla="*/ 1029464 h 3126633"/>
              <a:gd name="connsiteX58" fmla="*/ 312145 w 12192000"/>
              <a:gd name="connsiteY58" fmla="*/ 1026541 h 3126633"/>
              <a:gd name="connsiteX59" fmla="*/ 311908 w 12192000"/>
              <a:gd name="connsiteY59" fmla="*/ 1026752 h 3126633"/>
              <a:gd name="connsiteX60" fmla="*/ 303080 w 12192000"/>
              <a:gd name="connsiteY60" fmla="*/ 1024202 h 3126633"/>
              <a:gd name="connsiteX61" fmla="*/ 297138 w 12192000"/>
              <a:gd name="connsiteY61" fmla="*/ 1021211 h 3126633"/>
              <a:gd name="connsiteX62" fmla="*/ 281171 w 12192000"/>
              <a:gd name="connsiteY62" fmla="*/ 1015539 h 3126633"/>
              <a:gd name="connsiteX63" fmla="*/ 275188 w 12192000"/>
              <a:gd name="connsiteY63" fmla="*/ 1015372 h 3126633"/>
              <a:gd name="connsiteX64" fmla="*/ 225883 w 12192000"/>
              <a:gd name="connsiteY64" fmla="*/ 1034896 h 3126633"/>
              <a:gd name="connsiteX65" fmla="*/ 121223 w 12192000"/>
              <a:gd name="connsiteY65" fmla="*/ 1031062 h 3126633"/>
              <a:gd name="connsiteX66" fmla="*/ 52326 w 12192000"/>
              <a:gd name="connsiteY66" fmla="*/ 1033555 h 3126633"/>
              <a:gd name="connsiteX67" fmla="*/ 16761 w 12192000"/>
              <a:gd name="connsiteY67" fmla="*/ 1032900 h 3126633"/>
              <a:gd name="connsiteX68" fmla="*/ 0 w 12192000"/>
              <a:gd name="connsiteY68" fmla="*/ 1026822 h 3126633"/>
              <a:gd name="connsiteX69" fmla="*/ 0 w 12192000"/>
              <a:gd name="connsiteY69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982093 w 12192000"/>
              <a:gd name="connsiteY28" fmla="*/ 1505517 h 3126633"/>
              <a:gd name="connsiteX29" fmla="*/ 1693396 w 12192000"/>
              <a:gd name="connsiteY29" fmla="*/ 1427850 h 3126633"/>
              <a:gd name="connsiteX30" fmla="*/ 1653459 w 12192000"/>
              <a:gd name="connsiteY30" fmla="*/ 1421384 h 3126633"/>
              <a:gd name="connsiteX31" fmla="*/ 1426261 w 12192000"/>
              <a:gd name="connsiteY31" fmla="*/ 1356816 h 3126633"/>
              <a:gd name="connsiteX32" fmla="*/ 1400063 w 12192000"/>
              <a:gd name="connsiteY32" fmla="*/ 1349493 h 3126633"/>
              <a:gd name="connsiteX33" fmla="*/ 1378201 w 12192000"/>
              <a:gd name="connsiteY33" fmla="*/ 1349649 h 3126633"/>
              <a:gd name="connsiteX34" fmla="*/ 1373704 w 12192000"/>
              <a:gd name="connsiteY34" fmla="*/ 1355309 h 3126633"/>
              <a:gd name="connsiteX35" fmla="*/ 1359400 w 12192000"/>
              <a:gd name="connsiteY35" fmla="*/ 1352317 h 3126633"/>
              <a:gd name="connsiteX36" fmla="*/ 1355734 w 12192000"/>
              <a:gd name="connsiteY36" fmla="*/ 1352870 h 3126633"/>
              <a:gd name="connsiteX37" fmla="*/ 1334569 w 12192000"/>
              <a:gd name="connsiteY37" fmla="*/ 1354687 h 3126633"/>
              <a:gd name="connsiteX38" fmla="*/ 1285959 w 12192000"/>
              <a:gd name="connsiteY38" fmla="*/ 1325074 h 3126633"/>
              <a:gd name="connsiteX39" fmla="*/ 1228970 w 12192000"/>
              <a:gd name="connsiteY39" fmla="*/ 1316194 h 3126633"/>
              <a:gd name="connsiteX40" fmla="*/ 1081691 w 12192000"/>
              <a:gd name="connsiteY40" fmla="*/ 1276195 h 3126633"/>
              <a:gd name="connsiteX41" fmla="*/ 749674 w 12192000"/>
              <a:gd name="connsiteY41" fmla="*/ 1151252 h 3126633"/>
              <a:gd name="connsiteX42" fmla="*/ 634863 w 12192000"/>
              <a:gd name="connsiteY42" fmla="*/ 1125089 h 3126633"/>
              <a:gd name="connsiteX43" fmla="*/ 572744 w 12192000"/>
              <a:gd name="connsiteY43" fmla="*/ 1095470 h 3126633"/>
              <a:gd name="connsiteX44" fmla="*/ 557235 w 12192000"/>
              <a:gd name="connsiteY44" fmla="*/ 1085440 h 3126633"/>
              <a:gd name="connsiteX45" fmla="*/ 554948 w 12192000"/>
              <a:gd name="connsiteY45" fmla="*/ 1085817 h 3126633"/>
              <a:gd name="connsiteX46" fmla="*/ 535764 w 12192000"/>
              <a:gd name="connsiteY46" fmla="*/ 1078928 h 3126633"/>
              <a:gd name="connsiteX47" fmla="*/ 532336 w 12192000"/>
              <a:gd name="connsiteY47" fmla="*/ 1074208 h 3126633"/>
              <a:gd name="connsiteX48" fmla="*/ 519417 w 12192000"/>
              <a:gd name="connsiteY48" fmla="*/ 1068474 h 3126633"/>
              <a:gd name="connsiteX49" fmla="*/ 494620 w 12192000"/>
              <a:gd name="connsiteY49" fmla="*/ 1054470 h 3126633"/>
              <a:gd name="connsiteX50" fmla="*/ 489369 w 12192000"/>
              <a:gd name="connsiteY50" fmla="*/ 1054392 h 3126633"/>
              <a:gd name="connsiteX51" fmla="*/ 451015 w 12192000"/>
              <a:gd name="connsiteY51" fmla="*/ 1037228 h 3126633"/>
              <a:gd name="connsiteX52" fmla="*/ 450196 w 12192000"/>
              <a:gd name="connsiteY52" fmla="*/ 1038199 h 3126633"/>
              <a:gd name="connsiteX53" fmla="*/ 438116 w 12192000"/>
              <a:gd name="connsiteY53" fmla="*/ 1038634 h 3126633"/>
              <a:gd name="connsiteX54" fmla="*/ 415692 w 12192000"/>
              <a:gd name="connsiteY54" fmla="*/ 1036714 h 3126633"/>
              <a:gd name="connsiteX55" fmla="*/ 360396 w 12192000"/>
              <a:gd name="connsiteY55" fmla="*/ 1047226 h 3126633"/>
              <a:gd name="connsiteX56" fmla="*/ 320375 w 12192000"/>
              <a:gd name="connsiteY56" fmla="*/ 1029464 h 3126633"/>
              <a:gd name="connsiteX57" fmla="*/ 312145 w 12192000"/>
              <a:gd name="connsiteY57" fmla="*/ 1026541 h 3126633"/>
              <a:gd name="connsiteX58" fmla="*/ 311908 w 12192000"/>
              <a:gd name="connsiteY58" fmla="*/ 1026752 h 3126633"/>
              <a:gd name="connsiteX59" fmla="*/ 303080 w 12192000"/>
              <a:gd name="connsiteY59" fmla="*/ 1024202 h 3126633"/>
              <a:gd name="connsiteX60" fmla="*/ 297138 w 12192000"/>
              <a:gd name="connsiteY60" fmla="*/ 1021211 h 3126633"/>
              <a:gd name="connsiteX61" fmla="*/ 281171 w 12192000"/>
              <a:gd name="connsiteY61" fmla="*/ 1015539 h 3126633"/>
              <a:gd name="connsiteX62" fmla="*/ 275188 w 12192000"/>
              <a:gd name="connsiteY62" fmla="*/ 1015372 h 3126633"/>
              <a:gd name="connsiteX63" fmla="*/ 225883 w 12192000"/>
              <a:gd name="connsiteY63" fmla="*/ 1034896 h 3126633"/>
              <a:gd name="connsiteX64" fmla="*/ 121223 w 12192000"/>
              <a:gd name="connsiteY64" fmla="*/ 1031062 h 3126633"/>
              <a:gd name="connsiteX65" fmla="*/ 52326 w 12192000"/>
              <a:gd name="connsiteY65" fmla="*/ 1033555 h 3126633"/>
              <a:gd name="connsiteX66" fmla="*/ 16761 w 12192000"/>
              <a:gd name="connsiteY66" fmla="*/ 1032900 h 3126633"/>
              <a:gd name="connsiteX67" fmla="*/ 0 w 12192000"/>
              <a:gd name="connsiteY67" fmla="*/ 1026822 h 3126633"/>
              <a:gd name="connsiteX68" fmla="*/ 0 w 12192000"/>
              <a:gd name="connsiteY68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693396 w 12192000"/>
              <a:gd name="connsiteY28" fmla="*/ 1427850 h 3126633"/>
              <a:gd name="connsiteX29" fmla="*/ 1653459 w 12192000"/>
              <a:gd name="connsiteY29" fmla="*/ 1421384 h 3126633"/>
              <a:gd name="connsiteX30" fmla="*/ 1426261 w 12192000"/>
              <a:gd name="connsiteY30" fmla="*/ 1356816 h 3126633"/>
              <a:gd name="connsiteX31" fmla="*/ 1400063 w 12192000"/>
              <a:gd name="connsiteY31" fmla="*/ 1349493 h 3126633"/>
              <a:gd name="connsiteX32" fmla="*/ 1378201 w 12192000"/>
              <a:gd name="connsiteY32" fmla="*/ 1349649 h 3126633"/>
              <a:gd name="connsiteX33" fmla="*/ 1373704 w 12192000"/>
              <a:gd name="connsiteY33" fmla="*/ 1355309 h 3126633"/>
              <a:gd name="connsiteX34" fmla="*/ 1359400 w 12192000"/>
              <a:gd name="connsiteY34" fmla="*/ 1352317 h 3126633"/>
              <a:gd name="connsiteX35" fmla="*/ 1355734 w 12192000"/>
              <a:gd name="connsiteY35" fmla="*/ 1352870 h 3126633"/>
              <a:gd name="connsiteX36" fmla="*/ 1334569 w 12192000"/>
              <a:gd name="connsiteY36" fmla="*/ 1354687 h 3126633"/>
              <a:gd name="connsiteX37" fmla="*/ 1285959 w 12192000"/>
              <a:gd name="connsiteY37" fmla="*/ 1325074 h 3126633"/>
              <a:gd name="connsiteX38" fmla="*/ 1228970 w 12192000"/>
              <a:gd name="connsiteY38" fmla="*/ 1316194 h 3126633"/>
              <a:gd name="connsiteX39" fmla="*/ 1081691 w 12192000"/>
              <a:gd name="connsiteY39" fmla="*/ 1276195 h 3126633"/>
              <a:gd name="connsiteX40" fmla="*/ 749674 w 12192000"/>
              <a:gd name="connsiteY40" fmla="*/ 1151252 h 3126633"/>
              <a:gd name="connsiteX41" fmla="*/ 634863 w 12192000"/>
              <a:gd name="connsiteY41" fmla="*/ 1125089 h 3126633"/>
              <a:gd name="connsiteX42" fmla="*/ 572744 w 12192000"/>
              <a:gd name="connsiteY42" fmla="*/ 1095470 h 3126633"/>
              <a:gd name="connsiteX43" fmla="*/ 557235 w 12192000"/>
              <a:gd name="connsiteY43" fmla="*/ 1085440 h 3126633"/>
              <a:gd name="connsiteX44" fmla="*/ 554948 w 12192000"/>
              <a:gd name="connsiteY44" fmla="*/ 1085817 h 3126633"/>
              <a:gd name="connsiteX45" fmla="*/ 535764 w 12192000"/>
              <a:gd name="connsiteY45" fmla="*/ 1078928 h 3126633"/>
              <a:gd name="connsiteX46" fmla="*/ 532336 w 12192000"/>
              <a:gd name="connsiteY46" fmla="*/ 1074208 h 3126633"/>
              <a:gd name="connsiteX47" fmla="*/ 519417 w 12192000"/>
              <a:gd name="connsiteY47" fmla="*/ 1068474 h 3126633"/>
              <a:gd name="connsiteX48" fmla="*/ 494620 w 12192000"/>
              <a:gd name="connsiteY48" fmla="*/ 1054470 h 3126633"/>
              <a:gd name="connsiteX49" fmla="*/ 489369 w 12192000"/>
              <a:gd name="connsiteY49" fmla="*/ 1054392 h 3126633"/>
              <a:gd name="connsiteX50" fmla="*/ 451015 w 12192000"/>
              <a:gd name="connsiteY50" fmla="*/ 1037228 h 3126633"/>
              <a:gd name="connsiteX51" fmla="*/ 450196 w 12192000"/>
              <a:gd name="connsiteY51" fmla="*/ 1038199 h 3126633"/>
              <a:gd name="connsiteX52" fmla="*/ 438116 w 12192000"/>
              <a:gd name="connsiteY52" fmla="*/ 1038634 h 3126633"/>
              <a:gd name="connsiteX53" fmla="*/ 415692 w 12192000"/>
              <a:gd name="connsiteY53" fmla="*/ 1036714 h 3126633"/>
              <a:gd name="connsiteX54" fmla="*/ 360396 w 12192000"/>
              <a:gd name="connsiteY54" fmla="*/ 1047226 h 3126633"/>
              <a:gd name="connsiteX55" fmla="*/ 320375 w 12192000"/>
              <a:gd name="connsiteY55" fmla="*/ 1029464 h 3126633"/>
              <a:gd name="connsiteX56" fmla="*/ 312145 w 12192000"/>
              <a:gd name="connsiteY56" fmla="*/ 1026541 h 3126633"/>
              <a:gd name="connsiteX57" fmla="*/ 311908 w 12192000"/>
              <a:gd name="connsiteY57" fmla="*/ 1026752 h 3126633"/>
              <a:gd name="connsiteX58" fmla="*/ 303080 w 12192000"/>
              <a:gd name="connsiteY58" fmla="*/ 1024202 h 3126633"/>
              <a:gd name="connsiteX59" fmla="*/ 297138 w 12192000"/>
              <a:gd name="connsiteY59" fmla="*/ 1021211 h 3126633"/>
              <a:gd name="connsiteX60" fmla="*/ 281171 w 12192000"/>
              <a:gd name="connsiteY60" fmla="*/ 1015539 h 3126633"/>
              <a:gd name="connsiteX61" fmla="*/ 275188 w 12192000"/>
              <a:gd name="connsiteY61" fmla="*/ 1015372 h 3126633"/>
              <a:gd name="connsiteX62" fmla="*/ 225883 w 12192000"/>
              <a:gd name="connsiteY62" fmla="*/ 1034896 h 3126633"/>
              <a:gd name="connsiteX63" fmla="*/ 121223 w 12192000"/>
              <a:gd name="connsiteY63" fmla="*/ 1031062 h 3126633"/>
              <a:gd name="connsiteX64" fmla="*/ 52326 w 12192000"/>
              <a:gd name="connsiteY64" fmla="*/ 1033555 h 3126633"/>
              <a:gd name="connsiteX65" fmla="*/ 16761 w 12192000"/>
              <a:gd name="connsiteY65" fmla="*/ 1032900 h 3126633"/>
              <a:gd name="connsiteX66" fmla="*/ 0 w 12192000"/>
              <a:gd name="connsiteY66" fmla="*/ 1026822 h 3126633"/>
              <a:gd name="connsiteX67" fmla="*/ 0 w 12192000"/>
              <a:gd name="connsiteY67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693396 w 12192000"/>
              <a:gd name="connsiteY28" fmla="*/ 1427850 h 3126633"/>
              <a:gd name="connsiteX29" fmla="*/ 1426261 w 12192000"/>
              <a:gd name="connsiteY29" fmla="*/ 1356816 h 3126633"/>
              <a:gd name="connsiteX30" fmla="*/ 1400063 w 12192000"/>
              <a:gd name="connsiteY30" fmla="*/ 1349493 h 3126633"/>
              <a:gd name="connsiteX31" fmla="*/ 1378201 w 12192000"/>
              <a:gd name="connsiteY31" fmla="*/ 1349649 h 3126633"/>
              <a:gd name="connsiteX32" fmla="*/ 1373704 w 12192000"/>
              <a:gd name="connsiteY32" fmla="*/ 1355309 h 3126633"/>
              <a:gd name="connsiteX33" fmla="*/ 1359400 w 12192000"/>
              <a:gd name="connsiteY33" fmla="*/ 1352317 h 3126633"/>
              <a:gd name="connsiteX34" fmla="*/ 1355734 w 12192000"/>
              <a:gd name="connsiteY34" fmla="*/ 1352870 h 3126633"/>
              <a:gd name="connsiteX35" fmla="*/ 1334569 w 12192000"/>
              <a:gd name="connsiteY35" fmla="*/ 1354687 h 3126633"/>
              <a:gd name="connsiteX36" fmla="*/ 1285959 w 12192000"/>
              <a:gd name="connsiteY36" fmla="*/ 1325074 h 3126633"/>
              <a:gd name="connsiteX37" fmla="*/ 1228970 w 12192000"/>
              <a:gd name="connsiteY37" fmla="*/ 1316194 h 3126633"/>
              <a:gd name="connsiteX38" fmla="*/ 1081691 w 12192000"/>
              <a:gd name="connsiteY38" fmla="*/ 1276195 h 3126633"/>
              <a:gd name="connsiteX39" fmla="*/ 749674 w 12192000"/>
              <a:gd name="connsiteY39" fmla="*/ 1151252 h 3126633"/>
              <a:gd name="connsiteX40" fmla="*/ 634863 w 12192000"/>
              <a:gd name="connsiteY40" fmla="*/ 1125089 h 3126633"/>
              <a:gd name="connsiteX41" fmla="*/ 572744 w 12192000"/>
              <a:gd name="connsiteY41" fmla="*/ 1095470 h 3126633"/>
              <a:gd name="connsiteX42" fmla="*/ 557235 w 12192000"/>
              <a:gd name="connsiteY42" fmla="*/ 1085440 h 3126633"/>
              <a:gd name="connsiteX43" fmla="*/ 554948 w 12192000"/>
              <a:gd name="connsiteY43" fmla="*/ 1085817 h 3126633"/>
              <a:gd name="connsiteX44" fmla="*/ 535764 w 12192000"/>
              <a:gd name="connsiteY44" fmla="*/ 1078928 h 3126633"/>
              <a:gd name="connsiteX45" fmla="*/ 532336 w 12192000"/>
              <a:gd name="connsiteY45" fmla="*/ 1074208 h 3126633"/>
              <a:gd name="connsiteX46" fmla="*/ 519417 w 12192000"/>
              <a:gd name="connsiteY46" fmla="*/ 1068474 h 3126633"/>
              <a:gd name="connsiteX47" fmla="*/ 494620 w 12192000"/>
              <a:gd name="connsiteY47" fmla="*/ 1054470 h 3126633"/>
              <a:gd name="connsiteX48" fmla="*/ 489369 w 12192000"/>
              <a:gd name="connsiteY48" fmla="*/ 1054392 h 3126633"/>
              <a:gd name="connsiteX49" fmla="*/ 451015 w 12192000"/>
              <a:gd name="connsiteY49" fmla="*/ 1037228 h 3126633"/>
              <a:gd name="connsiteX50" fmla="*/ 450196 w 12192000"/>
              <a:gd name="connsiteY50" fmla="*/ 1038199 h 3126633"/>
              <a:gd name="connsiteX51" fmla="*/ 438116 w 12192000"/>
              <a:gd name="connsiteY51" fmla="*/ 1038634 h 3126633"/>
              <a:gd name="connsiteX52" fmla="*/ 415692 w 12192000"/>
              <a:gd name="connsiteY52" fmla="*/ 1036714 h 3126633"/>
              <a:gd name="connsiteX53" fmla="*/ 360396 w 12192000"/>
              <a:gd name="connsiteY53" fmla="*/ 1047226 h 3126633"/>
              <a:gd name="connsiteX54" fmla="*/ 320375 w 12192000"/>
              <a:gd name="connsiteY54" fmla="*/ 1029464 h 3126633"/>
              <a:gd name="connsiteX55" fmla="*/ 312145 w 12192000"/>
              <a:gd name="connsiteY55" fmla="*/ 1026541 h 3126633"/>
              <a:gd name="connsiteX56" fmla="*/ 311908 w 12192000"/>
              <a:gd name="connsiteY56" fmla="*/ 1026752 h 3126633"/>
              <a:gd name="connsiteX57" fmla="*/ 303080 w 12192000"/>
              <a:gd name="connsiteY57" fmla="*/ 1024202 h 3126633"/>
              <a:gd name="connsiteX58" fmla="*/ 297138 w 12192000"/>
              <a:gd name="connsiteY58" fmla="*/ 1021211 h 3126633"/>
              <a:gd name="connsiteX59" fmla="*/ 281171 w 12192000"/>
              <a:gd name="connsiteY59" fmla="*/ 1015539 h 3126633"/>
              <a:gd name="connsiteX60" fmla="*/ 275188 w 12192000"/>
              <a:gd name="connsiteY60" fmla="*/ 1015372 h 3126633"/>
              <a:gd name="connsiteX61" fmla="*/ 225883 w 12192000"/>
              <a:gd name="connsiteY61" fmla="*/ 1034896 h 3126633"/>
              <a:gd name="connsiteX62" fmla="*/ 121223 w 12192000"/>
              <a:gd name="connsiteY62" fmla="*/ 1031062 h 3126633"/>
              <a:gd name="connsiteX63" fmla="*/ 52326 w 12192000"/>
              <a:gd name="connsiteY63" fmla="*/ 1033555 h 3126633"/>
              <a:gd name="connsiteX64" fmla="*/ 16761 w 12192000"/>
              <a:gd name="connsiteY64" fmla="*/ 1032900 h 3126633"/>
              <a:gd name="connsiteX65" fmla="*/ 0 w 12192000"/>
              <a:gd name="connsiteY65" fmla="*/ 1026822 h 3126633"/>
              <a:gd name="connsiteX66" fmla="*/ 0 w 12192000"/>
              <a:gd name="connsiteY66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426261 w 12192000"/>
              <a:gd name="connsiteY28" fmla="*/ 1356816 h 3126633"/>
              <a:gd name="connsiteX29" fmla="*/ 1400063 w 12192000"/>
              <a:gd name="connsiteY29" fmla="*/ 1349493 h 3126633"/>
              <a:gd name="connsiteX30" fmla="*/ 1378201 w 12192000"/>
              <a:gd name="connsiteY30" fmla="*/ 1349649 h 3126633"/>
              <a:gd name="connsiteX31" fmla="*/ 1373704 w 12192000"/>
              <a:gd name="connsiteY31" fmla="*/ 1355309 h 3126633"/>
              <a:gd name="connsiteX32" fmla="*/ 1359400 w 12192000"/>
              <a:gd name="connsiteY32" fmla="*/ 1352317 h 3126633"/>
              <a:gd name="connsiteX33" fmla="*/ 1355734 w 12192000"/>
              <a:gd name="connsiteY33" fmla="*/ 1352870 h 3126633"/>
              <a:gd name="connsiteX34" fmla="*/ 1334569 w 12192000"/>
              <a:gd name="connsiteY34" fmla="*/ 1354687 h 3126633"/>
              <a:gd name="connsiteX35" fmla="*/ 1285959 w 12192000"/>
              <a:gd name="connsiteY35" fmla="*/ 1325074 h 3126633"/>
              <a:gd name="connsiteX36" fmla="*/ 1228970 w 12192000"/>
              <a:gd name="connsiteY36" fmla="*/ 1316194 h 3126633"/>
              <a:gd name="connsiteX37" fmla="*/ 1081691 w 12192000"/>
              <a:gd name="connsiteY37" fmla="*/ 1276195 h 3126633"/>
              <a:gd name="connsiteX38" fmla="*/ 749674 w 12192000"/>
              <a:gd name="connsiteY38" fmla="*/ 1151252 h 3126633"/>
              <a:gd name="connsiteX39" fmla="*/ 634863 w 12192000"/>
              <a:gd name="connsiteY39" fmla="*/ 1125089 h 3126633"/>
              <a:gd name="connsiteX40" fmla="*/ 572744 w 12192000"/>
              <a:gd name="connsiteY40" fmla="*/ 1095470 h 3126633"/>
              <a:gd name="connsiteX41" fmla="*/ 557235 w 12192000"/>
              <a:gd name="connsiteY41" fmla="*/ 1085440 h 3126633"/>
              <a:gd name="connsiteX42" fmla="*/ 554948 w 12192000"/>
              <a:gd name="connsiteY42" fmla="*/ 1085817 h 3126633"/>
              <a:gd name="connsiteX43" fmla="*/ 535764 w 12192000"/>
              <a:gd name="connsiteY43" fmla="*/ 1078928 h 3126633"/>
              <a:gd name="connsiteX44" fmla="*/ 532336 w 12192000"/>
              <a:gd name="connsiteY44" fmla="*/ 1074208 h 3126633"/>
              <a:gd name="connsiteX45" fmla="*/ 519417 w 12192000"/>
              <a:gd name="connsiteY45" fmla="*/ 1068474 h 3126633"/>
              <a:gd name="connsiteX46" fmla="*/ 494620 w 12192000"/>
              <a:gd name="connsiteY46" fmla="*/ 1054470 h 3126633"/>
              <a:gd name="connsiteX47" fmla="*/ 489369 w 12192000"/>
              <a:gd name="connsiteY47" fmla="*/ 1054392 h 3126633"/>
              <a:gd name="connsiteX48" fmla="*/ 451015 w 12192000"/>
              <a:gd name="connsiteY48" fmla="*/ 1037228 h 3126633"/>
              <a:gd name="connsiteX49" fmla="*/ 450196 w 12192000"/>
              <a:gd name="connsiteY49" fmla="*/ 1038199 h 3126633"/>
              <a:gd name="connsiteX50" fmla="*/ 438116 w 12192000"/>
              <a:gd name="connsiteY50" fmla="*/ 1038634 h 3126633"/>
              <a:gd name="connsiteX51" fmla="*/ 415692 w 12192000"/>
              <a:gd name="connsiteY51" fmla="*/ 1036714 h 3126633"/>
              <a:gd name="connsiteX52" fmla="*/ 360396 w 12192000"/>
              <a:gd name="connsiteY52" fmla="*/ 1047226 h 3126633"/>
              <a:gd name="connsiteX53" fmla="*/ 320375 w 12192000"/>
              <a:gd name="connsiteY53" fmla="*/ 1029464 h 3126633"/>
              <a:gd name="connsiteX54" fmla="*/ 312145 w 12192000"/>
              <a:gd name="connsiteY54" fmla="*/ 1026541 h 3126633"/>
              <a:gd name="connsiteX55" fmla="*/ 311908 w 12192000"/>
              <a:gd name="connsiteY55" fmla="*/ 1026752 h 3126633"/>
              <a:gd name="connsiteX56" fmla="*/ 303080 w 12192000"/>
              <a:gd name="connsiteY56" fmla="*/ 1024202 h 3126633"/>
              <a:gd name="connsiteX57" fmla="*/ 297138 w 12192000"/>
              <a:gd name="connsiteY57" fmla="*/ 1021211 h 3126633"/>
              <a:gd name="connsiteX58" fmla="*/ 281171 w 12192000"/>
              <a:gd name="connsiteY58" fmla="*/ 1015539 h 3126633"/>
              <a:gd name="connsiteX59" fmla="*/ 275188 w 12192000"/>
              <a:gd name="connsiteY59" fmla="*/ 1015372 h 3126633"/>
              <a:gd name="connsiteX60" fmla="*/ 225883 w 12192000"/>
              <a:gd name="connsiteY60" fmla="*/ 1034896 h 3126633"/>
              <a:gd name="connsiteX61" fmla="*/ 121223 w 12192000"/>
              <a:gd name="connsiteY61" fmla="*/ 1031062 h 3126633"/>
              <a:gd name="connsiteX62" fmla="*/ 52326 w 12192000"/>
              <a:gd name="connsiteY62" fmla="*/ 1033555 h 3126633"/>
              <a:gd name="connsiteX63" fmla="*/ 16761 w 12192000"/>
              <a:gd name="connsiteY63" fmla="*/ 1032900 h 3126633"/>
              <a:gd name="connsiteX64" fmla="*/ 0 w 12192000"/>
              <a:gd name="connsiteY64" fmla="*/ 1026822 h 3126633"/>
              <a:gd name="connsiteX65" fmla="*/ 0 w 12192000"/>
              <a:gd name="connsiteY65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426261 w 12192000"/>
              <a:gd name="connsiteY28" fmla="*/ 1356816 h 3126633"/>
              <a:gd name="connsiteX29" fmla="*/ 1400063 w 12192000"/>
              <a:gd name="connsiteY29" fmla="*/ 1349493 h 3126633"/>
              <a:gd name="connsiteX30" fmla="*/ 1378201 w 12192000"/>
              <a:gd name="connsiteY30" fmla="*/ 1349649 h 3126633"/>
              <a:gd name="connsiteX31" fmla="*/ 1373704 w 12192000"/>
              <a:gd name="connsiteY31" fmla="*/ 1355309 h 3126633"/>
              <a:gd name="connsiteX32" fmla="*/ 1359400 w 12192000"/>
              <a:gd name="connsiteY32" fmla="*/ 1352317 h 3126633"/>
              <a:gd name="connsiteX33" fmla="*/ 1355734 w 12192000"/>
              <a:gd name="connsiteY33" fmla="*/ 1352870 h 3126633"/>
              <a:gd name="connsiteX34" fmla="*/ 1334569 w 12192000"/>
              <a:gd name="connsiteY34" fmla="*/ 1354687 h 3126633"/>
              <a:gd name="connsiteX35" fmla="*/ 1285959 w 12192000"/>
              <a:gd name="connsiteY35" fmla="*/ 1325074 h 3126633"/>
              <a:gd name="connsiteX36" fmla="*/ 1228970 w 12192000"/>
              <a:gd name="connsiteY36" fmla="*/ 1316194 h 3126633"/>
              <a:gd name="connsiteX37" fmla="*/ 749674 w 12192000"/>
              <a:gd name="connsiteY37" fmla="*/ 1151252 h 3126633"/>
              <a:gd name="connsiteX38" fmla="*/ 634863 w 12192000"/>
              <a:gd name="connsiteY38" fmla="*/ 1125089 h 3126633"/>
              <a:gd name="connsiteX39" fmla="*/ 572744 w 12192000"/>
              <a:gd name="connsiteY39" fmla="*/ 1095470 h 3126633"/>
              <a:gd name="connsiteX40" fmla="*/ 557235 w 12192000"/>
              <a:gd name="connsiteY40" fmla="*/ 1085440 h 3126633"/>
              <a:gd name="connsiteX41" fmla="*/ 554948 w 12192000"/>
              <a:gd name="connsiteY41" fmla="*/ 1085817 h 3126633"/>
              <a:gd name="connsiteX42" fmla="*/ 535764 w 12192000"/>
              <a:gd name="connsiteY42" fmla="*/ 1078928 h 3126633"/>
              <a:gd name="connsiteX43" fmla="*/ 532336 w 12192000"/>
              <a:gd name="connsiteY43" fmla="*/ 1074208 h 3126633"/>
              <a:gd name="connsiteX44" fmla="*/ 519417 w 12192000"/>
              <a:gd name="connsiteY44" fmla="*/ 1068474 h 3126633"/>
              <a:gd name="connsiteX45" fmla="*/ 494620 w 12192000"/>
              <a:gd name="connsiteY45" fmla="*/ 1054470 h 3126633"/>
              <a:gd name="connsiteX46" fmla="*/ 489369 w 12192000"/>
              <a:gd name="connsiteY46" fmla="*/ 1054392 h 3126633"/>
              <a:gd name="connsiteX47" fmla="*/ 451015 w 12192000"/>
              <a:gd name="connsiteY47" fmla="*/ 1037228 h 3126633"/>
              <a:gd name="connsiteX48" fmla="*/ 450196 w 12192000"/>
              <a:gd name="connsiteY48" fmla="*/ 1038199 h 3126633"/>
              <a:gd name="connsiteX49" fmla="*/ 438116 w 12192000"/>
              <a:gd name="connsiteY49" fmla="*/ 1038634 h 3126633"/>
              <a:gd name="connsiteX50" fmla="*/ 415692 w 12192000"/>
              <a:gd name="connsiteY50" fmla="*/ 1036714 h 3126633"/>
              <a:gd name="connsiteX51" fmla="*/ 360396 w 12192000"/>
              <a:gd name="connsiteY51" fmla="*/ 1047226 h 3126633"/>
              <a:gd name="connsiteX52" fmla="*/ 320375 w 12192000"/>
              <a:gd name="connsiteY52" fmla="*/ 1029464 h 3126633"/>
              <a:gd name="connsiteX53" fmla="*/ 312145 w 12192000"/>
              <a:gd name="connsiteY53" fmla="*/ 1026541 h 3126633"/>
              <a:gd name="connsiteX54" fmla="*/ 311908 w 12192000"/>
              <a:gd name="connsiteY54" fmla="*/ 1026752 h 3126633"/>
              <a:gd name="connsiteX55" fmla="*/ 303080 w 12192000"/>
              <a:gd name="connsiteY55" fmla="*/ 1024202 h 3126633"/>
              <a:gd name="connsiteX56" fmla="*/ 297138 w 12192000"/>
              <a:gd name="connsiteY56" fmla="*/ 1021211 h 3126633"/>
              <a:gd name="connsiteX57" fmla="*/ 281171 w 12192000"/>
              <a:gd name="connsiteY57" fmla="*/ 1015539 h 3126633"/>
              <a:gd name="connsiteX58" fmla="*/ 275188 w 12192000"/>
              <a:gd name="connsiteY58" fmla="*/ 1015372 h 3126633"/>
              <a:gd name="connsiteX59" fmla="*/ 225883 w 12192000"/>
              <a:gd name="connsiteY59" fmla="*/ 1034896 h 3126633"/>
              <a:gd name="connsiteX60" fmla="*/ 121223 w 12192000"/>
              <a:gd name="connsiteY60" fmla="*/ 1031062 h 3126633"/>
              <a:gd name="connsiteX61" fmla="*/ 52326 w 12192000"/>
              <a:gd name="connsiteY61" fmla="*/ 1033555 h 3126633"/>
              <a:gd name="connsiteX62" fmla="*/ 16761 w 12192000"/>
              <a:gd name="connsiteY62" fmla="*/ 1032900 h 3126633"/>
              <a:gd name="connsiteX63" fmla="*/ 0 w 12192000"/>
              <a:gd name="connsiteY63" fmla="*/ 1026822 h 3126633"/>
              <a:gd name="connsiteX64" fmla="*/ 0 w 12192000"/>
              <a:gd name="connsiteY64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426261 w 12192000"/>
              <a:gd name="connsiteY28" fmla="*/ 1356816 h 3126633"/>
              <a:gd name="connsiteX29" fmla="*/ 1400063 w 12192000"/>
              <a:gd name="connsiteY29" fmla="*/ 1349493 h 3126633"/>
              <a:gd name="connsiteX30" fmla="*/ 1378201 w 12192000"/>
              <a:gd name="connsiteY30" fmla="*/ 1349649 h 3126633"/>
              <a:gd name="connsiteX31" fmla="*/ 1373704 w 12192000"/>
              <a:gd name="connsiteY31" fmla="*/ 1355309 h 3126633"/>
              <a:gd name="connsiteX32" fmla="*/ 1359400 w 12192000"/>
              <a:gd name="connsiteY32" fmla="*/ 1352317 h 3126633"/>
              <a:gd name="connsiteX33" fmla="*/ 1355734 w 12192000"/>
              <a:gd name="connsiteY33" fmla="*/ 1352870 h 3126633"/>
              <a:gd name="connsiteX34" fmla="*/ 1334569 w 12192000"/>
              <a:gd name="connsiteY34" fmla="*/ 1354687 h 3126633"/>
              <a:gd name="connsiteX35" fmla="*/ 1285959 w 12192000"/>
              <a:gd name="connsiteY35" fmla="*/ 1325074 h 3126633"/>
              <a:gd name="connsiteX36" fmla="*/ 749674 w 12192000"/>
              <a:gd name="connsiteY36" fmla="*/ 1151252 h 3126633"/>
              <a:gd name="connsiteX37" fmla="*/ 634863 w 12192000"/>
              <a:gd name="connsiteY37" fmla="*/ 1125089 h 3126633"/>
              <a:gd name="connsiteX38" fmla="*/ 572744 w 12192000"/>
              <a:gd name="connsiteY38" fmla="*/ 1095470 h 3126633"/>
              <a:gd name="connsiteX39" fmla="*/ 557235 w 12192000"/>
              <a:gd name="connsiteY39" fmla="*/ 1085440 h 3126633"/>
              <a:gd name="connsiteX40" fmla="*/ 554948 w 12192000"/>
              <a:gd name="connsiteY40" fmla="*/ 1085817 h 3126633"/>
              <a:gd name="connsiteX41" fmla="*/ 535764 w 12192000"/>
              <a:gd name="connsiteY41" fmla="*/ 1078928 h 3126633"/>
              <a:gd name="connsiteX42" fmla="*/ 532336 w 12192000"/>
              <a:gd name="connsiteY42" fmla="*/ 1074208 h 3126633"/>
              <a:gd name="connsiteX43" fmla="*/ 519417 w 12192000"/>
              <a:gd name="connsiteY43" fmla="*/ 1068474 h 3126633"/>
              <a:gd name="connsiteX44" fmla="*/ 494620 w 12192000"/>
              <a:gd name="connsiteY44" fmla="*/ 1054470 h 3126633"/>
              <a:gd name="connsiteX45" fmla="*/ 489369 w 12192000"/>
              <a:gd name="connsiteY45" fmla="*/ 1054392 h 3126633"/>
              <a:gd name="connsiteX46" fmla="*/ 451015 w 12192000"/>
              <a:gd name="connsiteY46" fmla="*/ 1037228 h 3126633"/>
              <a:gd name="connsiteX47" fmla="*/ 450196 w 12192000"/>
              <a:gd name="connsiteY47" fmla="*/ 1038199 h 3126633"/>
              <a:gd name="connsiteX48" fmla="*/ 438116 w 12192000"/>
              <a:gd name="connsiteY48" fmla="*/ 1038634 h 3126633"/>
              <a:gd name="connsiteX49" fmla="*/ 415692 w 12192000"/>
              <a:gd name="connsiteY49" fmla="*/ 1036714 h 3126633"/>
              <a:gd name="connsiteX50" fmla="*/ 360396 w 12192000"/>
              <a:gd name="connsiteY50" fmla="*/ 1047226 h 3126633"/>
              <a:gd name="connsiteX51" fmla="*/ 320375 w 12192000"/>
              <a:gd name="connsiteY51" fmla="*/ 1029464 h 3126633"/>
              <a:gd name="connsiteX52" fmla="*/ 312145 w 12192000"/>
              <a:gd name="connsiteY52" fmla="*/ 1026541 h 3126633"/>
              <a:gd name="connsiteX53" fmla="*/ 311908 w 12192000"/>
              <a:gd name="connsiteY53" fmla="*/ 1026752 h 3126633"/>
              <a:gd name="connsiteX54" fmla="*/ 303080 w 12192000"/>
              <a:gd name="connsiteY54" fmla="*/ 1024202 h 3126633"/>
              <a:gd name="connsiteX55" fmla="*/ 297138 w 12192000"/>
              <a:gd name="connsiteY55" fmla="*/ 1021211 h 3126633"/>
              <a:gd name="connsiteX56" fmla="*/ 281171 w 12192000"/>
              <a:gd name="connsiteY56" fmla="*/ 1015539 h 3126633"/>
              <a:gd name="connsiteX57" fmla="*/ 275188 w 12192000"/>
              <a:gd name="connsiteY57" fmla="*/ 1015372 h 3126633"/>
              <a:gd name="connsiteX58" fmla="*/ 225883 w 12192000"/>
              <a:gd name="connsiteY58" fmla="*/ 1034896 h 3126633"/>
              <a:gd name="connsiteX59" fmla="*/ 121223 w 12192000"/>
              <a:gd name="connsiteY59" fmla="*/ 1031062 h 3126633"/>
              <a:gd name="connsiteX60" fmla="*/ 52326 w 12192000"/>
              <a:gd name="connsiteY60" fmla="*/ 1033555 h 3126633"/>
              <a:gd name="connsiteX61" fmla="*/ 16761 w 12192000"/>
              <a:gd name="connsiteY61" fmla="*/ 1032900 h 3126633"/>
              <a:gd name="connsiteX62" fmla="*/ 0 w 12192000"/>
              <a:gd name="connsiteY62" fmla="*/ 1026822 h 3126633"/>
              <a:gd name="connsiteX63" fmla="*/ 0 w 12192000"/>
              <a:gd name="connsiteY63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426261 w 12192000"/>
              <a:gd name="connsiteY28" fmla="*/ 1356816 h 3126633"/>
              <a:gd name="connsiteX29" fmla="*/ 1400063 w 12192000"/>
              <a:gd name="connsiteY29" fmla="*/ 1349493 h 3126633"/>
              <a:gd name="connsiteX30" fmla="*/ 1378201 w 12192000"/>
              <a:gd name="connsiteY30" fmla="*/ 1349649 h 3126633"/>
              <a:gd name="connsiteX31" fmla="*/ 1373704 w 12192000"/>
              <a:gd name="connsiteY31" fmla="*/ 1355309 h 3126633"/>
              <a:gd name="connsiteX32" fmla="*/ 1359400 w 12192000"/>
              <a:gd name="connsiteY32" fmla="*/ 1352317 h 3126633"/>
              <a:gd name="connsiteX33" fmla="*/ 1355734 w 12192000"/>
              <a:gd name="connsiteY33" fmla="*/ 1352870 h 3126633"/>
              <a:gd name="connsiteX34" fmla="*/ 1334569 w 12192000"/>
              <a:gd name="connsiteY34" fmla="*/ 1354687 h 3126633"/>
              <a:gd name="connsiteX35" fmla="*/ 749674 w 12192000"/>
              <a:gd name="connsiteY35" fmla="*/ 1151252 h 3126633"/>
              <a:gd name="connsiteX36" fmla="*/ 634863 w 12192000"/>
              <a:gd name="connsiteY36" fmla="*/ 1125089 h 3126633"/>
              <a:gd name="connsiteX37" fmla="*/ 572744 w 12192000"/>
              <a:gd name="connsiteY37" fmla="*/ 1095470 h 3126633"/>
              <a:gd name="connsiteX38" fmla="*/ 557235 w 12192000"/>
              <a:gd name="connsiteY38" fmla="*/ 1085440 h 3126633"/>
              <a:gd name="connsiteX39" fmla="*/ 554948 w 12192000"/>
              <a:gd name="connsiteY39" fmla="*/ 1085817 h 3126633"/>
              <a:gd name="connsiteX40" fmla="*/ 535764 w 12192000"/>
              <a:gd name="connsiteY40" fmla="*/ 1078928 h 3126633"/>
              <a:gd name="connsiteX41" fmla="*/ 532336 w 12192000"/>
              <a:gd name="connsiteY41" fmla="*/ 1074208 h 3126633"/>
              <a:gd name="connsiteX42" fmla="*/ 519417 w 12192000"/>
              <a:gd name="connsiteY42" fmla="*/ 1068474 h 3126633"/>
              <a:gd name="connsiteX43" fmla="*/ 494620 w 12192000"/>
              <a:gd name="connsiteY43" fmla="*/ 1054470 h 3126633"/>
              <a:gd name="connsiteX44" fmla="*/ 489369 w 12192000"/>
              <a:gd name="connsiteY44" fmla="*/ 1054392 h 3126633"/>
              <a:gd name="connsiteX45" fmla="*/ 451015 w 12192000"/>
              <a:gd name="connsiteY45" fmla="*/ 1037228 h 3126633"/>
              <a:gd name="connsiteX46" fmla="*/ 450196 w 12192000"/>
              <a:gd name="connsiteY46" fmla="*/ 1038199 h 3126633"/>
              <a:gd name="connsiteX47" fmla="*/ 438116 w 12192000"/>
              <a:gd name="connsiteY47" fmla="*/ 1038634 h 3126633"/>
              <a:gd name="connsiteX48" fmla="*/ 415692 w 12192000"/>
              <a:gd name="connsiteY48" fmla="*/ 1036714 h 3126633"/>
              <a:gd name="connsiteX49" fmla="*/ 360396 w 12192000"/>
              <a:gd name="connsiteY49" fmla="*/ 1047226 h 3126633"/>
              <a:gd name="connsiteX50" fmla="*/ 320375 w 12192000"/>
              <a:gd name="connsiteY50" fmla="*/ 1029464 h 3126633"/>
              <a:gd name="connsiteX51" fmla="*/ 312145 w 12192000"/>
              <a:gd name="connsiteY51" fmla="*/ 1026541 h 3126633"/>
              <a:gd name="connsiteX52" fmla="*/ 311908 w 12192000"/>
              <a:gd name="connsiteY52" fmla="*/ 1026752 h 3126633"/>
              <a:gd name="connsiteX53" fmla="*/ 303080 w 12192000"/>
              <a:gd name="connsiteY53" fmla="*/ 1024202 h 3126633"/>
              <a:gd name="connsiteX54" fmla="*/ 297138 w 12192000"/>
              <a:gd name="connsiteY54" fmla="*/ 1021211 h 3126633"/>
              <a:gd name="connsiteX55" fmla="*/ 281171 w 12192000"/>
              <a:gd name="connsiteY55" fmla="*/ 1015539 h 3126633"/>
              <a:gd name="connsiteX56" fmla="*/ 275188 w 12192000"/>
              <a:gd name="connsiteY56" fmla="*/ 1015372 h 3126633"/>
              <a:gd name="connsiteX57" fmla="*/ 225883 w 12192000"/>
              <a:gd name="connsiteY57" fmla="*/ 1034896 h 3126633"/>
              <a:gd name="connsiteX58" fmla="*/ 121223 w 12192000"/>
              <a:gd name="connsiteY58" fmla="*/ 1031062 h 3126633"/>
              <a:gd name="connsiteX59" fmla="*/ 52326 w 12192000"/>
              <a:gd name="connsiteY59" fmla="*/ 1033555 h 3126633"/>
              <a:gd name="connsiteX60" fmla="*/ 16761 w 12192000"/>
              <a:gd name="connsiteY60" fmla="*/ 1032900 h 3126633"/>
              <a:gd name="connsiteX61" fmla="*/ 0 w 12192000"/>
              <a:gd name="connsiteY61" fmla="*/ 1026822 h 3126633"/>
              <a:gd name="connsiteX62" fmla="*/ 0 w 12192000"/>
              <a:gd name="connsiteY62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426261 w 12192000"/>
              <a:gd name="connsiteY28" fmla="*/ 1356816 h 3126633"/>
              <a:gd name="connsiteX29" fmla="*/ 1400063 w 12192000"/>
              <a:gd name="connsiteY29" fmla="*/ 1349493 h 3126633"/>
              <a:gd name="connsiteX30" fmla="*/ 1378201 w 12192000"/>
              <a:gd name="connsiteY30" fmla="*/ 1349649 h 3126633"/>
              <a:gd name="connsiteX31" fmla="*/ 1373704 w 12192000"/>
              <a:gd name="connsiteY31" fmla="*/ 1355309 h 3126633"/>
              <a:gd name="connsiteX32" fmla="*/ 1359400 w 12192000"/>
              <a:gd name="connsiteY32" fmla="*/ 1352317 h 3126633"/>
              <a:gd name="connsiteX33" fmla="*/ 1355734 w 12192000"/>
              <a:gd name="connsiteY33" fmla="*/ 1352870 h 3126633"/>
              <a:gd name="connsiteX34" fmla="*/ 749674 w 12192000"/>
              <a:gd name="connsiteY34" fmla="*/ 1151252 h 3126633"/>
              <a:gd name="connsiteX35" fmla="*/ 634863 w 12192000"/>
              <a:gd name="connsiteY35" fmla="*/ 1125089 h 3126633"/>
              <a:gd name="connsiteX36" fmla="*/ 572744 w 12192000"/>
              <a:gd name="connsiteY36" fmla="*/ 1095470 h 3126633"/>
              <a:gd name="connsiteX37" fmla="*/ 557235 w 12192000"/>
              <a:gd name="connsiteY37" fmla="*/ 1085440 h 3126633"/>
              <a:gd name="connsiteX38" fmla="*/ 554948 w 12192000"/>
              <a:gd name="connsiteY38" fmla="*/ 1085817 h 3126633"/>
              <a:gd name="connsiteX39" fmla="*/ 535764 w 12192000"/>
              <a:gd name="connsiteY39" fmla="*/ 1078928 h 3126633"/>
              <a:gd name="connsiteX40" fmla="*/ 532336 w 12192000"/>
              <a:gd name="connsiteY40" fmla="*/ 1074208 h 3126633"/>
              <a:gd name="connsiteX41" fmla="*/ 519417 w 12192000"/>
              <a:gd name="connsiteY41" fmla="*/ 1068474 h 3126633"/>
              <a:gd name="connsiteX42" fmla="*/ 494620 w 12192000"/>
              <a:gd name="connsiteY42" fmla="*/ 1054470 h 3126633"/>
              <a:gd name="connsiteX43" fmla="*/ 489369 w 12192000"/>
              <a:gd name="connsiteY43" fmla="*/ 1054392 h 3126633"/>
              <a:gd name="connsiteX44" fmla="*/ 451015 w 12192000"/>
              <a:gd name="connsiteY44" fmla="*/ 1037228 h 3126633"/>
              <a:gd name="connsiteX45" fmla="*/ 450196 w 12192000"/>
              <a:gd name="connsiteY45" fmla="*/ 1038199 h 3126633"/>
              <a:gd name="connsiteX46" fmla="*/ 438116 w 12192000"/>
              <a:gd name="connsiteY46" fmla="*/ 1038634 h 3126633"/>
              <a:gd name="connsiteX47" fmla="*/ 415692 w 12192000"/>
              <a:gd name="connsiteY47" fmla="*/ 1036714 h 3126633"/>
              <a:gd name="connsiteX48" fmla="*/ 360396 w 12192000"/>
              <a:gd name="connsiteY48" fmla="*/ 1047226 h 3126633"/>
              <a:gd name="connsiteX49" fmla="*/ 320375 w 12192000"/>
              <a:gd name="connsiteY49" fmla="*/ 1029464 h 3126633"/>
              <a:gd name="connsiteX50" fmla="*/ 312145 w 12192000"/>
              <a:gd name="connsiteY50" fmla="*/ 1026541 h 3126633"/>
              <a:gd name="connsiteX51" fmla="*/ 311908 w 12192000"/>
              <a:gd name="connsiteY51" fmla="*/ 1026752 h 3126633"/>
              <a:gd name="connsiteX52" fmla="*/ 303080 w 12192000"/>
              <a:gd name="connsiteY52" fmla="*/ 1024202 h 3126633"/>
              <a:gd name="connsiteX53" fmla="*/ 297138 w 12192000"/>
              <a:gd name="connsiteY53" fmla="*/ 1021211 h 3126633"/>
              <a:gd name="connsiteX54" fmla="*/ 281171 w 12192000"/>
              <a:gd name="connsiteY54" fmla="*/ 1015539 h 3126633"/>
              <a:gd name="connsiteX55" fmla="*/ 275188 w 12192000"/>
              <a:gd name="connsiteY55" fmla="*/ 1015372 h 3126633"/>
              <a:gd name="connsiteX56" fmla="*/ 225883 w 12192000"/>
              <a:gd name="connsiteY56" fmla="*/ 1034896 h 3126633"/>
              <a:gd name="connsiteX57" fmla="*/ 121223 w 12192000"/>
              <a:gd name="connsiteY57" fmla="*/ 1031062 h 3126633"/>
              <a:gd name="connsiteX58" fmla="*/ 52326 w 12192000"/>
              <a:gd name="connsiteY58" fmla="*/ 1033555 h 3126633"/>
              <a:gd name="connsiteX59" fmla="*/ 16761 w 12192000"/>
              <a:gd name="connsiteY59" fmla="*/ 1032900 h 3126633"/>
              <a:gd name="connsiteX60" fmla="*/ 0 w 12192000"/>
              <a:gd name="connsiteY60" fmla="*/ 1026822 h 3126633"/>
              <a:gd name="connsiteX61" fmla="*/ 0 w 12192000"/>
              <a:gd name="connsiteY61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426261 w 12192000"/>
              <a:gd name="connsiteY28" fmla="*/ 1356816 h 3126633"/>
              <a:gd name="connsiteX29" fmla="*/ 1400063 w 12192000"/>
              <a:gd name="connsiteY29" fmla="*/ 1349493 h 3126633"/>
              <a:gd name="connsiteX30" fmla="*/ 1378201 w 12192000"/>
              <a:gd name="connsiteY30" fmla="*/ 1349649 h 3126633"/>
              <a:gd name="connsiteX31" fmla="*/ 1373704 w 12192000"/>
              <a:gd name="connsiteY31" fmla="*/ 1355309 h 3126633"/>
              <a:gd name="connsiteX32" fmla="*/ 1359400 w 12192000"/>
              <a:gd name="connsiteY32" fmla="*/ 1352317 h 3126633"/>
              <a:gd name="connsiteX33" fmla="*/ 749674 w 12192000"/>
              <a:gd name="connsiteY33" fmla="*/ 1151252 h 3126633"/>
              <a:gd name="connsiteX34" fmla="*/ 634863 w 12192000"/>
              <a:gd name="connsiteY34" fmla="*/ 1125089 h 3126633"/>
              <a:gd name="connsiteX35" fmla="*/ 572744 w 12192000"/>
              <a:gd name="connsiteY35" fmla="*/ 1095470 h 3126633"/>
              <a:gd name="connsiteX36" fmla="*/ 557235 w 12192000"/>
              <a:gd name="connsiteY36" fmla="*/ 1085440 h 3126633"/>
              <a:gd name="connsiteX37" fmla="*/ 554948 w 12192000"/>
              <a:gd name="connsiteY37" fmla="*/ 1085817 h 3126633"/>
              <a:gd name="connsiteX38" fmla="*/ 535764 w 12192000"/>
              <a:gd name="connsiteY38" fmla="*/ 1078928 h 3126633"/>
              <a:gd name="connsiteX39" fmla="*/ 532336 w 12192000"/>
              <a:gd name="connsiteY39" fmla="*/ 1074208 h 3126633"/>
              <a:gd name="connsiteX40" fmla="*/ 519417 w 12192000"/>
              <a:gd name="connsiteY40" fmla="*/ 1068474 h 3126633"/>
              <a:gd name="connsiteX41" fmla="*/ 494620 w 12192000"/>
              <a:gd name="connsiteY41" fmla="*/ 1054470 h 3126633"/>
              <a:gd name="connsiteX42" fmla="*/ 489369 w 12192000"/>
              <a:gd name="connsiteY42" fmla="*/ 1054392 h 3126633"/>
              <a:gd name="connsiteX43" fmla="*/ 451015 w 12192000"/>
              <a:gd name="connsiteY43" fmla="*/ 1037228 h 3126633"/>
              <a:gd name="connsiteX44" fmla="*/ 450196 w 12192000"/>
              <a:gd name="connsiteY44" fmla="*/ 1038199 h 3126633"/>
              <a:gd name="connsiteX45" fmla="*/ 438116 w 12192000"/>
              <a:gd name="connsiteY45" fmla="*/ 1038634 h 3126633"/>
              <a:gd name="connsiteX46" fmla="*/ 415692 w 12192000"/>
              <a:gd name="connsiteY46" fmla="*/ 1036714 h 3126633"/>
              <a:gd name="connsiteX47" fmla="*/ 360396 w 12192000"/>
              <a:gd name="connsiteY47" fmla="*/ 1047226 h 3126633"/>
              <a:gd name="connsiteX48" fmla="*/ 320375 w 12192000"/>
              <a:gd name="connsiteY48" fmla="*/ 1029464 h 3126633"/>
              <a:gd name="connsiteX49" fmla="*/ 312145 w 12192000"/>
              <a:gd name="connsiteY49" fmla="*/ 1026541 h 3126633"/>
              <a:gd name="connsiteX50" fmla="*/ 311908 w 12192000"/>
              <a:gd name="connsiteY50" fmla="*/ 1026752 h 3126633"/>
              <a:gd name="connsiteX51" fmla="*/ 303080 w 12192000"/>
              <a:gd name="connsiteY51" fmla="*/ 1024202 h 3126633"/>
              <a:gd name="connsiteX52" fmla="*/ 297138 w 12192000"/>
              <a:gd name="connsiteY52" fmla="*/ 1021211 h 3126633"/>
              <a:gd name="connsiteX53" fmla="*/ 281171 w 12192000"/>
              <a:gd name="connsiteY53" fmla="*/ 1015539 h 3126633"/>
              <a:gd name="connsiteX54" fmla="*/ 275188 w 12192000"/>
              <a:gd name="connsiteY54" fmla="*/ 1015372 h 3126633"/>
              <a:gd name="connsiteX55" fmla="*/ 225883 w 12192000"/>
              <a:gd name="connsiteY55" fmla="*/ 1034896 h 3126633"/>
              <a:gd name="connsiteX56" fmla="*/ 121223 w 12192000"/>
              <a:gd name="connsiteY56" fmla="*/ 1031062 h 3126633"/>
              <a:gd name="connsiteX57" fmla="*/ 52326 w 12192000"/>
              <a:gd name="connsiteY57" fmla="*/ 1033555 h 3126633"/>
              <a:gd name="connsiteX58" fmla="*/ 16761 w 12192000"/>
              <a:gd name="connsiteY58" fmla="*/ 1032900 h 3126633"/>
              <a:gd name="connsiteX59" fmla="*/ 0 w 12192000"/>
              <a:gd name="connsiteY59" fmla="*/ 1026822 h 3126633"/>
              <a:gd name="connsiteX60" fmla="*/ 0 w 12192000"/>
              <a:gd name="connsiteY60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426261 w 12192000"/>
              <a:gd name="connsiteY28" fmla="*/ 1356816 h 3126633"/>
              <a:gd name="connsiteX29" fmla="*/ 1400063 w 12192000"/>
              <a:gd name="connsiteY29" fmla="*/ 1349493 h 3126633"/>
              <a:gd name="connsiteX30" fmla="*/ 1378201 w 12192000"/>
              <a:gd name="connsiteY30" fmla="*/ 1349649 h 3126633"/>
              <a:gd name="connsiteX31" fmla="*/ 1373704 w 12192000"/>
              <a:gd name="connsiteY31" fmla="*/ 1355309 h 3126633"/>
              <a:gd name="connsiteX32" fmla="*/ 749674 w 12192000"/>
              <a:gd name="connsiteY32" fmla="*/ 1151252 h 3126633"/>
              <a:gd name="connsiteX33" fmla="*/ 634863 w 12192000"/>
              <a:gd name="connsiteY33" fmla="*/ 1125089 h 3126633"/>
              <a:gd name="connsiteX34" fmla="*/ 572744 w 12192000"/>
              <a:gd name="connsiteY34" fmla="*/ 1095470 h 3126633"/>
              <a:gd name="connsiteX35" fmla="*/ 557235 w 12192000"/>
              <a:gd name="connsiteY35" fmla="*/ 1085440 h 3126633"/>
              <a:gd name="connsiteX36" fmla="*/ 554948 w 12192000"/>
              <a:gd name="connsiteY36" fmla="*/ 1085817 h 3126633"/>
              <a:gd name="connsiteX37" fmla="*/ 535764 w 12192000"/>
              <a:gd name="connsiteY37" fmla="*/ 1078928 h 3126633"/>
              <a:gd name="connsiteX38" fmla="*/ 532336 w 12192000"/>
              <a:gd name="connsiteY38" fmla="*/ 1074208 h 3126633"/>
              <a:gd name="connsiteX39" fmla="*/ 519417 w 12192000"/>
              <a:gd name="connsiteY39" fmla="*/ 1068474 h 3126633"/>
              <a:gd name="connsiteX40" fmla="*/ 494620 w 12192000"/>
              <a:gd name="connsiteY40" fmla="*/ 1054470 h 3126633"/>
              <a:gd name="connsiteX41" fmla="*/ 489369 w 12192000"/>
              <a:gd name="connsiteY41" fmla="*/ 1054392 h 3126633"/>
              <a:gd name="connsiteX42" fmla="*/ 451015 w 12192000"/>
              <a:gd name="connsiteY42" fmla="*/ 1037228 h 3126633"/>
              <a:gd name="connsiteX43" fmla="*/ 450196 w 12192000"/>
              <a:gd name="connsiteY43" fmla="*/ 1038199 h 3126633"/>
              <a:gd name="connsiteX44" fmla="*/ 438116 w 12192000"/>
              <a:gd name="connsiteY44" fmla="*/ 1038634 h 3126633"/>
              <a:gd name="connsiteX45" fmla="*/ 415692 w 12192000"/>
              <a:gd name="connsiteY45" fmla="*/ 1036714 h 3126633"/>
              <a:gd name="connsiteX46" fmla="*/ 360396 w 12192000"/>
              <a:gd name="connsiteY46" fmla="*/ 1047226 h 3126633"/>
              <a:gd name="connsiteX47" fmla="*/ 320375 w 12192000"/>
              <a:gd name="connsiteY47" fmla="*/ 1029464 h 3126633"/>
              <a:gd name="connsiteX48" fmla="*/ 312145 w 12192000"/>
              <a:gd name="connsiteY48" fmla="*/ 1026541 h 3126633"/>
              <a:gd name="connsiteX49" fmla="*/ 311908 w 12192000"/>
              <a:gd name="connsiteY49" fmla="*/ 1026752 h 3126633"/>
              <a:gd name="connsiteX50" fmla="*/ 303080 w 12192000"/>
              <a:gd name="connsiteY50" fmla="*/ 1024202 h 3126633"/>
              <a:gd name="connsiteX51" fmla="*/ 297138 w 12192000"/>
              <a:gd name="connsiteY51" fmla="*/ 1021211 h 3126633"/>
              <a:gd name="connsiteX52" fmla="*/ 281171 w 12192000"/>
              <a:gd name="connsiteY52" fmla="*/ 1015539 h 3126633"/>
              <a:gd name="connsiteX53" fmla="*/ 275188 w 12192000"/>
              <a:gd name="connsiteY53" fmla="*/ 1015372 h 3126633"/>
              <a:gd name="connsiteX54" fmla="*/ 225883 w 12192000"/>
              <a:gd name="connsiteY54" fmla="*/ 1034896 h 3126633"/>
              <a:gd name="connsiteX55" fmla="*/ 121223 w 12192000"/>
              <a:gd name="connsiteY55" fmla="*/ 1031062 h 3126633"/>
              <a:gd name="connsiteX56" fmla="*/ 52326 w 12192000"/>
              <a:gd name="connsiteY56" fmla="*/ 1033555 h 3126633"/>
              <a:gd name="connsiteX57" fmla="*/ 16761 w 12192000"/>
              <a:gd name="connsiteY57" fmla="*/ 1032900 h 3126633"/>
              <a:gd name="connsiteX58" fmla="*/ 0 w 12192000"/>
              <a:gd name="connsiteY58" fmla="*/ 1026822 h 3126633"/>
              <a:gd name="connsiteX59" fmla="*/ 0 w 12192000"/>
              <a:gd name="connsiteY59" fmla="*/ 0 h 3126633"/>
              <a:gd name="connsiteX0" fmla="*/ 0 w 12192000"/>
              <a:gd name="connsiteY0" fmla="*/ 0 h 3126633"/>
              <a:gd name="connsiteX1" fmla="*/ 12192000 w 12192000"/>
              <a:gd name="connsiteY1" fmla="*/ 0 h 3126633"/>
              <a:gd name="connsiteX2" fmla="*/ 12191969 w 12192000"/>
              <a:gd name="connsiteY2" fmla="*/ 3121262 h 3126633"/>
              <a:gd name="connsiteX3" fmla="*/ 12188582 w 12192000"/>
              <a:gd name="connsiteY3" fmla="*/ 3121834 h 3126633"/>
              <a:gd name="connsiteX4" fmla="*/ 12185024 w 12192000"/>
              <a:gd name="connsiteY4" fmla="*/ 3122641 h 3126633"/>
              <a:gd name="connsiteX5" fmla="*/ 12171796 w 12192000"/>
              <a:gd name="connsiteY5" fmla="*/ 3121209 h 3126633"/>
              <a:gd name="connsiteX6" fmla="*/ 12166812 w 12192000"/>
              <a:gd name="connsiteY6" fmla="*/ 3126633 h 3126633"/>
              <a:gd name="connsiteX7" fmla="*/ 12122004 w 12192000"/>
              <a:gd name="connsiteY7" fmla="*/ 3124393 h 3126633"/>
              <a:gd name="connsiteX8" fmla="*/ 12036609 w 12192000"/>
              <a:gd name="connsiteY8" fmla="*/ 3109888 h 3126633"/>
              <a:gd name="connsiteX9" fmla="*/ 12023452 w 12192000"/>
              <a:gd name="connsiteY9" fmla="*/ 3103952 h 3126633"/>
              <a:gd name="connsiteX10" fmla="*/ 11936381 w 12192000"/>
              <a:gd name="connsiteY10" fmla="*/ 3094474 h 3126633"/>
              <a:gd name="connsiteX11" fmla="*/ 11876861 w 12192000"/>
              <a:gd name="connsiteY11" fmla="*/ 3084187 h 3126633"/>
              <a:gd name="connsiteX12" fmla="*/ 11864150 w 12192000"/>
              <a:gd name="connsiteY12" fmla="*/ 3078415 h 3126633"/>
              <a:gd name="connsiteX13" fmla="*/ 11849315 w 12192000"/>
              <a:gd name="connsiteY13" fmla="*/ 3083344 h 3126633"/>
              <a:gd name="connsiteX14" fmla="*/ 11844903 w 12192000"/>
              <a:gd name="connsiteY14" fmla="*/ 3088180 h 3126633"/>
              <a:gd name="connsiteX15" fmla="*/ 11797558 w 12192000"/>
              <a:gd name="connsiteY15" fmla="*/ 3078578 h 3126633"/>
              <a:gd name="connsiteX16" fmla="*/ 11791833 w 12192000"/>
              <a:gd name="connsiteY16" fmla="*/ 3078309 h 3126633"/>
              <a:gd name="connsiteX17" fmla="*/ 11752368 w 12192000"/>
              <a:gd name="connsiteY17" fmla="*/ 3079667 h 3126633"/>
              <a:gd name="connsiteX18" fmla="*/ 11693668 w 12192000"/>
              <a:gd name="connsiteY18" fmla="*/ 3086682 h 3126633"/>
              <a:gd name="connsiteX19" fmla="*/ 11632752 w 12192000"/>
              <a:gd name="connsiteY19" fmla="*/ 3102951 h 3126633"/>
              <a:gd name="connsiteX20" fmla="*/ 11597584 w 12192000"/>
              <a:gd name="connsiteY20" fmla="*/ 3109557 h 3126633"/>
              <a:gd name="connsiteX21" fmla="*/ 11573118 w 12192000"/>
              <a:gd name="connsiteY21" fmla="*/ 3117154 h 3126633"/>
              <a:gd name="connsiteX22" fmla="*/ 11504799 w 12192000"/>
              <a:gd name="connsiteY22" fmla="*/ 3121480 h 3126633"/>
              <a:gd name="connsiteX23" fmla="*/ 11443938 w 12192000"/>
              <a:gd name="connsiteY23" fmla="*/ 3120255 h 3126633"/>
              <a:gd name="connsiteX24" fmla="*/ 11436492 w 12192000"/>
              <a:gd name="connsiteY24" fmla="*/ 3121550 h 3126633"/>
              <a:gd name="connsiteX25" fmla="*/ 11407691 w 12192000"/>
              <a:gd name="connsiteY25" fmla="*/ 3107633 h 3126633"/>
              <a:gd name="connsiteX26" fmla="*/ 11341642 w 12192000"/>
              <a:gd name="connsiteY26" fmla="*/ 3101531 h 3126633"/>
              <a:gd name="connsiteX27" fmla="*/ 11307726 w 12192000"/>
              <a:gd name="connsiteY27" fmla="*/ 3095706 h 3126633"/>
              <a:gd name="connsiteX28" fmla="*/ 1426261 w 12192000"/>
              <a:gd name="connsiteY28" fmla="*/ 1356816 h 3126633"/>
              <a:gd name="connsiteX29" fmla="*/ 1400063 w 12192000"/>
              <a:gd name="connsiteY29" fmla="*/ 1349493 h 3126633"/>
              <a:gd name="connsiteX30" fmla="*/ 1378201 w 12192000"/>
              <a:gd name="connsiteY30" fmla="*/ 1349649 h 3126633"/>
              <a:gd name="connsiteX31" fmla="*/ 749674 w 12192000"/>
              <a:gd name="connsiteY31" fmla="*/ 1151252 h 3126633"/>
              <a:gd name="connsiteX32" fmla="*/ 634863 w 12192000"/>
              <a:gd name="connsiteY32" fmla="*/ 1125089 h 3126633"/>
              <a:gd name="connsiteX33" fmla="*/ 572744 w 12192000"/>
              <a:gd name="connsiteY33" fmla="*/ 1095470 h 3126633"/>
              <a:gd name="connsiteX34" fmla="*/ 557235 w 12192000"/>
              <a:gd name="connsiteY34" fmla="*/ 1085440 h 3126633"/>
              <a:gd name="connsiteX35" fmla="*/ 554948 w 12192000"/>
              <a:gd name="connsiteY35" fmla="*/ 1085817 h 3126633"/>
              <a:gd name="connsiteX36" fmla="*/ 535764 w 12192000"/>
              <a:gd name="connsiteY36" fmla="*/ 1078928 h 3126633"/>
              <a:gd name="connsiteX37" fmla="*/ 532336 w 12192000"/>
              <a:gd name="connsiteY37" fmla="*/ 1074208 h 3126633"/>
              <a:gd name="connsiteX38" fmla="*/ 519417 w 12192000"/>
              <a:gd name="connsiteY38" fmla="*/ 1068474 h 3126633"/>
              <a:gd name="connsiteX39" fmla="*/ 494620 w 12192000"/>
              <a:gd name="connsiteY39" fmla="*/ 1054470 h 3126633"/>
              <a:gd name="connsiteX40" fmla="*/ 489369 w 12192000"/>
              <a:gd name="connsiteY40" fmla="*/ 1054392 h 3126633"/>
              <a:gd name="connsiteX41" fmla="*/ 451015 w 12192000"/>
              <a:gd name="connsiteY41" fmla="*/ 1037228 h 3126633"/>
              <a:gd name="connsiteX42" fmla="*/ 450196 w 12192000"/>
              <a:gd name="connsiteY42" fmla="*/ 1038199 h 3126633"/>
              <a:gd name="connsiteX43" fmla="*/ 438116 w 12192000"/>
              <a:gd name="connsiteY43" fmla="*/ 1038634 h 3126633"/>
              <a:gd name="connsiteX44" fmla="*/ 415692 w 12192000"/>
              <a:gd name="connsiteY44" fmla="*/ 1036714 h 3126633"/>
              <a:gd name="connsiteX45" fmla="*/ 360396 w 12192000"/>
              <a:gd name="connsiteY45" fmla="*/ 1047226 h 3126633"/>
              <a:gd name="connsiteX46" fmla="*/ 320375 w 12192000"/>
              <a:gd name="connsiteY46" fmla="*/ 1029464 h 3126633"/>
              <a:gd name="connsiteX47" fmla="*/ 312145 w 12192000"/>
              <a:gd name="connsiteY47" fmla="*/ 1026541 h 3126633"/>
              <a:gd name="connsiteX48" fmla="*/ 311908 w 12192000"/>
              <a:gd name="connsiteY48" fmla="*/ 1026752 h 3126633"/>
              <a:gd name="connsiteX49" fmla="*/ 303080 w 12192000"/>
              <a:gd name="connsiteY49" fmla="*/ 1024202 h 3126633"/>
              <a:gd name="connsiteX50" fmla="*/ 297138 w 12192000"/>
              <a:gd name="connsiteY50" fmla="*/ 1021211 h 3126633"/>
              <a:gd name="connsiteX51" fmla="*/ 281171 w 12192000"/>
              <a:gd name="connsiteY51" fmla="*/ 1015539 h 3126633"/>
              <a:gd name="connsiteX52" fmla="*/ 275188 w 12192000"/>
              <a:gd name="connsiteY52" fmla="*/ 1015372 h 3126633"/>
              <a:gd name="connsiteX53" fmla="*/ 225883 w 12192000"/>
              <a:gd name="connsiteY53" fmla="*/ 1034896 h 3126633"/>
              <a:gd name="connsiteX54" fmla="*/ 121223 w 12192000"/>
              <a:gd name="connsiteY54" fmla="*/ 1031062 h 3126633"/>
              <a:gd name="connsiteX55" fmla="*/ 52326 w 12192000"/>
              <a:gd name="connsiteY55" fmla="*/ 1033555 h 3126633"/>
              <a:gd name="connsiteX56" fmla="*/ 16761 w 12192000"/>
              <a:gd name="connsiteY56" fmla="*/ 1032900 h 3126633"/>
              <a:gd name="connsiteX57" fmla="*/ 0 w 12192000"/>
              <a:gd name="connsiteY57" fmla="*/ 1026822 h 3126633"/>
              <a:gd name="connsiteX58" fmla="*/ 0 w 12192000"/>
              <a:gd name="connsiteY58" fmla="*/ 0 h 3126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3126633">
                <a:moveTo>
                  <a:pt x="0" y="0"/>
                </a:moveTo>
                <a:lnTo>
                  <a:pt x="12192000" y="0"/>
                </a:lnTo>
                <a:cubicBezTo>
                  <a:pt x="12191990" y="1040421"/>
                  <a:pt x="12191979" y="2080841"/>
                  <a:pt x="12191969" y="3121262"/>
                </a:cubicBezTo>
                <a:lnTo>
                  <a:pt x="12188582" y="3121834"/>
                </a:lnTo>
                <a:lnTo>
                  <a:pt x="12185024" y="3122641"/>
                </a:lnTo>
                <a:lnTo>
                  <a:pt x="12171796" y="3121209"/>
                </a:lnTo>
                <a:lnTo>
                  <a:pt x="12166812" y="3126633"/>
                </a:lnTo>
                <a:lnTo>
                  <a:pt x="12122004" y="3124393"/>
                </a:lnTo>
                <a:cubicBezTo>
                  <a:pt x="12102858" y="3109649"/>
                  <a:pt x="12066642" y="3116405"/>
                  <a:pt x="12036609" y="3109888"/>
                </a:cubicBezTo>
                <a:lnTo>
                  <a:pt x="12023452" y="3103952"/>
                </a:lnTo>
                <a:lnTo>
                  <a:pt x="11936381" y="3094474"/>
                </a:lnTo>
                <a:lnTo>
                  <a:pt x="11876861" y="3084187"/>
                </a:lnTo>
                <a:lnTo>
                  <a:pt x="11864150" y="3078415"/>
                </a:lnTo>
                <a:lnTo>
                  <a:pt x="11849315" y="3083344"/>
                </a:lnTo>
                <a:cubicBezTo>
                  <a:pt x="11847491" y="3084796"/>
                  <a:pt x="11846006" y="3086427"/>
                  <a:pt x="11844903" y="3088180"/>
                </a:cubicBezTo>
                <a:lnTo>
                  <a:pt x="11797558" y="3078578"/>
                </a:lnTo>
                <a:lnTo>
                  <a:pt x="11791833" y="3078309"/>
                </a:lnTo>
                <a:lnTo>
                  <a:pt x="11752368" y="3079667"/>
                </a:lnTo>
                <a:lnTo>
                  <a:pt x="11693668" y="3086682"/>
                </a:lnTo>
                <a:cubicBezTo>
                  <a:pt x="11674251" y="3092106"/>
                  <a:pt x="11656720" y="3114302"/>
                  <a:pt x="11632752" y="3102951"/>
                </a:cubicBezTo>
                <a:cubicBezTo>
                  <a:pt x="11638061" y="3115518"/>
                  <a:pt x="11604283" y="3098954"/>
                  <a:pt x="11597584" y="3109557"/>
                </a:cubicBezTo>
                <a:cubicBezTo>
                  <a:pt x="11593647" y="3118375"/>
                  <a:pt x="11582483" y="3115405"/>
                  <a:pt x="11573118" y="3117154"/>
                </a:cubicBezTo>
                <a:cubicBezTo>
                  <a:pt x="11564940" y="3125369"/>
                  <a:pt x="11519638" y="3125700"/>
                  <a:pt x="11504799" y="3121480"/>
                </a:cubicBezTo>
                <a:cubicBezTo>
                  <a:pt x="11484483" y="3112771"/>
                  <a:pt x="11463714" y="3116234"/>
                  <a:pt x="11443938" y="3120255"/>
                </a:cubicBezTo>
                <a:lnTo>
                  <a:pt x="11436492" y="3121550"/>
                </a:lnTo>
                <a:lnTo>
                  <a:pt x="11407691" y="3107633"/>
                </a:lnTo>
                <a:cubicBezTo>
                  <a:pt x="11397532" y="3098190"/>
                  <a:pt x="11362772" y="3104188"/>
                  <a:pt x="11341642" y="3101531"/>
                </a:cubicBezTo>
                <a:lnTo>
                  <a:pt x="11307726" y="3095706"/>
                </a:lnTo>
                <a:lnTo>
                  <a:pt x="1426261" y="1356816"/>
                </a:lnTo>
                <a:cubicBezTo>
                  <a:pt x="1416826" y="1352633"/>
                  <a:pt x="1408177" y="1350438"/>
                  <a:pt x="1400063" y="1349493"/>
                </a:cubicBezTo>
                <a:lnTo>
                  <a:pt x="1378201" y="1349649"/>
                </a:lnTo>
                <a:lnTo>
                  <a:pt x="749674" y="1151252"/>
                </a:lnTo>
                <a:cubicBezTo>
                  <a:pt x="690668" y="1137928"/>
                  <a:pt x="690537" y="1118887"/>
                  <a:pt x="634863" y="1125089"/>
                </a:cubicBezTo>
                <a:cubicBezTo>
                  <a:pt x="631487" y="1119906"/>
                  <a:pt x="577683" y="1099455"/>
                  <a:pt x="572744" y="1095470"/>
                </a:cubicBezTo>
                <a:lnTo>
                  <a:pt x="557235" y="1085440"/>
                </a:lnTo>
                <a:lnTo>
                  <a:pt x="554948" y="1085817"/>
                </a:lnTo>
                <a:cubicBezTo>
                  <a:pt x="545235" y="1084924"/>
                  <a:pt x="539593" y="1082303"/>
                  <a:pt x="535764" y="1078928"/>
                </a:cubicBezTo>
                <a:lnTo>
                  <a:pt x="532336" y="1074208"/>
                </a:lnTo>
                <a:lnTo>
                  <a:pt x="519417" y="1068474"/>
                </a:lnTo>
                <a:lnTo>
                  <a:pt x="494620" y="1054470"/>
                </a:lnTo>
                <a:lnTo>
                  <a:pt x="489369" y="1054392"/>
                </a:lnTo>
                <a:lnTo>
                  <a:pt x="451015" y="1037228"/>
                </a:lnTo>
                <a:lnTo>
                  <a:pt x="450196" y="1038199"/>
                </a:lnTo>
                <a:cubicBezTo>
                  <a:pt x="447484" y="1039983"/>
                  <a:pt x="443835" y="1040563"/>
                  <a:pt x="438116" y="1038634"/>
                </a:cubicBezTo>
                <a:cubicBezTo>
                  <a:pt x="442636" y="1059281"/>
                  <a:pt x="432952" y="1044222"/>
                  <a:pt x="415692" y="1036714"/>
                </a:cubicBezTo>
                <a:cubicBezTo>
                  <a:pt x="418861" y="1067106"/>
                  <a:pt x="372406" y="1035096"/>
                  <a:pt x="360396" y="1047226"/>
                </a:cubicBezTo>
                <a:cubicBezTo>
                  <a:pt x="347644" y="1041025"/>
                  <a:pt x="334218" y="1035023"/>
                  <a:pt x="320375" y="1029464"/>
                </a:cubicBezTo>
                <a:lnTo>
                  <a:pt x="312145" y="1026541"/>
                </a:lnTo>
                <a:lnTo>
                  <a:pt x="311908" y="1026752"/>
                </a:lnTo>
                <a:cubicBezTo>
                  <a:pt x="309963" y="1026691"/>
                  <a:pt x="307197" y="1025943"/>
                  <a:pt x="303080" y="1024202"/>
                </a:cubicBezTo>
                <a:lnTo>
                  <a:pt x="297138" y="1021211"/>
                </a:lnTo>
                <a:lnTo>
                  <a:pt x="281171" y="1015539"/>
                </a:lnTo>
                <a:lnTo>
                  <a:pt x="275188" y="1015372"/>
                </a:lnTo>
                <a:cubicBezTo>
                  <a:pt x="254397" y="1020593"/>
                  <a:pt x="263482" y="1062355"/>
                  <a:pt x="225883" y="1034896"/>
                </a:cubicBezTo>
                <a:cubicBezTo>
                  <a:pt x="184367" y="1031081"/>
                  <a:pt x="164282" y="1050310"/>
                  <a:pt x="121223" y="1031062"/>
                </a:cubicBezTo>
                <a:cubicBezTo>
                  <a:pt x="82382" y="1027585"/>
                  <a:pt x="87352" y="1043506"/>
                  <a:pt x="52326" y="1033555"/>
                </a:cubicBezTo>
                <a:cubicBezTo>
                  <a:pt x="46730" y="1036475"/>
                  <a:pt x="32019" y="1035807"/>
                  <a:pt x="16761" y="1032900"/>
                </a:cubicBezTo>
                <a:lnTo>
                  <a:pt x="0" y="1026822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E9533D31-1769-4D2E-8948-546D7CB80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8254"/>
            <a:ext cx="8636588" cy="1279746"/>
          </a:xfrm>
          <a:custGeom>
            <a:avLst/>
            <a:gdLst>
              <a:gd name="connsiteX0" fmla="*/ 800100 w 8636588"/>
              <a:gd name="connsiteY0" fmla="*/ 0 h 1339852"/>
              <a:gd name="connsiteX1" fmla="*/ 7372350 w 8636588"/>
              <a:gd name="connsiteY1" fmla="*/ 0 h 1339852"/>
              <a:gd name="connsiteX2" fmla="*/ 7372350 w 8636588"/>
              <a:gd name="connsiteY2" fmla="*/ 792163 h 1339852"/>
              <a:gd name="connsiteX3" fmla="*/ 6998152 w 8636588"/>
              <a:gd name="connsiteY3" fmla="*/ 792163 h 1339852"/>
              <a:gd name="connsiteX4" fmla="*/ 7024494 w 8636588"/>
              <a:gd name="connsiteY4" fmla="*/ 799059 h 1339852"/>
              <a:gd name="connsiteX5" fmla="*/ 7076136 w 8636588"/>
              <a:gd name="connsiteY5" fmla="*/ 824264 h 1339852"/>
              <a:gd name="connsiteX6" fmla="*/ 7138872 w 8636588"/>
              <a:gd name="connsiteY6" fmla="*/ 848161 h 1339852"/>
              <a:gd name="connsiteX7" fmla="*/ 7166396 w 8636588"/>
              <a:gd name="connsiteY7" fmla="*/ 852061 h 1339852"/>
              <a:gd name="connsiteX8" fmla="*/ 7202350 w 8636588"/>
              <a:gd name="connsiteY8" fmla="*/ 860988 h 1339852"/>
              <a:gd name="connsiteX9" fmla="*/ 7268660 w 8636588"/>
              <a:gd name="connsiteY9" fmla="*/ 872733 h 1339852"/>
              <a:gd name="connsiteX10" fmla="*/ 7352783 w 8636588"/>
              <a:gd name="connsiteY10" fmla="*/ 895486 h 1339852"/>
              <a:gd name="connsiteX11" fmla="*/ 7398282 w 8636588"/>
              <a:gd name="connsiteY11" fmla="*/ 934170 h 1339852"/>
              <a:gd name="connsiteX12" fmla="*/ 7406141 w 8636588"/>
              <a:gd name="connsiteY12" fmla="*/ 932200 h 1339852"/>
              <a:gd name="connsiteX13" fmla="*/ 7445235 w 8636588"/>
              <a:gd name="connsiteY13" fmla="*/ 948114 h 1339852"/>
              <a:gd name="connsiteX14" fmla="*/ 7562935 w 8636588"/>
              <a:gd name="connsiteY14" fmla="*/ 1030436 h 1339852"/>
              <a:gd name="connsiteX15" fmla="*/ 7639863 w 8636588"/>
              <a:gd name="connsiteY15" fmla="*/ 1060803 h 1339852"/>
              <a:gd name="connsiteX16" fmla="*/ 7670271 w 8636588"/>
              <a:gd name="connsiteY16" fmla="*/ 1067293 h 1339852"/>
              <a:gd name="connsiteX17" fmla="*/ 7721021 w 8636588"/>
              <a:gd name="connsiteY17" fmla="*/ 1078437 h 1339852"/>
              <a:gd name="connsiteX18" fmla="*/ 7805277 w 8636588"/>
              <a:gd name="connsiteY18" fmla="*/ 1106496 h 1339852"/>
              <a:gd name="connsiteX19" fmla="*/ 7850641 w 8636588"/>
              <a:gd name="connsiteY19" fmla="*/ 1116506 h 1339852"/>
              <a:gd name="connsiteX20" fmla="*/ 7920539 w 8636588"/>
              <a:gd name="connsiteY20" fmla="*/ 1130194 h 1339852"/>
              <a:gd name="connsiteX21" fmla="*/ 7929511 w 8636588"/>
              <a:gd name="connsiteY21" fmla="*/ 1136290 h 1339852"/>
              <a:gd name="connsiteX22" fmla="*/ 7944674 w 8636588"/>
              <a:gd name="connsiteY22" fmla="*/ 1126840 h 1339852"/>
              <a:gd name="connsiteX23" fmla="*/ 7972563 w 8636588"/>
              <a:gd name="connsiteY23" fmla="*/ 1125943 h 1339852"/>
              <a:gd name="connsiteX24" fmla="*/ 8088480 w 8636588"/>
              <a:gd name="connsiteY24" fmla="*/ 1146931 h 1339852"/>
              <a:gd name="connsiteX25" fmla="*/ 8109620 w 8636588"/>
              <a:gd name="connsiteY25" fmla="*/ 1147047 h 1339852"/>
              <a:gd name="connsiteX26" fmla="*/ 8133494 w 8636588"/>
              <a:gd name="connsiteY26" fmla="*/ 1157984 h 1339852"/>
              <a:gd name="connsiteX27" fmla="*/ 8184675 w 8636588"/>
              <a:gd name="connsiteY27" fmla="*/ 1176567 h 1339852"/>
              <a:gd name="connsiteX28" fmla="*/ 8216356 w 8636588"/>
              <a:gd name="connsiteY28" fmla="*/ 1195534 h 1339852"/>
              <a:gd name="connsiteX29" fmla="*/ 8226654 w 8636588"/>
              <a:gd name="connsiteY29" fmla="*/ 1190628 h 1339852"/>
              <a:gd name="connsiteX30" fmla="*/ 8248439 w 8636588"/>
              <a:gd name="connsiteY30" fmla="*/ 1191507 h 1339852"/>
              <a:gd name="connsiteX31" fmla="*/ 8336092 w 8636588"/>
              <a:gd name="connsiteY31" fmla="*/ 1213416 h 1339852"/>
              <a:gd name="connsiteX32" fmla="*/ 8352510 w 8636588"/>
              <a:gd name="connsiteY32" fmla="*/ 1214672 h 1339852"/>
              <a:gd name="connsiteX33" fmla="*/ 8369793 w 8636588"/>
              <a:gd name="connsiteY33" fmla="*/ 1224071 h 1339852"/>
              <a:gd name="connsiteX34" fmla="*/ 8438518 w 8636588"/>
              <a:gd name="connsiteY34" fmla="*/ 1262506 h 1339852"/>
              <a:gd name="connsiteX35" fmla="*/ 8470408 w 8636588"/>
              <a:gd name="connsiteY35" fmla="*/ 1280208 h 1339852"/>
              <a:gd name="connsiteX36" fmla="*/ 8471039 w 8636588"/>
              <a:gd name="connsiteY36" fmla="*/ 1284644 h 1339852"/>
              <a:gd name="connsiteX37" fmla="*/ 8480127 w 8636588"/>
              <a:gd name="connsiteY37" fmla="*/ 1281838 h 1339852"/>
              <a:gd name="connsiteX38" fmla="*/ 8503670 w 8636588"/>
              <a:gd name="connsiteY38" fmla="*/ 1292338 h 1339852"/>
              <a:gd name="connsiteX39" fmla="*/ 8511302 w 8636588"/>
              <a:gd name="connsiteY39" fmla="*/ 1301366 h 1339852"/>
              <a:gd name="connsiteX40" fmla="*/ 8527938 w 8636588"/>
              <a:gd name="connsiteY40" fmla="*/ 1306213 h 1339852"/>
              <a:gd name="connsiteX41" fmla="*/ 8612455 w 8636588"/>
              <a:gd name="connsiteY41" fmla="*/ 1337338 h 1339852"/>
              <a:gd name="connsiteX42" fmla="*/ 8634346 w 8636588"/>
              <a:gd name="connsiteY42" fmla="*/ 1337326 h 1339852"/>
              <a:gd name="connsiteX43" fmla="*/ 8636588 w 8636588"/>
              <a:gd name="connsiteY43" fmla="*/ 1339852 h 1339852"/>
              <a:gd name="connsiteX44" fmla="*/ 0 w 8636588"/>
              <a:gd name="connsiteY44" fmla="*/ 1339852 h 1339852"/>
              <a:gd name="connsiteX45" fmla="*/ 0 w 8636588"/>
              <a:gd name="connsiteY45" fmla="*/ 161152 h 1339852"/>
              <a:gd name="connsiteX46" fmla="*/ 78852 w 8636588"/>
              <a:gd name="connsiteY46" fmla="*/ 145223 h 1339852"/>
              <a:gd name="connsiteX47" fmla="*/ 175829 w 8636588"/>
              <a:gd name="connsiteY47" fmla="*/ 128310 h 1339852"/>
              <a:gd name="connsiteX48" fmla="*/ 272592 w 8636588"/>
              <a:gd name="connsiteY48" fmla="*/ 108016 h 1339852"/>
              <a:gd name="connsiteX49" fmla="*/ 317694 w 8636588"/>
              <a:gd name="connsiteY49" fmla="*/ 79287 h 1339852"/>
              <a:gd name="connsiteX50" fmla="*/ 323225 w 8636588"/>
              <a:gd name="connsiteY50" fmla="*/ 78079 h 1339852"/>
              <a:gd name="connsiteX51" fmla="*/ 338102 w 8636588"/>
              <a:gd name="connsiteY51" fmla="*/ 79555 h 1339852"/>
              <a:gd name="connsiteX52" fmla="*/ 343659 w 8636588"/>
              <a:gd name="connsiteY52" fmla="*/ 80896 h 1339852"/>
              <a:gd name="connsiteX53" fmla="*/ 351870 w 8636588"/>
              <a:gd name="connsiteY53" fmla="*/ 81185 h 1339852"/>
              <a:gd name="connsiteX54" fmla="*/ 352085 w 8636588"/>
              <a:gd name="connsiteY54" fmla="*/ 80941 h 1339852"/>
              <a:gd name="connsiteX55" fmla="*/ 397120 w 8636588"/>
              <a:gd name="connsiteY55" fmla="*/ 88588 h 1339852"/>
              <a:gd name="connsiteX56" fmla="*/ 447963 w 8636588"/>
              <a:gd name="connsiteY56" fmla="*/ 66598 h 1339852"/>
              <a:gd name="connsiteX57" fmla="*/ 468719 w 8636588"/>
              <a:gd name="connsiteY57" fmla="*/ 63238 h 1339852"/>
              <a:gd name="connsiteX58" fmla="*/ 479867 w 8636588"/>
              <a:gd name="connsiteY58" fmla="*/ 60106 h 1339852"/>
              <a:gd name="connsiteX59" fmla="*/ 516417 w 8636588"/>
              <a:gd name="connsiteY59" fmla="*/ 65774 h 1339852"/>
              <a:gd name="connsiteX60" fmla="*/ 521270 w 8636588"/>
              <a:gd name="connsiteY60" fmla="*/ 64652 h 1339852"/>
              <a:gd name="connsiteX61" fmla="*/ 544492 w 8636588"/>
              <a:gd name="connsiteY61" fmla="*/ 71615 h 1339852"/>
              <a:gd name="connsiteX62" fmla="*/ 577701 w 8636588"/>
              <a:gd name="connsiteY62" fmla="*/ 79141 h 1339852"/>
              <a:gd name="connsiteX63" fmla="*/ 579807 w 8636588"/>
              <a:gd name="connsiteY63" fmla="*/ 78284 h 1339852"/>
              <a:gd name="connsiteX64" fmla="*/ 594359 w 8636588"/>
              <a:gd name="connsiteY64" fmla="*/ 83780 h 1339852"/>
              <a:gd name="connsiteX65" fmla="*/ 660563 w 8636588"/>
              <a:gd name="connsiteY65" fmla="*/ 88317 h 1339852"/>
              <a:gd name="connsiteX66" fmla="*/ 759047 w 8636588"/>
              <a:gd name="connsiteY66" fmla="*/ 93784 h 1339852"/>
              <a:gd name="connsiteX67" fmla="*/ 797373 w 8636588"/>
              <a:gd name="connsiteY67" fmla="*/ 89396 h 1339852"/>
              <a:gd name="connsiteX68" fmla="*/ 800100 w 8636588"/>
              <a:gd name="connsiteY68" fmla="*/ 89924 h 1339852"/>
              <a:gd name="connsiteX0" fmla="*/ 800100 w 8636588"/>
              <a:gd name="connsiteY0" fmla="*/ 0 h 1339852"/>
              <a:gd name="connsiteX1" fmla="*/ 7372350 w 8636588"/>
              <a:gd name="connsiteY1" fmla="*/ 792163 h 1339852"/>
              <a:gd name="connsiteX2" fmla="*/ 6998152 w 8636588"/>
              <a:gd name="connsiteY2" fmla="*/ 792163 h 1339852"/>
              <a:gd name="connsiteX3" fmla="*/ 7024494 w 8636588"/>
              <a:gd name="connsiteY3" fmla="*/ 799059 h 1339852"/>
              <a:gd name="connsiteX4" fmla="*/ 7076136 w 8636588"/>
              <a:gd name="connsiteY4" fmla="*/ 824264 h 1339852"/>
              <a:gd name="connsiteX5" fmla="*/ 7138872 w 8636588"/>
              <a:gd name="connsiteY5" fmla="*/ 848161 h 1339852"/>
              <a:gd name="connsiteX6" fmla="*/ 7166396 w 8636588"/>
              <a:gd name="connsiteY6" fmla="*/ 852061 h 1339852"/>
              <a:gd name="connsiteX7" fmla="*/ 7202350 w 8636588"/>
              <a:gd name="connsiteY7" fmla="*/ 860988 h 1339852"/>
              <a:gd name="connsiteX8" fmla="*/ 7268660 w 8636588"/>
              <a:gd name="connsiteY8" fmla="*/ 872733 h 1339852"/>
              <a:gd name="connsiteX9" fmla="*/ 7352783 w 8636588"/>
              <a:gd name="connsiteY9" fmla="*/ 895486 h 1339852"/>
              <a:gd name="connsiteX10" fmla="*/ 7398282 w 8636588"/>
              <a:gd name="connsiteY10" fmla="*/ 934170 h 1339852"/>
              <a:gd name="connsiteX11" fmla="*/ 7406141 w 8636588"/>
              <a:gd name="connsiteY11" fmla="*/ 932200 h 1339852"/>
              <a:gd name="connsiteX12" fmla="*/ 7445235 w 8636588"/>
              <a:gd name="connsiteY12" fmla="*/ 948114 h 1339852"/>
              <a:gd name="connsiteX13" fmla="*/ 7562935 w 8636588"/>
              <a:gd name="connsiteY13" fmla="*/ 1030436 h 1339852"/>
              <a:gd name="connsiteX14" fmla="*/ 7639863 w 8636588"/>
              <a:gd name="connsiteY14" fmla="*/ 1060803 h 1339852"/>
              <a:gd name="connsiteX15" fmla="*/ 7670271 w 8636588"/>
              <a:gd name="connsiteY15" fmla="*/ 1067293 h 1339852"/>
              <a:gd name="connsiteX16" fmla="*/ 7721021 w 8636588"/>
              <a:gd name="connsiteY16" fmla="*/ 1078437 h 1339852"/>
              <a:gd name="connsiteX17" fmla="*/ 7805277 w 8636588"/>
              <a:gd name="connsiteY17" fmla="*/ 1106496 h 1339852"/>
              <a:gd name="connsiteX18" fmla="*/ 7850641 w 8636588"/>
              <a:gd name="connsiteY18" fmla="*/ 1116506 h 1339852"/>
              <a:gd name="connsiteX19" fmla="*/ 7920539 w 8636588"/>
              <a:gd name="connsiteY19" fmla="*/ 1130194 h 1339852"/>
              <a:gd name="connsiteX20" fmla="*/ 7929511 w 8636588"/>
              <a:gd name="connsiteY20" fmla="*/ 1136290 h 1339852"/>
              <a:gd name="connsiteX21" fmla="*/ 7944674 w 8636588"/>
              <a:gd name="connsiteY21" fmla="*/ 1126840 h 1339852"/>
              <a:gd name="connsiteX22" fmla="*/ 7972563 w 8636588"/>
              <a:gd name="connsiteY22" fmla="*/ 1125943 h 1339852"/>
              <a:gd name="connsiteX23" fmla="*/ 8088480 w 8636588"/>
              <a:gd name="connsiteY23" fmla="*/ 1146931 h 1339852"/>
              <a:gd name="connsiteX24" fmla="*/ 8109620 w 8636588"/>
              <a:gd name="connsiteY24" fmla="*/ 1147047 h 1339852"/>
              <a:gd name="connsiteX25" fmla="*/ 8133494 w 8636588"/>
              <a:gd name="connsiteY25" fmla="*/ 1157984 h 1339852"/>
              <a:gd name="connsiteX26" fmla="*/ 8184675 w 8636588"/>
              <a:gd name="connsiteY26" fmla="*/ 1176567 h 1339852"/>
              <a:gd name="connsiteX27" fmla="*/ 8216356 w 8636588"/>
              <a:gd name="connsiteY27" fmla="*/ 1195534 h 1339852"/>
              <a:gd name="connsiteX28" fmla="*/ 8226654 w 8636588"/>
              <a:gd name="connsiteY28" fmla="*/ 1190628 h 1339852"/>
              <a:gd name="connsiteX29" fmla="*/ 8248439 w 8636588"/>
              <a:gd name="connsiteY29" fmla="*/ 1191507 h 1339852"/>
              <a:gd name="connsiteX30" fmla="*/ 8336092 w 8636588"/>
              <a:gd name="connsiteY30" fmla="*/ 1213416 h 1339852"/>
              <a:gd name="connsiteX31" fmla="*/ 8352510 w 8636588"/>
              <a:gd name="connsiteY31" fmla="*/ 1214672 h 1339852"/>
              <a:gd name="connsiteX32" fmla="*/ 8369793 w 8636588"/>
              <a:gd name="connsiteY32" fmla="*/ 1224071 h 1339852"/>
              <a:gd name="connsiteX33" fmla="*/ 8438518 w 8636588"/>
              <a:gd name="connsiteY33" fmla="*/ 1262506 h 1339852"/>
              <a:gd name="connsiteX34" fmla="*/ 8470408 w 8636588"/>
              <a:gd name="connsiteY34" fmla="*/ 1280208 h 1339852"/>
              <a:gd name="connsiteX35" fmla="*/ 8471039 w 8636588"/>
              <a:gd name="connsiteY35" fmla="*/ 1284644 h 1339852"/>
              <a:gd name="connsiteX36" fmla="*/ 8480127 w 8636588"/>
              <a:gd name="connsiteY36" fmla="*/ 1281838 h 1339852"/>
              <a:gd name="connsiteX37" fmla="*/ 8503670 w 8636588"/>
              <a:gd name="connsiteY37" fmla="*/ 1292338 h 1339852"/>
              <a:gd name="connsiteX38" fmla="*/ 8511302 w 8636588"/>
              <a:gd name="connsiteY38" fmla="*/ 1301366 h 1339852"/>
              <a:gd name="connsiteX39" fmla="*/ 8527938 w 8636588"/>
              <a:gd name="connsiteY39" fmla="*/ 1306213 h 1339852"/>
              <a:gd name="connsiteX40" fmla="*/ 8612455 w 8636588"/>
              <a:gd name="connsiteY40" fmla="*/ 1337338 h 1339852"/>
              <a:gd name="connsiteX41" fmla="*/ 8634346 w 8636588"/>
              <a:gd name="connsiteY41" fmla="*/ 1337326 h 1339852"/>
              <a:gd name="connsiteX42" fmla="*/ 8636588 w 8636588"/>
              <a:gd name="connsiteY42" fmla="*/ 1339852 h 1339852"/>
              <a:gd name="connsiteX43" fmla="*/ 0 w 8636588"/>
              <a:gd name="connsiteY43" fmla="*/ 1339852 h 1339852"/>
              <a:gd name="connsiteX44" fmla="*/ 0 w 8636588"/>
              <a:gd name="connsiteY44" fmla="*/ 161152 h 1339852"/>
              <a:gd name="connsiteX45" fmla="*/ 78852 w 8636588"/>
              <a:gd name="connsiteY45" fmla="*/ 145223 h 1339852"/>
              <a:gd name="connsiteX46" fmla="*/ 175829 w 8636588"/>
              <a:gd name="connsiteY46" fmla="*/ 128310 h 1339852"/>
              <a:gd name="connsiteX47" fmla="*/ 272592 w 8636588"/>
              <a:gd name="connsiteY47" fmla="*/ 108016 h 1339852"/>
              <a:gd name="connsiteX48" fmla="*/ 317694 w 8636588"/>
              <a:gd name="connsiteY48" fmla="*/ 79287 h 1339852"/>
              <a:gd name="connsiteX49" fmla="*/ 323225 w 8636588"/>
              <a:gd name="connsiteY49" fmla="*/ 78079 h 1339852"/>
              <a:gd name="connsiteX50" fmla="*/ 338102 w 8636588"/>
              <a:gd name="connsiteY50" fmla="*/ 79555 h 1339852"/>
              <a:gd name="connsiteX51" fmla="*/ 343659 w 8636588"/>
              <a:gd name="connsiteY51" fmla="*/ 80896 h 1339852"/>
              <a:gd name="connsiteX52" fmla="*/ 351870 w 8636588"/>
              <a:gd name="connsiteY52" fmla="*/ 81185 h 1339852"/>
              <a:gd name="connsiteX53" fmla="*/ 352085 w 8636588"/>
              <a:gd name="connsiteY53" fmla="*/ 80941 h 1339852"/>
              <a:gd name="connsiteX54" fmla="*/ 397120 w 8636588"/>
              <a:gd name="connsiteY54" fmla="*/ 88588 h 1339852"/>
              <a:gd name="connsiteX55" fmla="*/ 447963 w 8636588"/>
              <a:gd name="connsiteY55" fmla="*/ 66598 h 1339852"/>
              <a:gd name="connsiteX56" fmla="*/ 468719 w 8636588"/>
              <a:gd name="connsiteY56" fmla="*/ 63238 h 1339852"/>
              <a:gd name="connsiteX57" fmla="*/ 479867 w 8636588"/>
              <a:gd name="connsiteY57" fmla="*/ 60106 h 1339852"/>
              <a:gd name="connsiteX58" fmla="*/ 516417 w 8636588"/>
              <a:gd name="connsiteY58" fmla="*/ 65774 h 1339852"/>
              <a:gd name="connsiteX59" fmla="*/ 521270 w 8636588"/>
              <a:gd name="connsiteY59" fmla="*/ 64652 h 1339852"/>
              <a:gd name="connsiteX60" fmla="*/ 544492 w 8636588"/>
              <a:gd name="connsiteY60" fmla="*/ 71615 h 1339852"/>
              <a:gd name="connsiteX61" fmla="*/ 577701 w 8636588"/>
              <a:gd name="connsiteY61" fmla="*/ 79141 h 1339852"/>
              <a:gd name="connsiteX62" fmla="*/ 579807 w 8636588"/>
              <a:gd name="connsiteY62" fmla="*/ 78284 h 1339852"/>
              <a:gd name="connsiteX63" fmla="*/ 594359 w 8636588"/>
              <a:gd name="connsiteY63" fmla="*/ 83780 h 1339852"/>
              <a:gd name="connsiteX64" fmla="*/ 660563 w 8636588"/>
              <a:gd name="connsiteY64" fmla="*/ 88317 h 1339852"/>
              <a:gd name="connsiteX65" fmla="*/ 759047 w 8636588"/>
              <a:gd name="connsiteY65" fmla="*/ 93784 h 1339852"/>
              <a:gd name="connsiteX66" fmla="*/ 797373 w 8636588"/>
              <a:gd name="connsiteY66" fmla="*/ 89396 h 1339852"/>
              <a:gd name="connsiteX67" fmla="*/ 800100 w 8636588"/>
              <a:gd name="connsiteY67" fmla="*/ 89924 h 1339852"/>
              <a:gd name="connsiteX68" fmla="*/ 800100 w 8636588"/>
              <a:gd name="connsiteY68" fmla="*/ 0 h 1339852"/>
              <a:gd name="connsiteX0" fmla="*/ 800100 w 8636588"/>
              <a:gd name="connsiteY0" fmla="*/ 0 h 1339852"/>
              <a:gd name="connsiteX1" fmla="*/ 6998152 w 8636588"/>
              <a:gd name="connsiteY1" fmla="*/ 792163 h 1339852"/>
              <a:gd name="connsiteX2" fmla="*/ 7024494 w 8636588"/>
              <a:gd name="connsiteY2" fmla="*/ 799059 h 1339852"/>
              <a:gd name="connsiteX3" fmla="*/ 7076136 w 8636588"/>
              <a:gd name="connsiteY3" fmla="*/ 824264 h 1339852"/>
              <a:gd name="connsiteX4" fmla="*/ 7138872 w 8636588"/>
              <a:gd name="connsiteY4" fmla="*/ 848161 h 1339852"/>
              <a:gd name="connsiteX5" fmla="*/ 7166396 w 8636588"/>
              <a:gd name="connsiteY5" fmla="*/ 852061 h 1339852"/>
              <a:gd name="connsiteX6" fmla="*/ 7202350 w 8636588"/>
              <a:gd name="connsiteY6" fmla="*/ 860988 h 1339852"/>
              <a:gd name="connsiteX7" fmla="*/ 7268660 w 8636588"/>
              <a:gd name="connsiteY7" fmla="*/ 872733 h 1339852"/>
              <a:gd name="connsiteX8" fmla="*/ 7352783 w 8636588"/>
              <a:gd name="connsiteY8" fmla="*/ 895486 h 1339852"/>
              <a:gd name="connsiteX9" fmla="*/ 7398282 w 8636588"/>
              <a:gd name="connsiteY9" fmla="*/ 934170 h 1339852"/>
              <a:gd name="connsiteX10" fmla="*/ 7406141 w 8636588"/>
              <a:gd name="connsiteY10" fmla="*/ 932200 h 1339852"/>
              <a:gd name="connsiteX11" fmla="*/ 7445235 w 8636588"/>
              <a:gd name="connsiteY11" fmla="*/ 948114 h 1339852"/>
              <a:gd name="connsiteX12" fmla="*/ 7562935 w 8636588"/>
              <a:gd name="connsiteY12" fmla="*/ 1030436 h 1339852"/>
              <a:gd name="connsiteX13" fmla="*/ 7639863 w 8636588"/>
              <a:gd name="connsiteY13" fmla="*/ 1060803 h 1339852"/>
              <a:gd name="connsiteX14" fmla="*/ 7670271 w 8636588"/>
              <a:gd name="connsiteY14" fmla="*/ 1067293 h 1339852"/>
              <a:gd name="connsiteX15" fmla="*/ 7721021 w 8636588"/>
              <a:gd name="connsiteY15" fmla="*/ 1078437 h 1339852"/>
              <a:gd name="connsiteX16" fmla="*/ 7805277 w 8636588"/>
              <a:gd name="connsiteY16" fmla="*/ 1106496 h 1339852"/>
              <a:gd name="connsiteX17" fmla="*/ 7850641 w 8636588"/>
              <a:gd name="connsiteY17" fmla="*/ 1116506 h 1339852"/>
              <a:gd name="connsiteX18" fmla="*/ 7920539 w 8636588"/>
              <a:gd name="connsiteY18" fmla="*/ 1130194 h 1339852"/>
              <a:gd name="connsiteX19" fmla="*/ 7929511 w 8636588"/>
              <a:gd name="connsiteY19" fmla="*/ 1136290 h 1339852"/>
              <a:gd name="connsiteX20" fmla="*/ 7944674 w 8636588"/>
              <a:gd name="connsiteY20" fmla="*/ 1126840 h 1339852"/>
              <a:gd name="connsiteX21" fmla="*/ 7972563 w 8636588"/>
              <a:gd name="connsiteY21" fmla="*/ 1125943 h 1339852"/>
              <a:gd name="connsiteX22" fmla="*/ 8088480 w 8636588"/>
              <a:gd name="connsiteY22" fmla="*/ 1146931 h 1339852"/>
              <a:gd name="connsiteX23" fmla="*/ 8109620 w 8636588"/>
              <a:gd name="connsiteY23" fmla="*/ 1147047 h 1339852"/>
              <a:gd name="connsiteX24" fmla="*/ 8133494 w 8636588"/>
              <a:gd name="connsiteY24" fmla="*/ 1157984 h 1339852"/>
              <a:gd name="connsiteX25" fmla="*/ 8184675 w 8636588"/>
              <a:gd name="connsiteY25" fmla="*/ 1176567 h 1339852"/>
              <a:gd name="connsiteX26" fmla="*/ 8216356 w 8636588"/>
              <a:gd name="connsiteY26" fmla="*/ 1195534 h 1339852"/>
              <a:gd name="connsiteX27" fmla="*/ 8226654 w 8636588"/>
              <a:gd name="connsiteY27" fmla="*/ 1190628 h 1339852"/>
              <a:gd name="connsiteX28" fmla="*/ 8248439 w 8636588"/>
              <a:gd name="connsiteY28" fmla="*/ 1191507 h 1339852"/>
              <a:gd name="connsiteX29" fmla="*/ 8336092 w 8636588"/>
              <a:gd name="connsiteY29" fmla="*/ 1213416 h 1339852"/>
              <a:gd name="connsiteX30" fmla="*/ 8352510 w 8636588"/>
              <a:gd name="connsiteY30" fmla="*/ 1214672 h 1339852"/>
              <a:gd name="connsiteX31" fmla="*/ 8369793 w 8636588"/>
              <a:gd name="connsiteY31" fmla="*/ 1224071 h 1339852"/>
              <a:gd name="connsiteX32" fmla="*/ 8438518 w 8636588"/>
              <a:gd name="connsiteY32" fmla="*/ 1262506 h 1339852"/>
              <a:gd name="connsiteX33" fmla="*/ 8470408 w 8636588"/>
              <a:gd name="connsiteY33" fmla="*/ 1280208 h 1339852"/>
              <a:gd name="connsiteX34" fmla="*/ 8471039 w 8636588"/>
              <a:gd name="connsiteY34" fmla="*/ 1284644 h 1339852"/>
              <a:gd name="connsiteX35" fmla="*/ 8480127 w 8636588"/>
              <a:gd name="connsiteY35" fmla="*/ 1281838 h 1339852"/>
              <a:gd name="connsiteX36" fmla="*/ 8503670 w 8636588"/>
              <a:gd name="connsiteY36" fmla="*/ 1292338 h 1339852"/>
              <a:gd name="connsiteX37" fmla="*/ 8511302 w 8636588"/>
              <a:gd name="connsiteY37" fmla="*/ 1301366 h 1339852"/>
              <a:gd name="connsiteX38" fmla="*/ 8527938 w 8636588"/>
              <a:gd name="connsiteY38" fmla="*/ 1306213 h 1339852"/>
              <a:gd name="connsiteX39" fmla="*/ 8612455 w 8636588"/>
              <a:gd name="connsiteY39" fmla="*/ 1337338 h 1339852"/>
              <a:gd name="connsiteX40" fmla="*/ 8634346 w 8636588"/>
              <a:gd name="connsiteY40" fmla="*/ 1337326 h 1339852"/>
              <a:gd name="connsiteX41" fmla="*/ 8636588 w 8636588"/>
              <a:gd name="connsiteY41" fmla="*/ 1339852 h 1339852"/>
              <a:gd name="connsiteX42" fmla="*/ 0 w 8636588"/>
              <a:gd name="connsiteY42" fmla="*/ 1339852 h 1339852"/>
              <a:gd name="connsiteX43" fmla="*/ 0 w 8636588"/>
              <a:gd name="connsiteY43" fmla="*/ 161152 h 1339852"/>
              <a:gd name="connsiteX44" fmla="*/ 78852 w 8636588"/>
              <a:gd name="connsiteY44" fmla="*/ 145223 h 1339852"/>
              <a:gd name="connsiteX45" fmla="*/ 175829 w 8636588"/>
              <a:gd name="connsiteY45" fmla="*/ 128310 h 1339852"/>
              <a:gd name="connsiteX46" fmla="*/ 272592 w 8636588"/>
              <a:gd name="connsiteY46" fmla="*/ 108016 h 1339852"/>
              <a:gd name="connsiteX47" fmla="*/ 317694 w 8636588"/>
              <a:gd name="connsiteY47" fmla="*/ 79287 h 1339852"/>
              <a:gd name="connsiteX48" fmla="*/ 323225 w 8636588"/>
              <a:gd name="connsiteY48" fmla="*/ 78079 h 1339852"/>
              <a:gd name="connsiteX49" fmla="*/ 338102 w 8636588"/>
              <a:gd name="connsiteY49" fmla="*/ 79555 h 1339852"/>
              <a:gd name="connsiteX50" fmla="*/ 343659 w 8636588"/>
              <a:gd name="connsiteY50" fmla="*/ 80896 h 1339852"/>
              <a:gd name="connsiteX51" fmla="*/ 351870 w 8636588"/>
              <a:gd name="connsiteY51" fmla="*/ 81185 h 1339852"/>
              <a:gd name="connsiteX52" fmla="*/ 352085 w 8636588"/>
              <a:gd name="connsiteY52" fmla="*/ 80941 h 1339852"/>
              <a:gd name="connsiteX53" fmla="*/ 397120 w 8636588"/>
              <a:gd name="connsiteY53" fmla="*/ 88588 h 1339852"/>
              <a:gd name="connsiteX54" fmla="*/ 447963 w 8636588"/>
              <a:gd name="connsiteY54" fmla="*/ 66598 h 1339852"/>
              <a:gd name="connsiteX55" fmla="*/ 468719 w 8636588"/>
              <a:gd name="connsiteY55" fmla="*/ 63238 h 1339852"/>
              <a:gd name="connsiteX56" fmla="*/ 479867 w 8636588"/>
              <a:gd name="connsiteY56" fmla="*/ 60106 h 1339852"/>
              <a:gd name="connsiteX57" fmla="*/ 516417 w 8636588"/>
              <a:gd name="connsiteY57" fmla="*/ 65774 h 1339852"/>
              <a:gd name="connsiteX58" fmla="*/ 521270 w 8636588"/>
              <a:gd name="connsiteY58" fmla="*/ 64652 h 1339852"/>
              <a:gd name="connsiteX59" fmla="*/ 544492 w 8636588"/>
              <a:gd name="connsiteY59" fmla="*/ 71615 h 1339852"/>
              <a:gd name="connsiteX60" fmla="*/ 577701 w 8636588"/>
              <a:gd name="connsiteY60" fmla="*/ 79141 h 1339852"/>
              <a:gd name="connsiteX61" fmla="*/ 579807 w 8636588"/>
              <a:gd name="connsiteY61" fmla="*/ 78284 h 1339852"/>
              <a:gd name="connsiteX62" fmla="*/ 594359 w 8636588"/>
              <a:gd name="connsiteY62" fmla="*/ 83780 h 1339852"/>
              <a:gd name="connsiteX63" fmla="*/ 660563 w 8636588"/>
              <a:gd name="connsiteY63" fmla="*/ 88317 h 1339852"/>
              <a:gd name="connsiteX64" fmla="*/ 759047 w 8636588"/>
              <a:gd name="connsiteY64" fmla="*/ 93784 h 1339852"/>
              <a:gd name="connsiteX65" fmla="*/ 797373 w 8636588"/>
              <a:gd name="connsiteY65" fmla="*/ 89396 h 1339852"/>
              <a:gd name="connsiteX66" fmla="*/ 800100 w 8636588"/>
              <a:gd name="connsiteY66" fmla="*/ 89924 h 1339852"/>
              <a:gd name="connsiteX67" fmla="*/ 800100 w 8636588"/>
              <a:gd name="connsiteY67" fmla="*/ 0 h 1339852"/>
              <a:gd name="connsiteX0" fmla="*/ 800100 w 8636588"/>
              <a:gd name="connsiteY0" fmla="*/ 29818 h 1279746"/>
              <a:gd name="connsiteX1" fmla="*/ 6998152 w 8636588"/>
              <a:gd name="connsiteY1" fmla="*/ 732057 h 1279746"/>
              <a:gd name="connsiteX2" fmla="*/ 7024494 w 8636588"/>
              <a:gd name="connsiteY2" fmla="*/ 738953 h 1279746"/>
              <a:gd name="connsiteX3" fmla="*/ 7076136 w 8636588"/>
              <a:gd name="connsiteY3" fmla="*/ 764158 h 1279746"/>
              <a:gd name="connsiteX4" fmla="*/ 7138872 w 8636588"/>
              <a:gd name="connsiteY4" fmla="*/ 788055 h 1279746"/>
              <a:gd name="connsiteX5" fmla="*/ 7166396 w 8636588"/>
              <a:gd name="connsiteY5" fmla="*/ 791955 h 1279746"/>
              <a:gd name="connsiteX6" fmla="*/ 7202350 w 8636588"/>
              <a:gd name="connsiteY6" fmla="*/ 800882 h 1279746"/>
              <a:gd name="connsiteX7" fmla="*/ 7268660 w 8636588"/>
              <a:gd name="connsiteY7" fmla="*/ 812627 h 1279746"/>
              <a:gd name="connsiteX8" fmla="*/ 7352783 w 8636588"/>
              <a:gd name="connsiteY8" fmla="*/ 835380 h 1279746"/>
              <a:gd name="connsiteX9" fmla="*/ 7398282 w 8636588"/>
              <a:gd name="connsiteY9" fmla="*/ 874064 h 1279746"/>
              <a:gd name="connsiteX10" fmla="*/ 7406141 w 8636588"/>
              <a:gd name="connsiteY10" fmla="*/ 872094 h 1279746"/>
              <a:gd name="connsiteX11" fmla="*/ 7445235 w 8636588"/>
              <a:gd name="connsiteY11" fmla="*/ 888008 h 1279746"/>
              <a:gd name="connsiteX12" fmla="*/ 7562935 w 8636588"/>
              <a:gd name="connsiteY12" fmla="*/ 970330 h 1279746"/>
              <a:gd name="connsiteX13" fmla="*/ 7639863 w 8636588"/>
              <a:gd name="connsiteY13" fmla="*/ 1000697 h 1279746"/>
              <a:gd name="connsiteX14" fmla="*/ 7670271 w 8636588"/>
              <a:gd name="connsiteY14" fmla="*/ 1007187 h 1279746"/>
              <a:gd name="connsiteX15" fmla="*/ 7721021 w 8636588"/>
              <a:gd name="connsiteY15" fmla="*/ 1018331 h 1279746"/>
              <a:gd name="connsiteX16" fmla="*/ 7805277 w 8636588"/>
              <a:gd name="connsiteY16" fmla="*/ 1046390 h 1279746"/>
              <a:gd name="connsiteX17" fmla="*/ 7850641 w 8636588"/>
              <a:gd name="connsiteY17" fmla="*/ 1056400 h 1279746"/>
              <a:gd name="connsiteX18" fmla="*/ 7920539 w 8636588"/>
              <a:gd name="connsiteY18" fmla="*/ 1070088 h 1279746"/>
              <a:gd name="connsiteX19" fmla="*/ 7929511 w 8636588"/>
              <a:gd name="connsiteY19" fmla="*/ 1076184 h 1279746"/>
              <a:gd name="connsiteX20" fmla="*/ 7944674 w 8636588"/>
              <a:gd name="connsiteY20" fmla="*/ 1066734 h 1279746"/>
              <a:gd name="connsiteX21" fmla="*/ 7972563 w 8636588"/>
              <a:gd name="connsiteY21" fmla="*/ 1065837 h 1279746"/>
              <a:gd name="connsiteX22" fmla="*/ 8088480 w 8636588"/>
              <a:gd name="connsiteY22" fmla="*/ 1086825 h 1279746"/>
              <a:gd name="connsiteX23" fmla="*/ 8109620 w 8636588"/>
              <a:gd name="connsiteY23" fmla="*/ 1086941 h 1279746"/>
              <a:gd name="connsiteX24" fmla="*/ 8133494 w 8636588"/>
              <a:gd name="connsiteY24" fmla="*/ 1097878 h 1279746"/>
              <a:gd name="connsiteX25" fmla="*/ 8184675 w 8636588"/>
              <a:gd name="connsiteY25" fmla="*/ 1116461 h 1279746"/>
              <a:gd name="connsiteX26" fmla="*/ 8216356 w 8636588"/>
              <a:gd name="connsiteY26" fmla="*/ 1135428 h 1279746"/>
              <a:gd name="connsiteX27" fmla="*/ 8226654 w 8636588"/>
              <a:gd name="connsiteY27" fmla="*/ 1130522 h 1279746"/>
              <a:gd name="connsiteX28" fmla="*/ 8248439 w 8636588"/>
              <a:gd name="connsiteY28" fmla="*/ 1131401 h 1279746"/>
              <a:gd name="connsiteX29" fmla="*/ 8336092 w 8636588"/>
              <a:gd name="connsiteY29" fmla="*/ 1153310 h 1279746"/>
              <a:gd name="connsiteX30" fmla="*/ 8352510 w 8636588"/>
              <a:gd name="connsiteY30" fmla="*/ 1154566 h 1279746"/>
              <a:gd name="connsiteX31" fmla="*/ 8369793 w 8636588"/>
              <a:gd name="connsiteY31" fmla="*/ 1163965 h 1279746"/>
              <a:gd name="connsiteX32" fmla="*/ 8438518 w 8636588"/>
              <a:gd name="connsiteY32" fmla="*/ 1202400 h 1279746"/>
              <a:gd name="connsiteX33" fmla="*/ 8470408 w 8636588"/>
              <a:gd name="connsiteY33" fmla="*/ 1220102 h 1279746"/>
              <a:gd name="connsiteX34" fmla="*/ 8471039 w 8636588"/>
              <a:gd name="connsiteY34" fmla="*/ 1224538 h 1279746"/>
              <a:gd name="connsiteX35" fmla="*/ 8480127 w 8636588"/>
              <a:gd name="connsiteY35" fmla="*/ 1221732 h 1279746"/>
              <a:gd name="connsiteX36" fmla="*/ 8503670 w 8636588"/>
              <a:gd name="connsiteY36" fmla="*/ 1232232 h 1279746"/>
              <a:gd name="connsiteX37" fmla="*/ 8511302 w 8636588"/>
              <a:gd name="connsiteY37" fmla="*/ 1241260 h 1279746"/>
              <a:gd name="connsiteX38" fmla="*/ 8527938 w 8636588"/>
              <a:gd name="connsiteY38" fmla="*/ 1246107 h 1279746"/>
              <a:gd name="connsiteX39" fmla="*/ 8612455 w 8636588"/>
              <a:gd name="connsiteY39" fmla="*/ 1277232 h 1279746"/>
              <a:gd name="connsiteX40" fmla="*/ 8634346 w 8636588"/>
              <a:gd name="connsiteY40" fmla="*/ 1277220 h 1279746"/>
              <a:gd name="connsiteX41" fmla="*/ 8636588 w 8636588"/>
              <a:gd name="connsiteY41" fmla="*/ 1279746 h 1279746"/>
              <a:gd name="connsiteX42" fmla="*/ 0 w 8636588"/>
              <a:gd name="connsiteY42" fmla="*/ 1279746 h 1279746"/>
              <a:gd name="connsiteX43" fmla="*/ 0 w 8636588"/>
              <a:gd name="connsiteY43" fmla="*/ 101046 h 1279746"/>
              <a:gd name="connsiteX44" fmla="*/ 78852 w 8636588"/>
              <a:gd name="connsiteY44" fmla="*/ 85117 h 1279746"/>
              <a:gd name="connsiteX45" fmla="*/ 175829 w 8636588"/>
              <a:gd name="connsiteY45" fmla="*/ 68204 h 1279746"/>
              <a:gd name="connsiteX46" fmla="*/ 272592 w 8636588"/>
              <a:gd name="connsiteY46" fmla="*/ 47910 h 1279746"/>
              <a:gd name="connsiteX47" fmla="*/ 317694 w 8636588"/>
              <a:gd name="connsiteY47" fmla="*/ 19181 h 1279746"/>
              <a:gd name="connsiteX48" fmla="*/ 323225 w 8636588"/>
              <a:gd name="connsiteY48" fmla="*/ 17973 h 1279746"/>
              <a:gd name="connsiteX49" fmla="*/ 338102 w 8636588"/>
              <a:gd name="connsiteY49" fmla="*/ 19449 h 1279746"/>
              <a:gd name="connsiteX50" fmla="*/ 343659 w 8636588"/>
              <a:gd name="connsiteY50" fmla="*/ 20790 h 1279746"/>
              <a:gd name="connsiteX51" fmla="*/ 351870 w 8636588"/>
              <a:gd name="connsiteY51" fmla="*/ 21079 h 1279746"/>
              <a:gd name="connsiteX52" fmla="*/ 352085 w 8636588"/>
              <a:gd name="connsiteY52" fmla="*/ 20835 h 1279746"/>
              <a:gd name="connsiteX53" fmla="*/ 397120 w 8636588"/>
              <a:gd name="connsiteY53" fmla="*/ 28482 h 1279746"/>
              <a:gd name="connsiteX54" fmla="*/ 447963 w 8636588"/>
              <a:gd name="connsiteY54" fmla="*/ 6492 h 1279746"/>
              <a:gd name="connsiteX55" fmla="*/ 468719 w 8636588"/>
              <a:gd name="connsiteY55" fmla="*/ 3132 h 1279746"/>
              <a:gd name="connsiteX56" fmla="*/ 479867 w 8636588"/>
              <a:gd name="connsiteY56" fmla="*/ 0 h 1279746"/>
              <a:gd name="connsiteX57" fmla="*/ 516417 w 8636588"/>
              <a:gd name="connsiteY57" fmla="*/ 5668 h 1279746"/>
              <a:gd name="connsiteX58" fmla="*/ 521270 w 8636588"/>
              <a:gd name="connsiteY58" fmla="*/ 4546 h 1279746"/>
              <a:gd name="connsiteX59" fmla="*/ 544492 w 8636588"/>
              <a:gd name="connsiteY59" fmla="*/ 11509 h 1279746"/>
              <a:gd name="connsiteX60" fmla="*/ 577701 w 8636588"/>
              <a:gd name="connsiteY60" fmla="*/ 19035 h 1279746"/>
              <a:gd name="connsiteX61" fmla="*/ 579807 w 8636588"/>
              <a:gd name="connsiteY61" fmla="*/ 18178 h 1279746"/>
              <a:gd name="connsiteX62" fmla="*/ 594359 w 8636588"/>
              <a:gd name="connsiteY62" fmla="*/ 23674 h 1279746"/>
              <a:gd name="connsiteX63" fmla="*/ 660563 w 8636588"/>
              <a:gd name="connsiteY63" fmla="*/ 28211 h 1279746"/>
              <a:gd name="connsiteX64" fmla="*/ 759047 w 8636588"/>
              <a:gd name="connsiteY64" fmla="*/ 33678 h 1279746"/>
              <a:gd name="connsiteX65" fmla="*/ 797373 w 8636588"/>
              <a:gd name="connsiteY65" fmla="*/ 29290 h 1279746"/>
              <a:gd name="connsiteX66" fmla="*/ 800100 w 8636588"/>
              <a:gd name="connsiteY66" fmla="*/ 29818 h 1279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8636588" h="1279746">
                <a:moveTo>
                  <a:pt x="800100" y="29818"/>
                </a:moveTo>
                <a:lnTo>
                  <a:pt x="6998152" y="732057"/>
                </a:lnTo>
                <a:lnTo>
                  <a:pt x="7024494" y="738953"/>
                </a:lnTo>
                <a:cubicBezTo>
                  <a:pt x="7044969" y="743738"/>
                  <a:pt x="7065836" y="749348"/>
                  <a:pt x="7076136" y="764158"/>
                </a:cubicBezTo>
                <a:cubicBezTo>
                  <a:pt x="7085452" y="773325"/>
                  <a:pt x="7124928" y="791125"/>
                  <a:pt x="7138872" y="788055"/>
                </a:cubicBezTo>
                <a:cubicBezTo>
                  <a:pt x="7148437" y="790441"/>
                  <a:pt x="7155618" y="797179"/>
                  <a:pt x="7166396" y="791955"/>
                </a:cubicBezTo>
                <a:cubicBezTo>
                  <a:pt x="7181055" y="786452"/>
                  <a:pt x="7196438" y="812681"/>
                  <a:pt x="7202350" y="800882"/>
                </a:cubicBezTo>
                <a:cubicBezTo>
                  <a:pt x="7213598" y="819183"/>
                  <a:pt x="7247325" y="809066"/>
                  <a:pt x="7268660" y="812627"/>
                </a:cubicBezTo>
                <a:cubicBezTo>
                  <a:pt x="7275692" y="828860"/>
                  <a:pt x="7313523" y="820328"/>
                  <a:pt x="7352783" y="835380"/>
                </a:cubicBezTo>
                <a:cubicBezTo>
                  <a:pt x="7360014" y="853731"/>
                  <a:pt x="7379362" y="845376"/>
                  <a:pt x="7398282" y="874064"/>
                </a:cubicBezTo>
                <a:cubicBezTo>
                  <a:pt x="7400702" y="873151"/>
                  <a:pt x="7403349" y="872487"/>
                  <a:pt x="7406141" y="872094"/>
                </a:cubicBezTo>
                <a:cubicBezTo>
                  <a:pt x="7422361" y="869808"/>
                  <a:pt x="7439864" y="876934"/>
                  <a:pt x="7445235" y="888008"/>
                </a:cubicBezTo>
                <a:cubicBezTo>
                  <a:pt x="7478472" y="929804"/>
                  <a:pt x="7524045" y="948089"/>
                  <a:pt x="7562935" y="970330"/>
                </a:cubicBezTo>
                <a:cubicBezTo>
                  <a:pt x="7608715" y="993145"/>
                  <a:pt x="7595428" y="955508"/>
                  <a:pt x="7639863" y="1000697"/>
                </a:cubicBezTo>
                <a:cubicBezTo>
                  <a:pt x="7652653" y="995000"/>
                  <a:pt x="7660535" y="997789"/>
                  <a:pt x="7670271" y="1007187"/>
                </a:cubicBezTo>
                <a:cubicBezTo>
                  <a:pt x="7692990" y="1017645"/>
                  <a:pt x="7707136" y="995737"/>
                  <a:pt x="7721021" y="1018331"/>
                </a:cubicBezTo>
                <a:cubicBezTo>
                  <a:pt x="7743522" y="1024865"/>
                  <a:pt x="7783674" y="1040045"/>
                  <a:pt x="7805277" y="1046390"/>
                </a:cubicBezTo>
                <a:cubicBezTo>
                  <a:pt x="7828826" y="1054902"/>
                  <a:pt x="7813097" y="1075734"/>
                  <a:pt x="7850641" y="1056400"/>
                </a:cubicBezTo>
                <a:cubicBezTo>
                  <a:pt x="7869705" y="1072740"/>
                  <a:pt x="7883315" y="1062687"/>
                  <a:pt x="7920539" y="1070088"/>
                </a:cubicBezTo>
                <a:lnTo>
                  <a:pt x="7929511" y="1076184"/>
                </a:lnTo>
                <a:lnTo>
                  <a:pt x="7944674" y="1066734"/>
                </a:lnTo>
                <a:cubicBezTo>
                  <a:pt x="7952708" y="1063319"/>
                  <a:pt x="7961723" y="1062041"/>
                  <a:pt x="7972563" y="1065837"/>
                </a:cubicBezTo>
                <a:cubicBezTo>
                  <a:pt x="8032580" y="1110620"/>
                  <a:pt x="7981355" y="1045198"/>
                  <a:pt x="8088480" y="1086825"/>
                </a:cubicBezTo>
                <a:cubicBezTo>
                  <a:pt x="8092766" y="1092569"/>
                  <a:pt x="8108313" y="1092657"/>
                  <a:pt x="8109620" y="1086941"/>
                </a:cubicBezTo>
                <a:cubicBezTo>
                  <a:pt x="8115838" y="1090688"/>
                  <a:pt x="8127499" y="1105874"/>
                  <a:pt x="8133494" y="1097878"/>
                </a:cubicBezTo>
                <a:cubicBezTo>
                  <a:pt x="8151490" y="1102658"/>
                  <a:pt x="8168684" y="1108913"/>
                  <a:pt x="8184675" y="1116461"/>
                </a:cubicBezTo>
                <a:lnTo>
                  <a:pt x="8216356" y="1135428"/>
                </a:lnTo>
                <a:lnTo>
                  <a:pt x="8226654" y="1130522"/>
                </a:lnTo>
                <a:cubicBezTo>
                  <a:pt x="8233297" y="1128443"/>
                  <a:pt x="8240455" y="1127997"/>
                  <a:pt x="8248439" y="1131401"/>
                </a:cubicBezTo>
                <a:cubicBezTo>
                  <a:pt x="8289862" y="1167798"/>
                  <a:pt x="8257682" y="1116642"/>
                  <a:pt x="8336092" y="1153310"/>
                </a:cubicBezTo>
                <a:cubicBezTo>
                  <a:pt x="8338752" y="1157790"/>
                  <a:pt x="8350828" y="1158716"/>
                  <a:pt x="8352510" y="1154566"/>
                </a:cubicBezTo>
                <a:cubicBezTo>
                  <a:pt x="8356908" y="1157678"/>
                  <a:pt x="8364198" y="1169540"/>
                  <a:pt x="8369793" y="1163965"/>
                </a:cubicBezTo>
                <a:cubicBezTo>
                  <a:pt x="8396654" y="1173014"/>
                  <a:pt x="8420327" y="1186252"/>
                  <a:pt x="8438518" y="1202400"/>
                </a:cubicBezTo>
                <a:cubicBezTo>
                  <a:pt x="8467620" y="1206616"/>
                  <a:pt x="8470227" y="1213216"/>
                  <a:pt x="8470408" y="1220102"/>
                </a:cubicBezTo>
                <a:cubicBezTo>
                  <a:pt x="8470618" y="1221581"/>
                  <a:pt x="8470829" y="1223059"/>
                  <a:pt x="8471039" y="1224538"/>
                </a:cubicBezTo>
                <a:lnTo>
                  <a:pt x="8480127" y="1221732"/>
                </a:lnTo>
                <a:cubicBezTo>
                  <a:pt x="8489344" y="1221244"/>
                  <a:pt x="8496925" y="1225598"/>
                  <a:pt x="8503670" y="1232232"/>
                </a:cubicBezTo>
                <a:lnTo>
                  <a:pt x="8511302" y="1241260"/>
                </a:lnTo>
                <a:lnTo>
                  <a:pt x="8527938" y="1246107"/>
                </a:lnTo>
                <a:cubicBezTo>
                  <a:pt x="8544797" y="1252102"/>
                  <a:pt x="8594720" y="1272046"/>
                  <a:pt x="8612455" y="1277232"/>
                </a:cubicBezTo>
                <a:cubicBezTo>
                  <a:pt x="8621740" y="1273435"/>
                  <a:pt x="8628731" y="1274046"/>
                  <a:pt x="8634346" y="1277220"/>
                </a:cubicBezTo>
                <a:lnTo>
                  <a:pt x="8636588" y="1279746"/>
                </a:lnTo>
                <a:lnTo>
                  <a:pt x="0" y="1279746"/>
                </a:lnTo>
                <a:lnTo>
                  <a:pt x="0" y="101046"/>
                </a:lnTo>
                <a:lnTo>
                  <a:pt x="78852" y="85117"/>
                </a:lnTo>
                <a:cubicBezTo>
                  <a:pt x="111429" y="86117"/>
                  <a:pt x="139870" y="73889"/>
                  <a:pt x="175829" y="68204"/>
                </a:cubicBezTo>
                <a:cubicBezTo>
                  <a:pt x="216035" y="75735"/>
                  <a:pt x="234155" y="53898"/>
                  <a:pt x="272592" y="47910"/>
                </a:cubicBezTo>
                <a:cubicBezTo>
                  <a:pt x="307942" y="64060"/>
                  <a:pt x="298606" y="28588"/>
                  <a:pt x="317694" y="19181"/>
                </a:cubicBezTo>
                <a:lnTo>
                  <a:pt x="323225" y="17973"/>
                </a:lnTo>
                <a:lnTo>
                  <a:pt x="338102" y="19449"/>
                </a:lnTo>
                <a:lnTo>
                  <a:pt x="343659" y="20790"/>
                </a:lnTo>
                <a:cubicBezTo>
                  <a:pt x="347501" y="21420"/>
                  <a:pt x="350072" y="21464"/>
                  <a:pt x="351870" y="21079"/>
                </a:cubicBezTo>
                <a:lnTo>
                  <a:pt x="352085" y="20835"/>
                </a:lnTo>
                <a:lnTo>
                  <a:pt x="397120" y="28482"/>
                </a:lnTo>
                <a:cubicBezTo>
                  <a:pt x="407943" y="14856"/>
                  <a:pt x="451574" y="33087"/>
                  <a:pt x="447963" y="6492"/>
                </a:cubicBezTo>
                <a:cubicBezTo>
                  <a:pt x="464074" y="9325"/>
                  <a:pt x="473359" y="20662"/>
                  <a:pt x="468719" y="3132"/>
                </a:cubicBezTo>
                <a:cubicBezTo>
                  <a:pt x="474045" y="3568"/>
                  <a:pt x="477404" y="2219"/>
                  <a:pt x="479867" y="0"/>
                </a:cubicBezTo>
                <a:lnTo>
                  <a:pt x="516417" y="5668"/>
                </a:lnTo>
                <a:lnTo>
                  <a:pt x="521270" y="4546"/>
                </a:lnTo>
                <a:lnTo>
                  <a:pt x="544492" y="11509"/>
                </a:lnTo>
                <a:lnTo>
                  <a:pt x="577701" y="19035"/>
                </a:lnTo>
                <a:lnTo>
                  <a:pt x="579807" y="18178"/>
                </a:lnTo>
                <a:lnTo>
                  <a:pt x="594359" y="23674"/>
                </a:lnTo>
                <a:cubicBezTo>
                  <a:pt x="599010" y="26137"/>
                  <a:pt x="657326" y="24318"/>
                  <a:pt x="660563" y="28211"/>
                </a:cubicBezTo>
                <a:cubicBezTo>
                  <a:pt x="711851" y="10010"/>
                  <a:pt x="704243" y="35086"/>
                  <a:pt x="759047" y="33678"/>
                </a:cubicBezTo>
                <a:lnTo>
                  <a:pt x="797373" y="29290"/>
                </a:lnTo>
                <a:lnTo>
                  <a:pt x="800100" y="29818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C7E64B5-F372-4994-9DA7-98448FE92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100" y="207133"/>
            <a:ext cx="10845798" cy="6443735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5F6F5"/>
          </a:solidFill>
          <a:ln>
            <a:noFill/>
          </a:ln>
          <a:effectLst>
            <a:outerShdw blurRad="38100" dist="38100" dir="42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050" name="Picture 2" descr="Image result for charity">
            <a:extLst>
              <a:ext uri="{FF2B5EF4-FFF2-40B4-BE49-F238E27FC236}">
                <a16:creationId xmlns:a16="http://schemas.microsoft.com/office/drawing/2014/main" id="{54CBF728-B042-4D8E-B7FD-329510820C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6" r="-1" b="23089"/>
          <a:stretch/>
        </p:blipFill>
        <p:spPr bwMode="auto">
          <a:xfrm>
            <a:off x="763968" y="289245"/>
            <a:ext cx="10664062" cy="628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309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DEB2E8C4-C3E7-4048-A43D-9859510C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744" y="0"/>
            <a:ext cx="128625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12490710" y="6342652"/>
              <a:ext cx="360" cy="36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24D29CCB-7956-4E3E-8880-304085F04B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481710" y="6333652"/>
                <a:ext cx="18000" cy="18000"/>
              </a:xfrm>
              <a:prstGeom prst="rect">
                <a:avLst/>
              </a:prstGeom>
            </p:spPr>
          </p:pic>
        </mc:Fallback>
      </mc:AlternateContent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ABA4B6D2-67B7-4DDF-9D67-252A664A4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mage result for shodaqoh">
            <a:extLst>
              <a:ext uri="{FF2B5EF4-FFF2-40B4-BE49-F238E27FC236}">
                <a16:creationId xmlns:a16="http://schemas.microsoft.com/office/drawing/2014/main" id="{A2882511-E35B-42F4-9BA8-0920BEB321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203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generosity">
            <a:extLst>
              <a:ext uri="{FF2B5EF4-FFF2-40B4-BE49-F238E27FC236}">
                <a16:creationId xmlns:a16="http://schemas.microsoft.com/office/drawing/2014/main" id="{44219131-72FC-4596-ACB0-9D294DE3D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829" y="188686"/>
            <a:ext cx="9564913" cy="648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478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5454" y="6097320"/>
            <a:ext cx="26416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spc="-114" dirty="0">
                <a:solidFill>
                  <a:srgbClr val="E6E7E9"/>
                </a:solidFill>
                <a:latin typeface="Trebuchet MS"/>
                <a:cs typeface="Trebuchet MS"/>
              </a:rPr>
              <a:t>STE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0214" y="6275019"/>
            <a:ext cx="293370" cy="100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00" b="1" spc="-15" dirty="0">
                <a:solidFill>
                  <a:srgbClr val="E6E7E9"/>
                </a:solidFill>
                <a:latin typeface="Trebuchet MS"/>
                <a:cs typeface="Trebuchet MS"/>
              </a:rPr>
              <a:t>Add</a:t>
            </a:r>
            <a:r>
              <a:rPr sz="500" b="1" spc="-80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35" dirty="0">
                <a:solidFill>
                  <a:srgbClr val="E6E7E9"/>
                </a:solidFill>
                <a:latin typeface="Trebuchet MS"/>
                <a:cs typeface="Trebuchet MS"/>
              </a:rPr>
              <a:t>Some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1390" y="6246063"/>
            <a:ext cx="272415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500" b="1" spc="-195" dirty="0">
                <a:solidFill>
                  <a:srgbClr val="E6E7E9"/>
                </a:solidFill>
                <a:latin typeface="Trebuchet MS"/>
                <a:cs typeface="Trebuchet MS"/>
              </a:rPr>
              <a:t>B</a:t>
            </a:r>
            <a:r>
              <a:rPr sz="1950" b="1" spc="-914" baseline="-17094" dirty="0">
                <a:solidFill>
                  <a:srgbClr val="E6E7E9"/>
                </a:solidFill>
                <a:latin typeface="Trebuchet MS"/>
                <a:cs typeface="Trebuchet MS"/>
              </a:rPr>
              <a:t>P</a:t>
            </a:r>
            <a:r>
              <a:rPr sz="500" b="1" spc="-60" dirty="0">
                <a:solidFill>
                  <a:srgbClr val="E6E7E9"/>
                </a:solidFill>
                <a:latin typeface="Trebuchet MS"/>
                <a:cs typeface="Trebuchet MS"/>
              </a:rPr>
              <a:t>r</a:t>
            </a:r>
            <a:r>
              <a:rPr sz="500" b="1" spc="-25" dirty="0">
                <a:solidFill>
                  <a:srgbClr val="E6E7E9"/>
                </a:solidFill>
                <a:latin typeface="Trebuchet MS"/>
                <a:cs typeface="Trebuchet MS"/>
              </a:rPr>
              <a:t>i</a:t>
            </a:r>
            <a:r>
              <a:rPr sz="500" b="1" spc="-55" dirty="0">
                <a:solidFill>
                  <a:srgbClr val="E6E7E9"/>
                </a:solidFill>
                <a:latin typeface="Trebuchet MS"/>
                <a:cs typeface="Trebuchet MS"/>
              </a:rPr>
              <a:t>e</a:t>
            </a:r>
            <a:r>
              <a:rPr sz="500" b="1" spc="-180" dirty="0">
                <a:solidFill>
                  <a:srgbClr val="E6E7E9"/>
                </a:solidFill>
                <a:latin typeface="Trebuchet MS"/>
                <a:cs typeface="Trebuchet MS"/>
              </a:rPr>
              <a:t>f</a:t>
            </a:r>
            <a:r>
              <a:rPr sz="1950" b="1" spc="-652" baseline="-17094" dirty="0">
                <a:solidFill>
                  <a:srgbClr val="E6E7E9"/>
                </a:solidFill>
                <a:latin typeface="Trebuchet MS"/>
                <a:cs typeface="Trebuchet MS"/>
              </a:rPr>
              <a:t>S</a:t>
            </a:r>
            <a:r>
              <a:rPr sz="500" b="1" spc="-75" dirty="0">
                <a:solidFill>
                  <a:srgbClr val="E6E7E9"/>
                </a:solidFill>
                <a:latin typeface="Trebuchet MS"/>
                <a:cs typeface="Trebuchet MS"/>
              </a:rPr>
              <a:t>T</a:t>
            </a:r>
            <a:r>
              <a:rPr sz="500" b="1" spc="-25" dirty="0">
                <a:solidFill>
                  <a:srgbClr val="E6E7E9"/>
                </a:solidFill>
                <a:latin typeface="Trebuchet MS"/>
                <a:cs typeface="Trebuchet MS"/>
              </a:rPr>
              <a:t>o</a:t>
            </a:r>
            <a:endParaRPr sz="500">
              <a:latin typeface="Trebuchet MS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152" y="5466588"/>
            <a:ext cx="1134110" cy="1141730"/>
            <a:chOff x="73152" y="5466588"/>
            <a:chExt cx="1134110" cy="1141730"/>
          </a:xfrm>
        </p:grpSpPr>
        <p:sp>
          <p:nvSpPr>
            <p:cNvPr id="6" name="object 6"/>
            <p:cNvSpPr/>
            <p:nvPr/>
          </p:nvSpPr>
          <p:spPr>
            <a:xfrm>
              <a:off x="172212" y="5670804"/>
              <a:ext cx="518159" cy="521334"/>
            </a:xfrm>
            <a:custGeom>
              <a:avLst/>
              <a:gdLst/>
              <a:ahLst/>
              <a:cxnLst/>
              <a:rect l="l" t="t" r="r" b="b"/>
              <a:pathLst>
                <a:path w="518159" h="521335">
                  <a:moveTo>
                    <a:pt x="259079" y="0"/>
                  </a:moveTo>
                  <a:lnTo>
                    <a:pt x="212508" y="4198"/>
                  </a:lnTo>
                  <a:lnTo>
                    <a:pt x="168676" y="16303"/>
                  </a:lnTo>
                  <a:lnTo>
                    <a:pt x="128315" y="35579"/>
                  </a:lnTo>
                  <a:lnTo>
                    <a:pt x="92156" y="61290"/>
                  </a:lnTo>
                  <a:lnTo>
                    <a:pt x="60930" y="92699"/>
                  </a:lnTo>
                  <a:lnTo>
                    <a:pt x="35370" y="129071"/>
                  </a:lnTo>
                  <a:lnTo>
                    <a:pt x="16208" y="169670"/>
                  </a:lnTo>
                  <a:lnTo>
                    <a:pt x="4173" y="213759"/>
                  </a:lnTo>
                  <a:lnTo>
                    <a:pt x="0" y="260604"/>
                  </a:lnTo>
                  <a:lnTo>
                    <a:pt x="4173" y="307448"/>
                  </a:lnTo>
                  <a:lnTo>
                    <a:pt x="16208" y="351537"/>
                  </a:lnTo>
                  <a:lnTo>
                    <a:pt x="35370" y="392136"/>
                  </a:lnTo>
                  <a:lnTo>
                    <a:pt x="60930" y="428508"/>
                  </a:lnTo>
                  <a:lnTo>
                    <a:pt x="92156" y="459917"/>
                  </a:lnTo>
                  <a:lnTo>
                    <a:pt x="128315" y="485628"/>
                  </a:lnTo>
                  <a:lnTo>
                    <a:pt x="168676" y="504904"/>
                  </a:lnTo>
                  <a:lnTo>
                    <a:pt x="212508" y="517009"/>
                  </a:lnTo>
                  <a:lnTo>
                    <a:pt x="259079" y="521208"/>
                  </a:lnTo>
                  <a:lnTo>
                    <a:pt x="305651" y="517009"/>
                  </a:lnTo>
                  <a:lnTo>
                    <a:pt x="349483" y="504904"/>
                  </a:lnTo>
                  <a:lnTo>
                    <a:pt x="389844" y="485628"/>
                  </a:lnTo>
                  <a:lnTo>
                    <a:pt x="426003" y="459917"/>
                  </a:lnTo>
                  <a:lnTo>
                    <a:pt x="457229" y="428508"/>
                  </a:lnTo>
                  <a:lnTo>
                    <a:pt x="482789" y="392136"/>
                  </a:lnTo>
                  <a:lnTo>
                    <a:pt x="501951" y="351537"/>
                  </a:lnTo>
                  <a:lnTo>
                    <a:pt x="513986" y="307448"/>
                  </a:lnTo>
                  <a:lnTo>
                    <a:pt x="518159" y="260604"/>
                  </a:lnTo>
                  <a:lnTo>
                    <a:pt x="513986" y="213759"/>
                  </a:lnTo>
                  <a:lnTo>
                    <a:pt x="501951" y="169670"/>
                  </a:lnTo>
                  <a:lnTo>
                    <a:pt x="482789" y="129071"/>
                  </a:lnTo>
                  <a:lnTo>
                    <a:pt x="457229" y="92699"/>
                  </a:lnTo>
                  <a:lnTo>
                    <a:pt x="426003" y="61290"/>
                  </a:lnTo>
                  <a:lnTo>
                    <a:pt x="389844" y="35579"/>
                  </a:lnTo>
                  <a:lnTo>
                    <a:pt x="349483" y="16303"/>
                  </a:lnTo>
                  <a:lnTo>
                    <a:pt x="305651" y="4198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2" y="5466588"/>
              <a:ext cx="1133856" cy="11414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47266" y="668528"/>
            <a:ext cx="805878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75" dirty="0">
                <a:solidFill>
                  <a:srgbClr val="000000"/>
                </a:solidFill>
                <a:latin typeface="Carlito"/>
                <a:cs typeface="Carlito"/>
              </a:rPr>
              <a:t>APA </a:t>
            </a:r>
            <a:r>
              <a:rPr sz="3000" spc="-60" dirty="0">
                <a:solidFill>
                  <a:srgbClr val="000000"/>
                </a:solidFill>
                <a:latin typeface="Carlito"/>
                <a:cs typeface="Carlito"/>
              </a:rPr>
              <a:t>YANG </a:t>
            </a:r>
            <a:r>
              <a:rPr sz="3000" spc="-10" dirty="0">
                <a:solidFill>
                  <a:srgbClr val="000000"/>
                </a:solidFill>
                <a:latin typeface="Carlito"/>
                <a:cs typeface="Carlito"/>
              </a:rPr>
              <a:t>DIMAKSUD </a:t>
            </a:r>
            <a:r>
              <a:rPr sz="3000" dirty="0">
                <a:solidFill>
                  <a:srgbClr val="000000"/>
                </a:solidFill>
                <a:latin typeface="Carlito"/>
                <a:cs typeface="Carlito"/>
              </a:rPr>
              <a:t>“PERENCANAAN</a:t>
            </a:r>
            <a:r>
              <a:rPr sz="3000" spc="65" dirty="0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sz="3000" spc="-10" dirty="0">
                <a:solidFill>
                  <a:srgbClr val="000000"/>
                </a:solidFill>
                <a:latin typeface="Carlito"/>
                <a:cs typeface="Carlito"/>
              </a:rPr>
              <a:t>KEUANGAN”</a:t>
            </a:r>
            <a:endParaRPr sz="3000"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85971" y="6186017"/>
            <a:ext cx="1040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rlito"/>
                <a:cs typeface="Carlito"/>
              </a:rPr>
              <a:t>SEKARANG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69200" y="1711578"/>
            <a:ext cx="1271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rlito"/>
                <a:cs typeface="Carlito"/>
              </a:rPr>
              <a:t>MASA</a:t>
            </a:r>
            <a:r>
              <a:rPr sz="1800" spc="-70" dirty="0">
                <a:latin typeface="Carlito"/>
                <a:cs typeface="Carlito"/>
              </a:rPr>
              <a:t> </a:t>
            </a:r>
            <a:r>
              <a:rPr sz="1800" spc="-35" dirty="0">
                <a:latin typeface="Carlito"/>
                <a:cs typeface="Carlito"/>
              </a:rPr>
              <a:t>DEPAN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80864" y="2118995"/>
            <a:ext cx="3185795" cy="4055745"/>
          </a:xfrm>
          <a:custGeom>
            <a:avLst/>
            <a:gdLst/>
            <a:ahLst/>
            <a:cxnLst/>
            <a:rect l="l" t="t" r="r" b="b"/>
            <a:pathLst>
              <a:path w="3185795" h="4055745">
                <a:moveTo>
                  <a:pt x="3138638" y="59542"/>
                </a:moveTo>
                <a:lnTo>
                  <a:pt x="3103457" y="73483"/>
                </a:lnTo>
                <a:lnTo>
                  <a:pt x="0" y="4031729"/>
                </a:lnTo>
                <a:lnTo>
                  <a:pt x="29972" y="4055236"/>
                </a:lnTo>
                <a:lnTo>
                  <a:pt x="3133455" y="96945"/>
                </a:lnTo>
                <a:lnTo>
                  <a:pt x="3138638" y="59542"/>
                </a:lnTo>
                <a:close/>
              </a:path>
              <a:path w="3185795" h="4055745">
                <a:moveTo>
                  <a:pt x="3182806" y="18033"/>
                </a:moveTo>
                <a:lnTo>
                  <a:pt x="3146933" y="18033"/>
                </a:lnTo>
                <a:lnTo>
                  <a:pt x="3176905" y="41528"/>
                </a:lnTo>
                <a:lnTo>
                  <a:pt x="3133455" y="96945"/>
                </a:lnTo>
                <a:lnTo>
                  <a:pt x="3124962" y="158241"/>
                </a:lnTo>
                <a:lnTo>
                  <a:pt x="3125468" y="165848"/>
                </a:lnTo>
                <a:lnTo>
                  <a:pt x="3128724" y="172418"/>
                </a:lnTo>
                <a:lnTo>
                  <a:pt x="3134195" y="177297"/>
                </a:lnTo>
                <a:lnTo>
                  <a:pt x="3141344" y="179831"/>
                </a:lnTo>
                <a:lnTo>
                  <a:pt x="3148877" y="179325"/>
                </a:lnTo>
                <a:lnTo>
                  <a:pt x="3155410" y="176069"/>
                </a:lnTo>
                <a:lnTo>
                  <a:pt x="3160275" y="170598"/>
                </a:lnTo>
                <a:lnTo>
                  <a:pt x="3162808" y="163449"/>
                </a:lnTo>
                <a:lnTo>
                  <a:pt x="3182806" y="18033"/>
                </a:lnTo>
                <a:close/>
              </a:path>
              <a:path w="3185795" h="4055745">
                <a:moveTo>
                  <a:pt x="3185287" y="0"/>
                </a:moveTo>
                <a:lnTo>
                  <a:pt x="3031870" y="60959"/>
                </a:lnTo>
                <a:lnTo>
                  <a:pt x="3025542" y="65041"/>
                </a:lnTo>
                <a:lnTo>
                  <a:pt x="3021441" y="71040"/>
                </a:lnTo>
                <a:lnTo>
                  <a:pt x="3019887" y="78158"/>
                </a:lnTo>
                <a:lnTo>
                  <a:pt x="3021203" y="85597"/>
                </a:lnTo>
                <a:lnTo>
                  <a:pt x="3025358" y="91944"/>
                </a:lnTo>
                <a:lnTo>
                  <a:pt x="3031394" y="96075"/>
                </a:lnTo>
                <a:lnTo>
                  <a:pt x="3038526" y="97635"/>
                </a:lnTo>
                <a:lnTo>
                  <a:pt x="3045967" y="96265"/>
                </a:lnTo>
                <a:lnTo>
                  <a:pt x="3103457" y="73483"/>
                </a:lnTo>
                <a:lnTo>
                  <a:pt x="3146933" y="18033"/>
                </a:lnTo>
                <a:lnTo>
                  <a:pt x="3182806" y="18033"/>
                </a:lnTo>
                <a:lnTo>
                  <a:pt x="3185287" y="0"/>
                </a:lnTo>
                <a:close/>
              </a:path>
              <a:path w="3185795" h="4055745">
                <a:moveTo>
                  <a:pt x="3158597" y="27177"/>
                </a:moveTo>
                <a:lnTo>
                  <a:pt x="3143122" y="27177"/>
                </a:lnTo>
                <a:lnTo>
                  <a:pt x="3169031" y="47497"/>
                </a:lnTo>
                <a:lnTo>
                  <a:pt x="3138638" y="59542"/>
                </a:lnTo>
                <a:lnTo>
                  <a:pt x="3133455" y="96945"/>
                </a:lnTo>
                <a:lnTo>
                  <a:pt x="3176905" y="41528"/>
                </a:lnTo>
                <a:lnTo>
                  <a:pt x="3158597" y="27177"/>
                </a:lnTo>
                <a:close/>
              </a:path>
              <a:path w="3185795" h="4055745">
                <a:moveTo>
                  <a:pt x="3146933" y="18033"/>
                </a:moveTo>
                <a:lnTo>
                  <a:pt x="3103457" y="73483"/>
                </a:lnTo>
                <a:lnTo>
                  <a:pt x="3138638" y="59542"/>
                </a:lnTo>
                <a:lnTo>
                  <a:pt x="3143122" y="27177"/>
                </a:lnTo>
                <a:lnTo>
                  <a:pt x="3158597" y="27177"/>
                </a:lnTo>
                <a:lnTo>
                  <a:pt x="3146933" y="18033"/>
                </a:lnTo>
                <a:close/>
              </a:path>
              <a:path w="3185795" h="4055745">
                <a:moveTo>
                  <a:pt x="3143122" y="27177"/>
                </a:moveTo>
                <a:lnTo>
                  <a:pt x="3138638" y="59542"/>
                </a:lnTo>
                <a:lnTo>
                  <a:pt x="3169031" y="47497"/>
                </a:lnTo>
                <a:lnTo>
                  <a:pt x="3143122" y="271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979420" y="6022847"/>
            <a:ext cx="982980" cy="5227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594475" y="4113403"/>
            <a:ext cx="1969770" cy="176276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459"/>
              </a:spcBef>
            </a:pPr>
            <a:r>
              <a:rPr sz="1800" spc="-15" dirty="0">
                <a:latin typeface="Carlito"/>
                <a:cs typeface="Carlito"/>
              </a:rPr>
              <a:t>Peristiwa</a:t>
            </a:r>
            <a:r>
              <a:rPr sz="1800" spc="-4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kehidupan</a:t>
            </a:r>
            <a:endParaRPr sz="1800">
              <a:latin typeface="Carlito"/>
              <a:cs typeface="Carlito"/>
            </a:endParaRPr>
          </a:p>
          <a:p>
            <a:pPr marL="266700" indent="-254635">
              <a:lnSpc>
                <a:spcPct val="100000"/>
              </a:lnSpc>
              <a:spcBef>
                <a:spcPts val="359"/>
              </a:spcBef>
              <a:buFont typeface="Wingdings"/>
              <a:buChar char=""/>
              <a:tabLst>
                <a:tab pos="267335" algn="l"/>
              </a:tabLst>
            </a:pPr>
            <a:r>
              <a:rPr sz="1800" spc="-10" dirty="0">
                <a:latin typeface="Carlito"/>
                <a:cs typeface="Carlito"/>
              </a:rPr>
              <a:t>Menikah</a:t>
            </a:r>
            <a:endParaRPr sz="1800">
              <a:latin typeface="Carlito"/>
              <a:cs typeface="Carlito"/>
            </a:endParaRPr>
          </a:p>
          <a:p>
            <a:pPr marL="266700" indent="-254635">
              <a:lnSpc>
                <a:spcPct val="100000"/>
              </a:lnSpc>
              <a:buFont typeface="Wingdings"/>
              <a:buChar char=""/>
              <a:tabLst>
                <a:tab pos="267335" algn="l"/>
              </a:tabLst>
            </a:pPr>
            <a:r>
              <a:rPr sz="1800" spc="-15" dirty="0">
                <a:latin typeface="Carlito"/>
                <a:cs typeface="Carlito"/>
              </a:rPr>
              <a:t>Pendidikan</a:t>
            </a:r>
            <a:r>
              <a:rPr sz="1800" spc="1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Anak</a:t>
            </a:r>
            <a:endParaRPr sz="1800">
              <a:latin typeface="Carlito"/>
              <a:cs typeface="Carlito"/>
            </a:endParaRPr>
          </a:p>
          <a:p>
            <a:pPr marL="266700" indent="-254635">
              <a:lnSpc>
                <a:spcPct val="100000"/>
              </a:lnSpc>
              <a:buFont typeface="Wingdings"/>
              <a:buChar char=""/>
              <a:tabLst>
                <a:tab pos="267335" algn="l"/>
              </a:tabLst>
            </a:pPr>
            <a:r>
              <a:rPr sz="1800" dirty="0">
                <a:latin typeface="Carlito"/>
                <a:cs typeface="Carlito"/>
              </a:rPr>
              <a:t>Masa</a:t>
            </a:r>
            <a:r>
              <a:rPr sz="1800" spc="-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Pensiun</a:t>
            </a:r>
            <a:endParaRPr sz="1800">
              <a:latin typeface="Carlito"/>
              <a:cs typeface="Carlito"/>
            </a:endParaRPr>
          </a:p>
          <a:p>
            <a:pPr marL="266700" indent="-254635">
              <a:lnSpc>
                <a:spcPct val="100000"/>
              </a:lnSpc>
              <a:buFont typeface="Wingdings"/>
              <a:buChar char=""/>
              <a:tabLst>
                <a:tab pos="267335" algn="l"/>
              </a:tabLst>
            </a:pPr>
            <a:r>
              <a:rPr sz="1800" spc="-5" dirty="0">
                <a:latin typeface="Carlito"/>
                <a:cs typeface="Carlito"/>
              </a:rPr>
              <a:t>Memiliki</a:t>
            </a:r>
            <a:r>
              <a:rPr sz="1800" spc="-6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Rumah</a:t>
            </a:r>
            <a:endParaRPr sz="1800">
              <a:latin typeface="Carlito"/>
              <a:cs typeface="Carlito"/>
            </a:endParaRPr>
          </a:p>
          <a:p>
            <a:pPr marL="266700" indent="-254635">
              <a:lnSpc>
                <a:spcPct val="100000"/>
              </a:lnSpc>
              <a:buFont typeface="Wingdings"/>
              <a:buChar char=""/>
              <a:tabLst>
                <a:tab pos="267335" algn="l"/>
              </a:tabLst>
            </a:pPr>
            <a:r>
              <a:rPr sz="1800" spc="-5" dirty="0">
                <a:latin typeface="Carlito"/>
                <a:cs typeface="Carlito"/>
              </a:rPr>
              <a:t>Perjalanan</a:t>
            </a:r>
            <a:r>
              <a:rPr sz="1800" spc="-8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Ibadah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31566" y="2498852"/>
            <a:ext cx="3490595" cy="129540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848994">
              <a:lnSpc>
                <a:spcPct val="100000"/>
              </a:lnSpc>
              <a:spcBef>
                <a:spcPts val="775"/>
              </a:spcBef>
            </a:pPr>
            <a:r>
              <a:rPr sz="1800" spc="-10" dirty="0">
                <a:latin typeface="Carlito"/>
                <a:cs typeface="Carlito"/>
              </a:rPr>
              <a:t>Ketidakpastian </a:t>
            </a:r>
            <a:r>
              <a:rPr sz="1800" dirty="0">
                <a:latin typeface="Carlito"/>
                <a:cs typeface="Carlito"/>
              </a:rPr>
              <a:t>= </a:t>
            </a:r>
            <a:r>
              <a:rPr sz="1800" spc="-15" dirty="0">
                <a:latin typeface="Carlito"/>
                <a:cs typeface="Carlito"/>
              </a:rPr>
              <a:t>Risiko</a:t>
            </a:r>
            <a:r>
              <a:rPr sz="1800" spc="-5" dirty="0">
                <a:latin typeface="Carlito"/>
                <a:cs typeface="Carlito"/>
              </a:rPr>
              <a:t> uang</a:t>
            </a:r>
            <a:endParaRPr sz="1800">
              <a:latin typeface="Carlito"/>
              <a:cs typeface="Carlito"/>
            </a:endParaRPr>
          </a:p>
          <a:p>
            <a:pPr marL="266700" indent="-254635">
              <a:lnSpc>
                <a:spcPct val="100000"/>
              </a:lnSpc>
              <a:spcBef>
                <a:spcPts val="675"/>
              </a:spcBef>
              <a:buFont typeface="Wingdings"/>
              <a:buChar char=""/>
              <a:tabLst>
                <a:tab pos="267335" algn="l"/>
              </a:tabLst>
            </a:pPr>
            <a:r>
              <a:rPr sz="1800" spc="-5" dirty="0">
                <a:latin typeface="Carlito"/>
                <a:cs typeface="Carlito"/>
              </a:rPr>
              <a:t>Depresiasi Nilai</a:t>
            </a:r>
            <a:r>
              <a:rPr sz="1800" spc="15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uang</a:t>
            </a:r>
            <a:endParaRPr sz="1800">
              <a:latin typeface="Carlito"/>
              <a:cs typeface="Carlito"/>
            </a:endParaRPr>
          </a:p>
          <a:p>
            <a:pPr marL="266700" indent="-254635">
              <a:lnSpc>
                <a:spcPct val="100000"/>
              </a:lnSpc>
              <a:buFont typeface="Wingdings"/>
              <a:buChar char=""/>
              <a:tabLst>
                <a:tab pos="267335" algn="l"/>
              </a:tabLst>
            </a:pPr>
            <a:r>
              <a:rPr sz="1800" spc="-5" dirty="0">
                <a:latin typeface="Carlito"/>
                <a:cs typeface="Carlito"/>
              </a:rPr>
              <a:t>Hilang </a:t>
            </a:r>
            <a:r>
              <a:rPr sz="1800" dirty="0">
                <a:latin typeface="Carlito"/>
                <a:cs typeface="Carlito"/>
              </a:rPr>
              <a:t>– </a:t>
            </a:r>
            <a:r>
              <a:rPr sz="1800" spc="-5" dirty="0">
                <a:latin typeface="Carlito"/>
                <a:cs typeface="Carlito"/>
              </a:rPr>
              <a:t>Salah</a:t>
            </a:r>
            <a:r>
              <a:rPr sz="1800" spc="4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Investasi</a:t>
            </a:r>
            <a:endParaRPr sz="1800">
              <a:latin typeface="Carlito"/>
              <a:cs typeface="Carlito"/>
            </a:endParaRPr>
          </a:p>
          <a:p>
            <a:pPr marL="266700" indent="-254635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67335" algn="l"/>
              </a:tabLst>
            </a:pPr>
            <a:r>
              <a:rPr sz="1800" spc="-5" dirty="0">
                <a:latin typeface="Carlito"/>
                <a:cs typeface="Carlito"/>
              </a:rPr>
              <a:t>Tidak </a:t>
            </a:r>
            <a:r>
              <a:rPr sz="1800" dirty="0">
                <a:latin typeface="Carlito"/>
                <a:cs typeface="Carlito"/>
              </a:rPr>
              <a:t>Ada – </a:t>
            </a:r>
            <a:r>
              <a:rPr sz="1800" spc="-5" dirty="0">
                <a:latin typeface="Carlito"/>
                <a:cs typeface="Carlito"/>
              </a:rPr>
              <a:t>Tidak</a:t>
            </a:r>
            <a:r>
              <a:rPr sz="1800" dirty="0">
                <a:latin typeface="Carlito"/>
                <a:cs typeface="Carlito"/>
              </a:rPr>
              <a:t> Menabung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17028" y="2641346"/>
            <a:ext cx="2461260" cy="115252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800" spc="-10" dirty="0">
                <a:latin typeface="Carlito"/>
                <a:cs typeface="Carlito"/>
              </a:rPr>
              <a:t>Ketidakpastian </a:t>
            </a:r>
            <a:r>
              <a:rPr sz="1800" dirty="0">
                <a:latin typeface="Carlito"/>
                <a:cs typeface="Carlito"/>
              </a:rPr>
              <a:t>=</a:t>
            </a:r>
            <a:r>
              <a:rPr sz="1800" spc="15" dirty="0">
                <a:latin typeface="Carlito"/>
                <a:cs typeface="Carlito"/>
              </a:rPr>
              <a:t> </a:t>
            </a:r>
            <a:r>
              <a:rPr sz="1800" spc="-15" dirty="0">
                <a:latin typeface="Carlito"/>
                <a:cs typeface="Carlito"/>
              </a:rPr>
              <a:t>Risiko</a:t>
            </a:r>
            <a:endParaRPr sz="1800">
              <a:latin typeface="Carlito"/>
              <a:cs typeface="Carlito"/>
            </a:endParaRPr>
          </a:p>
          <a:p>
            <a:pPr marL="307975" indent="-255904">
              <a:lnSpc>
                <a:spcPct val="100000"/>
              </a:lnSpc>
              <a:spcBef>
                <a:spcPts val="114"/>
              </a:spcBef>
              <a:buFont typeface="Wingdings"/>
              <a:buChar char=""/>
              <a:tabLst>
                <a:tab pos="308610" algn="l"/>
              </a:tabLst>
            </a:pPr>
            <a:r>
              <a:rPr sz="1800" spc="-5" dirty="0">
                <a:latin typeface="Carlito"/>
                <a:cs typeface="Carlito"/>
              </a:rPr>
              <a:t>Meninggal</a:t>
            </a:r>
            <a:r>
              <a:rPr sz="1800" spc="20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Dini</a:t>
            </a:r>
            <a:endParaRPr sz="1800">
              <a:latin typeface="Carlito"/>
              <a:cs typeface="Carlito"/>
            </a:endParaRPr>
          </a:p>
          <a:p>
            <a:pPr marL="307975" indent="-255904">
              <a:lnSpc>
                <a:spcPct val="100000"/>
              </a:lnSpc>
              <a:buFont typeface="Wingdings"/>
              <a:buChar char=""/>
              <a:tabLst>
                <a:tab pos="308610" algn="l"/>
              </a:tabLst>
            </a:pPr>
            <a:r>
              <a:rPr sz="1800" spc="-5" dirty="0">
                <a:latin typeface="Carlito"/>
                <a:cs typeface="Carlito"/>
              </a:rPr>
              <a:t>Hidup </a:t>
            </a:r>
            <a:r>
              <a:rPr sz="1800" spc="-25" dirty="0">
                <a:latin typeface="Carlito"/>
                <a:cs typeface="Carlito"/>
              </a:rPr>
              <a:t>Terlalu</a:t>
            </a:r>
            <a:r>
              <a:rPr sz="1800" spc="25" dirty="0">
                <a:latin typeface="Carlito"/>
                <a:cs typeface="Carlito"/>
              </a:rPr>
              <a:t> </a:t>
            </a:r>
            <a:r>
              <a:rPr sz="1800" spc="-5" dirty="0">
                <a:latin typeface="Carlito"/>
                <a:cs typeface="Carlito"/>
              </a:rPr>
              <a:t>Lama</a:t>
            </a:r>
            <a:endParaRPr sz="1800">
              <a:latin typeface="Carlito"/>
              <a:cs typeface="Carlito"/>
            </a:endParaRPr>
          </a:p>
          <a:p>
            <a:pPr marL="307975" indent="-255904">
              <a:lnSpc>
                <a:spcPct val="100000"/>
              </a:lnSpc>
              <a:buFont typeface="Wingdings"/>
              <a:buChar char=""/>
              <a:tabLst>
                <a:tab pos="308610" algn="l"/>
              </a:tabLst>
            </a:pPr>
            <a:r>
              <a:rPr sz="1800" spc="-5" dirty="0">
                <a:latin typeface="Carlito"/>
                <a:cs typeface="Carlito"/>
              </a:rPr>
              <a:t>Sakit, Sakit </a:t>
            </a:r>
            <a:r>
              <a:rPr sz="1800" spc="-10" dirty="0">
                <a:latin typeface="Carlito"/>
                <a:cs typeface="Carlito"/>
              </a:rPr>
              <a:t>Kritis,</a:t>
            </a:r>
            <a:r>
              <a:rPr sz="1800" spc="-35" dirty="0">
                <a:latin typeface="Carlito"/>
                <a:cs typeface="Carlito"/>
              </a:rPr>
              <a:t> </a:t>
            </a:r>
            <a:r>
              <a:rPr sz="1800" spc="-10" dirty="0">
                <a:latin typeface="Carlito"/>
                <a:cs typeface="Carlito"/>
              </a:rPr>
              <a:t>Cacat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28038" y="4097782"/>
            <a:ext cx="3218815" cy="1410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7830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rlito"/>
                <a:cs typeface="Carlito"/>
              </a:rPr>
              <a:t>Kebutuhan</a:t>
            </a:r>
            <a:r>
              <a:rPr sz="1800" spc="-3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uang</a:t>
            </a:r>
            <a:endParaRPr sz="1800">
              <a:latin typeface="Carlito"/>
              <a:cs typeface="Carlito"/>
            </a:endParaRPr>
          </a:p>
          <a:p>
            <a:pPr marL="267335" indent="-255270">
              <a:lnSpc>
                <a:spcPct val="100000"/>
              </a:lnSpc>
              <a:spcBef>
                <a:spcPts val="100"/>
              </a:spcBef>
              <a:buFont typeface="Wingdings"/>
              <a:buChar char=""/>
              <a:tabLst>
                <a:tab pos="267970" algn="l"/>
              </a:tabLst>
            </a:pPr>
            <a:r>
              <a:rPr sz="1800" spc="-5" dirty="0">
                <a:latin typeface="Carlito"/>
                <a:cs typeface="Carlito"/>
              </a:rPr>
              <a:t>Dana </a:t>
            </a:r>
            <a:r>
              <a:rPr sz="1800" spc="-15" dirty="0">
                <a:latin typeface="Carlito"/>
                <a:cs typeface="Carlito"/>
              </a:rPr>
              <a:t>Pendidikan</a:t>
            </a:r>
            <a:r>
              <a:rPr sz="1800" spc="45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Anak</a:t>
            </a:r>
            <a:endParaRPr sz="1800">
              <a:latin typeface="Carlito"/>
              <a:cs typeface="Carlito"/>
            </a:endParaRPr>
          </a:p>
          <a:p>
            <a:pPr marL="267335" indent="-255270">
              <a:lnSpc>
                <a:spcPct val="100000"/>
              </a:lnSpc>
              <a:buFont typeface="Wingdings"/>
              <a:buChar char=""/>
              <a:tabLst>
                <a:tab pos="267970" algn="l"/>
              </a:tabLst>
            </a:pPr>
            <a:r>
              <a:rPr sz="1800" spc="-5" dirty="0">
                <a:latin typeface="Carlito"/>
                <a:cs typeface="Carlito"/>
              </a:rPr>
              <a:t>Dana Hari</a:t>
            </a:r>
            <a:r>
              <a:rPr sz="1800" spc="25" dirty="0">
                <a:latin typeface="Carlito"/>
                <a:cs typeface="Carlito"/>
              </a:rPr>
              <a:t> </a:t>
            </a:r>
            <a:r>
              <a:rPr sz="1800" spc="-40" dirty="0">
                <a:latin typeface="Carlito"/>
                <a:cs typeface="Carlito"/>
              </a:rPr>
              <a:t>Tua</a:t>
            </a:r>
            <a:endParaRPr sz="1800">
              <a:latin typeface="Carlito"/>
              <a:cs typeface="Carlito"/>
            </a:endParaRPr>
          </a:p>
          <a:p>
            <a:pPr marL="267335" indent="-25527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67970" algn="l"/>
              </a:tabLst>
            </a:pPr>
            <a:r>
              <a:rPr sz="1800" dirty="0">
                <a:latin typeface="Carlito"/>
                <a:cs typeface="Carlito"/>
              </a:rPr>
              <a:t>Uang </a:t>
            </a:r>
            <a:r>
              <a:rPr sz="1800" spc="-10" dirty="0">
                <a:latin typeface="Carlito"/>
                <a:cs typeface="Carlito"/>
              </a:rPr>
              <a:t>Muka </a:t>
            </a:r>
            <a:r>
              <a:rPr sz="1800" dirty="0">
                <a:latin typeface="Carlito"/>
                <a:cs typeface="Carlito"/>
              </a:rPr>
              <a:t>&amp; </a:t>
            </a:r>
            <a:r>
              <a:rPr sz="1800" spc="-5" dirty="0">
                <a:latin typeface="Carlito"/>
                <a:cs typeface="Carlito"/>
              </a:rPr>
              <a:t>Cicilan</a:t>
            </a:r>
            <a:r>
              <a:rPr sz="1800" spc="1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Rumah</a:t>
            </a:r>
            <a:endParaRPr sz="1800">
              <a:latin typeface="Carlito"/>
              <a:cs typeface="Carlito"/>
            </a:endParaRPr>
          </a:p>
          <a:p>
            <a:pPr marL="267335" indent="-255270">
              <a:lnSpc>
                <a:spcPct val="100000"/>
              </a:lnSpc>
              <a:buFont typeface="Wingdings"/>
              <a:buChar char=""/>
              <a:tabLst>
                <a:tab pos="267970" algn="l"/>
              </a:tabLst>
            </a:pPr>
            <a:r>
              <a:rPr sz="1800" spc="-5" dirty="0">
                <a:latin typeface="Carlito"/>
                <a:cs typeface="Carlito"/>
              </a:rPr>
              <a:t>Dana</a:t>
            </a:r>
            <a:r>
              <a:rPr sz="1800" spc="10" dirty="0">
                <a:latin typeface="Carlito"/>
                <a:cs typeface="Carlito"/>
              </a:rPr>
              <a:t> </a:t>
            </a:r>
            <a:r>
              <a:rPr sz="1800" dirty="0">
                <a:latin typeface="Carlito"/>
                <a:cs typeface="Carlito"/>
              </a:rPr>
              <a:t>Ibadah</a:t>
            </a:r>
            <a:endParaRPr sz="1800">
              <a:latin typeface="Carlito"/>
              <a:cs typeface="Carlito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145523" y="1731264"/>
            <a:ext cx="928116" cy="6187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5609844" y="1702307"/>
            <a:ext cx="1809114" cy="5034280"/>
            <a:chOff x="5609844" y="1702307"/>
            <a:chExt cx="1809114" cy="5034280"/>
          </a:xfrm>
        </p:grpSpPr>
        <p:sp>
          <p:nvSpPr>
            <p:cNvPr id="19" name="object 19"/>
            <p:cNvSpPr/>
            <p:nvPr/>
          </p:nvSpPr>
          <p:spPr>
            <a:xfrm>
              <a:off x="5609844" y="5951219"/>
              <a:ext cx="583691" cy="78485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713219" y="1702307"/>
              <a:ext cx="705612" cy="70561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pc="-30" dirty="0"/>
              <a:t>Explain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943600" y="0"/>
            <a:ext cx="6228715" cy="6858000"/>
            <a:chOff x="5943600" y="0"/>
            <a:chExt cx="6228715" cy="6858000"/>
          </a:xfrm>
        </p:grpSpPr>
        <p:sp>
          <p:nvSpPr>
            <p:cNvPr id="3" name="object 3"/>
            <p:cNvSpPr/>
            <p:nvPr/>
          </p:nvSpPr>
          <p:spPr>
            <a:xfrm>
              <a:off x="5943600" y="0"/>
              <a:ext cx="5298948" cy="685799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111484" y="0"/>
              <a:ext cx="1060703" cy="7056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2027" y="851916"/>
              <a:ext cx="2330196" cy="414223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52524" y="1977008"/>
            <a:ext cx="4110990" cy="2585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10" dirty="0">
                <a:solidFill>
                  <a:srgbClr val="404040"/>
                </a:solidFill>
                <a:latin typeface="Arial"/>
                <a:cs typeface="Arial"/>
              </a:rPr>
              <a:t>Aplikasi </a:t>
            </a:r>
            <a:r>
              <a:rPr sz="2800" spc="-445" dirty="0">
                <a:solidFill>
                  <a:srgbClr val="404040"/>
                </a:solidFill>
                <a:latin typeface="Arial"/>
                <a:cs typeface="Arial"/>
              </a:rPr>
              <a:t>IFPE </a:t>
            </a:r>
            <a:r>
              <a:rPr sz="2800" spc="-140" dirty="0">
                <a:solidFill>
                  <a:srgbClr val="404040"/>
                </a:solidFill>
                <a:latin typeface="Arial"/>
                <a:cs typeface="Arial"/>
              </a:rPr>
              <a:t>Syariah </a:t>
            </a:r>
            <a:r>
              <a:rPr sz="2800" spc="-65" dirty="0">
                <a:solidFill>
                  <a:srgbClr val="404040"/>
                </a:solidFill>
                <a:latin typeface="Arial"/>
                <a:cs typeface="Arial"/>
              </a:rPr>
              <a:t>adalah  </a:t>
            </a:r>
            <a:r>
              <a:rPr sz="2800" spc="-140" dirty="0">
                <a:solidFill>
                  <a:srgbClr val="404040"/>
                </a:solidFill>
                <a:latin typeface="Arial"/>
                <a:cs typeface="Arial"/>
              </a:rPr>
              <a:t>pendamping </a:t>
            </a:r>
            <a:r>
              <a:rPr sz="2800" spc="-95" dirty="0">
                <a:solidFill>
                  <a:srgbClr val="404040"/>
                </a:solidFill>
                <a:latin typeface="Arial"/>
                <a:cs typeface="Arial"/>
              </a:rPr>
              <a:t>anda </a:t>
            </a:r>
            <a:r>
              <a:rPr sz="2800" spc="-240" dirty="0">
                <a:solidFill>
                  <a:srgbClr val="404040"/>
                </a:solidFill>
                <a:latin typeface="Arial"/>
                <a:cs typeface="Arial"/>
              </a:rPr>
              <a:t>untuk  </a:t>
            </a:r>
            <a:r>
              <a:rPr sz="2800" spc="-185" dirty="0">
                <a:solidFill>
                  <a:srgbClr val="404040"/>
                </a:solidFill>
                <a:latin typeface="Arial"/>
                <a:cs typeface="Arial"/>
              </a:rPr>
              <a:t>memberikan </a:t>
            </a:r>
            <a:r>
              <a:rPr sz="2800" spc="-204" dirty="0">
                <a:solidFill>
                  <a:srgbClr val="404040"/>
                </a:solidFill>
                <a:latin typeface="Arial"/>
                <a:cs typeface="Arial"/>
              </a:rPr>
              <a:t>dukungan </a:t>
            </a:r>
            <a:r>
              <a:rPr sz="2800" spc="-195" dirty="0">
                <a:solidFill>
                  <a:srgbClr val="404040"/>
                </a:solidFill>
                <a:latin typeface="Arial"/>
                <a:cs typeface="Arial"/>
              </a:rPr>
              <a:t>teknis  </a:t>
            </a:r>
            <a:r>
              <a:rPr sz="2800" spc="-80" dirty="0">
                <a:solidFill>
                  <a:srgbClr val="404040"/>
                </a:solidFill>
                <a:latin typeface="Arial"/>
                <a:cs typeface="Arial"/>
              </a:rPr>
              <a:t>berupa </a:t>
            </a:r>
            <a:r>
              <a:rPr sz="2800" spc="-150" dirty="0">
                <a:solidFill>
                  <a:srgbClr val="404040"/>
                </a:solidFill>
                <a:latin typeface="Arial"/>
                <a:cs typeface="Arial"/>
              </a:rPr>
              <a:t>perhitungan </a:t>
            </a:r>
            <a:r>
              <a:rPr sz="2800" spc="-105" dirty="0">
                <a:solidFill>
                  <a:srgbClr val="404040"/>
                </a:solidFill>
                <a:latin typeface="Arial"/>
                <a:cs typeface="Arial"/>
              </a:rPr>
              <a:t>dalam  </a:t>
            </a:r>
            <a:r>
              <a:rPr sz="2800" spc="-175" dirty="0">
                <a:solidFill>
                  <a:srgbClr val="404040"/>
                </a:solidFill>
                <a:latin typeface="Arial"/>
                <a:cs typeface="Arial"/>
              </a:rPr>
              <a:t>menyajikan </a:t>
            </a:r>
            <a:r>
              <a:rPr sz="2800" i="1" spc="-185" dirty="0">
                <a:solidFill>
                  <a:srgbClr val="404040"/>
                </a:solidFill>
                <a:latin typeface="Arial"/>
                <a:cs typeface="Arial"/>
              </a:rPr>
              <a:t>advice </a:t>
            </a:r>
            <a:r>
              <a:rPr sz="2800" spc="-190" dirty="0">
                <a:solidFill>
                  <a:srgbClr val="404040"/>
                </a:solidFill>
                <a:latin typeface="Arial"/>
                <a:cs typeface="Arial"/>
              </a:rPr>
              <a:t>keuangan  </a:t>
            </a:r>
            <a:r>
              <a:rPr sz="2800" spc="-15" dirty="0">
                <a:solidFill>
                  <a:srgbClr val="404040"/>
                </a:solidFill>
                <a:latin typeface="Arial"/>
                <a:cs typeface="Arial"/>
              </a:rPr>
              <a:t>bagi </a:t>
            </a:r>
            <a:r>
              <a:rPr sz="2800" spc="-170" dirty="0">
                <a:solidFill>
                  <a:srgbClr val="404040"/>
                </a:solidFill>
                <a:latin typeface="Arial"/>
                <a:cs typeface="Arial"/>
              </a:rPr>
              <a:t>nasabah</a:t>
            </a:r>
            <a:r>
              <a:rPr sz="2800" spc="3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800" spc="-155" dirty="0">
                <a:solidFill>
                  <a:srgbClr val="404040"/>
                </a:solidFill>
                <a:latin typeface="Arial"/>
                <a:cs typeface="Arial"/>
              </a:rPr>
              <a:t>millenials.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359788" y="1044321"/>
            <a:ext cx="38963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270" dirty="0">
                <a:latin typeface="Trebuchet MS"/>
                <a:cs typeface="Trebuchet MS"/>
              </a:rPr>
              <a:t>IFPE </a:t>
            </a:r>
            <a:r>
              <a:rPr sz="4000" b="1" spc="-155" dirty="0">
                <a:latin typeface="Trebuchet MS"/>
                <a:cs typeface="Trebuchet MS"/>
              </a:rPr>
              <a:t>Syariah</a:t>
            </a:r>
            <a:r>
              <a:rPr sz="4000" b="1" spc="-105" dirty="0">
                <a:latin typeface="Trebuchet MS"/>
                <a:cs typeface="Trebuchet MS"/>
              </a:rPr>
              <a:t> </a:t>
            </a:r>
            <a:r>
              <a:rPr sz="4000" b="1" spc="-55" dirty="0">
                <a:solidFill>
                  <a:srgbClr val="C00000"/>
                </a:solidFill>
                <a:latin typeface="Trebuchet MS"/>
                <a:cs typeface="Trebuchet MS"/>
              </a:rPr>
              <a:t>Apps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281684" cy="6400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2751" y="5419344"/>
            <a:ext cx="467995" cy="472440"/>
          </a:xfrm>
          <a:custGeom>
            <a:avLst/>
            <a:gdLst/>
            <a:ahLst/>
            <a:cxnLst/>
            <a:rect l="l" t="t" r="r" b="b"/>
            <a:pathLst>
              <a:path w="467994" h="472439">
                <a:moveTo>
                  <a:pt x="233934" y="0"/>
                </a:moveTo>
                <a:lnTo>
                  <a:pt x="186788" y="4800"/>
                </a:lnTo>
                <a:lnTo>
                  <a:pt x="142876" y="18567"/>
                </a:lnTo>
                <a:lnTo>
                  <a:pt x="103139" y="40351"/>
                </a:lnTo>
                <a:lnTo>
                  <a:pt x="68518" y="69199"/>
                </a:lnTo>
                <a:lnTo>
                  <a:pt x="39952" y="104161"/>
                </a:lnTo>
                <a:lnTo>
                  <a:pt x="18383" y="144285"/>
                </a:lnTo>
                <a:lnTo>
                  <a:pt x="4752" y="188622"/>
                </a:lnTo>
                <a:lnTo>
                  <a:pt x="0" y="236219"/>
                </a:lnTo>
                <a:lnTo>
                  <a:pt x="4752" y="283824"/>
                </a:lnTo>
                <a:lnTo>
                  <a:pt x="18383" y="328164"/>
                </a:lnTo>
                <a:lnTo>
                  <a:pt x="39952" y="368290"/>
                </a:lnTo>
                <a:lnTo>
                  <a:pt x="68518" y="403250"/>
                </a:lnTo>
                <a:lnTo>
                  <a:pt x="103139" y="432095"/>
                </a:lnTo>
                <a:lnTo>
                  <a:pt x="142876" y="453875"/>
                </a:lnTo>
                <a:lnTo>
                  <a:pt x="186788" y="467640"/>
                </a:lnTo>
                <a:lnTo>
                  <a:pt x="233934" y="472439"/>
                </a:lnTo>
                <a:lnTo>
                  <a:pt x="281079" y="467640"/>
                </a:lnTo>
                <a:lnTo>
                  <a:pt x="324991" y="453875"/>
                </a:lnTo>
                <a:lnTo>
                  <a:pt x="364728" y="432095"/>
                </a:lnTo>
                <a:lnTo>
                  <a:pt x="399349" y="403250"/>
                </a:lnTo>
                <a:lnTo>
                  <a:pt x="427915" y="368290"/>
                </a:lnTo>
                <a:lnTo>
                  <a:pt x="449484" y="328164"/>
                </a:lnTo>
                <a:lnTo>
                  <a:pt x="463115" y="283824"/>
                </a:lnTo>
                <a:lnTo>
                  <a:pt x="467867" y="236219"/>
                </a:lnTo>
                <a:lnTo>
                  <a:pt x="463115" y="188622"/>
                </a:lnTo>
                <a:lnTo>
                  <a:pt x="449484" y="144285"/>
                </a:lnTo>
                <a:lnTo>
                  <a:pt x="427915" y="104161"/>
                </a:lnTo>
                <a:lnTo>
                  <a:pt x="399349" y="69199"/>
                </a:lnTo>
                <a:lnTo>
                  <a:pt x="364728" y="40351"/>
                </a:lnTo>
                <a:lnTo>
                  <a:pt x="324991" y="18567"/>
                </a:lnTo>
                <a:lnTo>
                  <a:pt x="281079" y="4800"/>
                </a:lnTo>
                <a:lnTo>
                  <a:pt x="233934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8744" y="5978652"/>
            <a:ext cx="558165" cy="562610"/>
          </a:xfrm>
          <a:custGeom>
            <a:avLst/>
            <a:gdLst/>
            <a:ahLst/>
            <a:cxnLst/>
            <a:rect l="l" t="t" r="r" b="b"/>
            <a:pathLst>
              <a:path w="558165" h="562609">
                <a:moveTo>
                  <a:pt x="278892" y="0"/>
                </a:moveTo>
                <a:lnTo>
                  <a:pt x="233654" y="3680"/>
                </a:lnTo>
                <a:lnTo>
                  <a:pt x="190741" y="14334"/>
                </a:lnTo>
                <a:lnTo>
                  <a:pt x="150726" y="31383"/>
                </a:lnTo>
                <a:lnTo>
                  <a:pt x="114182" y="54249"/>
                </a:lnTo>
                <a:lnTo>
                  <a:pt x="81686" y="82353"/>
                </a:lnTo>
                <a:lnTo>
                  <a:pt x="53810" y="115115"/>
                </a:lnTo>
                <a:lnTo>
                  <a:pt x="31129" y="151958"/>
                </a:lnTo>
                <a:lnTo>
                  <a:pt x="14218" y="192301"/>
                </a:lnTo>
                <a:lnTo>
                  <a:pt x="3650" y="235568"/>
                </a:lnTo>
                <a:lnTo>
                  <a:pt x="0" y="281178"/>
                </a:lnTo>
                <a:lnTo>
                  <a:pt x="3650" y="326787"/>
                </a:lnTo>
                <a:lnTo>
                  <a:pt x="14218" y="370054"/>
                </a:lnTo>
                <a:lnTo>
                  <a:pt x="31129" y="410397"/>
                </a:lnTo>
                <a:lnTo>
                  <a:pt x="53810" y="447240"/>
                </a:lnTo>
                <a:lnTo>
                  <a:pt x="81686" y="480002"/>
                </a:lnTo>
                <a:lnTo>
                  <a:pt x="114182" y="508106"/>
                </a:lnTo>
                <a:lnTo>
                  <a:pt x="150726" y="530972"/>
                </a:lnTo>
                <a:lnTo>
                  <a:pt x="190741" y="548021"/>
                </a:lnTo>
                <a:lnTo>
                  <a:pt x="233654" y="558675"/>
                </a:lnTo>
                <a:lnTo>
                  <a:pt x="278892" y="562356"/>
                </a:lnTo>
                <a:lnTo>
                  <a:pt x="324129" y="558675"/>
                </a:lnTo>
                <a:lnTo>
                  <a:pt x="367042" y="548021"/>
                </a:lnTo>
                <a:lnTo>
                  <a:pt x="407057" y="530972"/>
                </a:lnTo>
                <a:lnTo>
                  <a:pt x="443601" y="508106"/>
                </a:lnTo>
                <a:lnTo>
                  <a:pt x="476097" y="480002"/>
                </a:lnTo>
                <a:lnTo>
                  <a:pt x="503973" y="447240"/>
                </a:lnTo>
                <a:lnTo>
                  <a:pt x="526654" y="410397"/>
                </a:lnTo>
                <a:lnTo>
                  <a:pt x="543565" y="370054"/>
                </a:lnTo>
                <a:lnTo>
                  <a:pt x="554133" y="326787"/>
                </a:lnTo>
                <a:lnTo>
                  <a:pt x="557784" y="281178"/>
                </a:lnTo>
                <a:lnTo>
                  <a:pt x="554133" y="235568"/>
                </a:lnTo>
                <a:lnTo>
                  <a:pt x="543565" y="192301"/>
                </a:lnTo>
                <a:lnTo>
                  <a:pt x="526654" y="151958"/>
                </a:lnTo>
                <a:lnTo>
                  <a:pt x="503973" y="115115"/>
                </a:lnTo>
                <a:lnTo>
                  <a:pt x="476097" y="82353"/>
                </a:lnTo>
                <a:lnTo>
                  <a:pt x="443601" y="54249"/>
                </a:lnTo>
                <a:lnTo>
                  <a:pt x="407057" y="31383"/>
                </a:lnTo>
                <a:lnTo>
                  <a:pt x="367042" y="14334"/>
                </a:lnTo>
                <a:lnTo>
                  <a:pt x="324129" y="3680"/>
                </a:lnTo>
                <a:lnTo>
                  <a:pt x="278892" y="0"/>
                </a:lnTo>
                <a:close/>
              </a:path>
            </a:pathLst>
          </a:custGeom>
          <a:solidFill>
            <a:srgbClr val="ED9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65454" y="6097320"/>
            <a:ext cx="26416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spc="-114" dirty="0">
                <a:solidFill>
                  <a:srgbClr val="E6E7E9"/>
                </a:solidFill>
                <a:latin typeface="Trebuchet MS"/>
                <a:cs typeface="Trebuchet MS"/>
              </a:rPr>
              <a:t>STE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0214" y="6275019"/>
            <a:ext cx="293370" cy="100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00" b="1" spc="-15" dirty="0">
                <a:solidFill>
                  <a:srgbClr val="E6E7E9"/>
                </a:solidFill>
                <a:latin typeface="Trebuchet MS"/>
                <a:cs typeface="Trebuchet MS"/>
              </a:rPr>
              <a:t>Add</a:t>
            </a:r>
            <a:r>
              <a:rPr sz="500" b="1" spc="-80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35" dirty="0">
                <a:solidFill>
                  <a:srgbClr val="E6E7E9"/>
                </a:solidFill>
                <a:latin typeface="Trebuchet MS"/>
                <a:cs typeface="Trebuchet MS"/>
              </a:rPr>
              <a:t>Some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1390" y="6246063"/>
            <a:ext cx="272415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500" b="1" spc="-195" dirty="0">
                <a:solidFill>
                  <a:srgbClr val="E6E7E9"/>
                </a:solidFill>
                <a:latin typeface="Trebuchet MS"/>
                <a:cs typeface="Trebuchet MS"/>
              </a:rPr>
              <a:t>B</a:t>
            </a:r>
            <a:r>
              <a:rPr sz="1950" b="1" spc="-914" baseline="-17094" dirty="0">
                <a:solidFill>
                  <a:srgbClr val="E6E7E9"/>
                </a:solidFill>
                <a:latin typeface="Trebuchet MS"/>
                <a:cs typeface="Trebuchet MS"/>
              </a:rPr>
              <a:t>P</a:t>
            </a:r>
            <a:r>
              <a:rPr sz="500" b="1" spc="-60" dirty="0">
                <a:solidFill>
                  <a:srgbClr val="E6E7E9"/>
                </a:solidFill>
                <a:latin typeface="Trebuchet MS"/>
                <a:cs typeface="Trebuchet MS"/>
              </a:rPr>
              <a:t>r</a:t>
            </a:r>
            <a:r>
              <a:rPr sz="500" b="1" spc="-25" dirty="0">
                <a:solidFill>
                  <a:srgbClr val="E6E7E9"/>
                </a:solidFill>
                <a:latin typeface="Trebuchet MS"/>
                <a:cs typeface="Trebuchet MS"/>
              </a:rPr>
              <a:t>i</a:t>
            </a:r>
            <a:r>
              <a:rPr sz="500" b="1" spc="-55" dirty="0">
                <a:solidFill>
                  <a:srgbClr val="E6E7E9"/>
                </a:solidFill>
                <a:latin typeface="Trebuchet MS"/>
                <a:cs typeface="Trebuchet MS"/>
              </a:rPr>
              <a:t>e</a:t>
            </a:r>
            <a:r>
              <a:rPr sz="500" b="1" spc="-180" dirty="0">
                <a:solidFill>
                  <a:srgbClr val="E6E7E9"/>
                </a:solidFill>
                <a:latin typeface="Trebuchet MS"/>
                <a:cs typeface="Trebuchet MS"/>
              </a:rPr>
              <a:t>f</a:t>
            </a:r>
            <a:r>
              <a:rPr sz="1950" b="1" spc="-652" baseline="-17094" dirty="0">
                <a:solidFill>
                  <a:srgbClr val="E6E7E9"/>
                </a:solidFill>
                <a:latin typeface="Trebuchet MS"/>
                <a:cs typeface="Trebuchet MS"/>
              </a:rPr>
              <a:t>S</a:t>
            </a:r>
            <a:r>
              <a:rPr sz="500" b="1" spc="-75" dirty="0">
                <a:solidFill>
                  <a:srgbClr val="E6E7E9"/>
                </a:solidFill>
                <a:latin typeface="Trebuchet MS"/>
                <a:cs typeface="Trebuchet MS"/>
              </a:rPr>
              <a:t>T</a:t>
            </a:r>
            <a:r>
              <a:rPr sz="500" b="1" spc="-25" dirty="0">
                <a:solidFill>
                  <a:srgbClr val="E6E7E9"/>
                </a:solidFill>
                <a:latin typeface="Trebuchet MS"/>
                <a:cs typeface="Trebuchet MS"/>
              </a:rPr>
              <a:t>o</a:t>
            </a:r>
            <a:endParaRPr sz="500">
              <a:latin typeface="Trebuchet MS"/>
              <a:cs typeface="Trebuchet M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3152" y="5466588"/>
            <a:ext cx="1134110" cy="1141730"/>
            <a:chOff x="73152" y="5466588"/>
            <a:chExt cx="1134110" cy="1141730"/>
          </a:xfrm>
        </p:grpSpPr>
        <p:sp>
          <p:nvSpPr>
            <p:cNvPr id="15" name="object 15"/>
            <p:cNvSpPr/>
            <p:nvPr/>
          </p:nvSpPr>
          <p:spPr>
            <a:xfrm>
              <a:off x="172212" y="5670804"/>
              <a:ext cx="518159" cy="521334"/>
            </a:xfrm>
            <a:custGeom>
              <a:avLst/>
              <a:gdLst/>
              <a:ahLst/>
              <a:cxnLst/>
              <a:rect l="l" t="t" r="r" b="b"/>
              <a:pathLst>
                <a:path w="518159" h="521335">
                  <a:moveTo>
                    <a:pt x="259079" y="0"/>
                  </a:moveTo>
                  <a:lnTo>
                    <a:pt x="212508" y="4198"/>
                  </a:lnTo>
                  <a:lnTo>
                    <a:pt x="168676" y="16303"/>
                  </a:lnTo>
                  <a:lnTo>
                    <a:pt x="128315" y="35579"/>
                  </a:lnTo>
                  <a:lnTo>
                    <a:pt x="92156" y="61290"/>
                  </a:lnTo>
                  <a:lnTo>
                    <a:pt x="60930" y="92699"/>
                  </a:lnTo>
                  <a:lnTo>
                    <a:pt x="35370" y="129071"/>
                  </a:lnTo>
                  <a:lnTo>
                    <a:pt x="16208" y="169670"/>
                  </a:lnTo>
                  <a:lnTo>
                    <a:pt x="4173" y="213759"/>
                  </a:lnTo>
                  <a:lnTo>
                    <a:pt x="0" y="260604"/>
                  </a:lnTo>
                  <a:lnTo>
                    <a:pt x="4173" y="307448"/>
                  </a:lnTo>
                  <a:lnTo>
                    <a:pt x="16208" y="351537"/>
                  </a:lnTo>
                  <a:lnTo>
                    <a:pt x="35370" y="392136"/>
                  </a:lnTo>
                  <a:lnTo>
                    <a:pt x="60930" y="428508"/>
                  </a:lnTo>
                  <a:lnTo>
                    <a:pt x="92156" y="459917"/>
                  </a:lnTo>
                  <a:lnTo>
                    <a:pt x="128315" y="485628"/>
                  </a:lnTo>
                  <a:lnTo>
                    <a:pt x="168676" y="504904"/>
                  </a:lnTo>
                  <a:lnTo>
                    <a:pt x="212508" y="517009"/>
                  </a:lnTo>
                  <a:lnTo>
                    <a:pt x="259079" y="521208"/>
                  </a:lnTo>
                  <a:lnTo>
                    <a:pt x="305651" y="517009"/>
                  </a:lnTo>
                  <a:lnTo>
                    <a:pt x="349483" y="504904"/>
                  </a:lnTo>
                  <a:lnTo>
                    <a:pt x="389844" y="485628"/>
                  </a:lnTo>
                  <a:lnTo>
                    <a:pt x="426003" y="459917"/>
                  </a:lnTo>
                  <a:lnTo>
                    <a:pt x="457229" y="428508"/>
                  </a:lnTo>
                  <a:lnTo>
                    <a:pt x="482789" y="392136"/>
                  </a:lnTo>
                  <a:lnTo>
                    <a:pt x="501951" y="351537"/>
                  </a:lnTo>
                  <a:lnTo>
                    <a:pt x="513986" y="307448"/>
                  </a:lnTo>
                  <a:lnTo>
                    <a:pt x="518159" y="260604"/>
                  </a:lnTo>
                  <a:lnTo>
                    <a:pt x="513986" y="213759"/>
                  </a:lnTo>
                  <a:lnTo>
                    <a:pt x="501951" y="169670"/>
                  </a:lnTo>
                  <a:lnTo>
                    <a:pt x="482789" y="129071"/>
                  </a:lnTo>
                  <a:lnTo>
                    <a:pt x="457229" y="92699"/>
                  </a:lnTo>
                  <a:lnTo>
                    <a:pt x="426003" y="61290"/>
                  </a:lnTo>
                  <a:lnTo>
                    <a:pt x="389844" y="35579"/>
                  </a:lnTo>
                  <a:lnTo>
                    <a:pt x="349483" y="16303"/>
                  </a:lnTo>
                  <a:lnTo>
                    <a:pt x="305651" y="4198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3152" y="5466588"/>
              <a:ext cx="1133856" cy="114147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785266" y="6433371"/>
            <a:ext cx="222884" cy="93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500" b="1" i="0" kern="1200">
                <a:solidFill>
                  <a:srgbClr val="E6E7E9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ID" spc="-30"/>
              <a:t>Explain</a:t>
            </a:r>
            <a:endParaRPr spc="-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95044" y="2023872"/>
            <a:ext cx="2257425" cy="1866900"/>
            <a:chOff x="1495044" y="2023872"/>
            <a:chExt cx="2257425" cy="1866900"/>
          </a:xfrm>
        </p:grpSpPr>
        <p:sp>
          <p:nvSpPr>
            <p:cNvPr id="3" name="object 3"/>
            <p:cNvSpPr/>
            <p:nvPr/>
          </p:nvSpPr>
          <p:spPr>
            <a:xfrm>
              <a:off x="1495044" y="2023872"/>
              <a:ext cx="2257425" cy="1866900"/>
            </a:xfrm>
            <a:custGeom>
              <a:avLst/>
              <a:gdLst/>
              <a:ahLst/>
              <a:cxnLst/>
              <a:rect l="l" t="t" r="r" b="b"/>
              <a:pathLst>
                <a:path w="2257425" h="1866900">
                  <a:moveTo>
                    <a:pt x="2031872" y="0"/>
                  </a:moveTo>
                  <a:lnTo>
                    <a:pt x="225170" y="0"/>
                  </a:lnTo>
                  <a:lnTo>
                    <a:pt x="179798" y="4575"/>
                  </a:lnTo>
                  <a:lnTo>
                    <a:pt x="137535" y="17698"/>
                  </a:lnTo>
                  <a:lnTo>
                    <a:pt x="99286" y="38462"/>
                  </a:lnTo>
                  <a:lnTo>
                    <a:pt x="65960" y="65960"/>
                  </a:lnTo>
                  <a:lnTo>
                    <a:pt x="38462" y="99286"/>
                  </a:lnTo>
                  <a:lnTo>
                    <a:pt x="17698" y="137535"/>
                  </a:lnTo>
                  <a:lnTo>
                    <a:pt x="4575" y="179798"/>
                  </a:lnTo>
                  <a:lnTo>
                    <a:pt x="0" y="225170"/>
                  </a:lnTo>
                  <a:lnTo>
                    <a:pt x="0" y="1866900"/>
                  </a:lnTo>
                  <a:lnTo>
                    <a:pt x="2257044" y="1866900"/>
                  </a:lnTo>
                  <a:lnTo>
                    <a:pt x="2257044" y="225170"/>
                  </a:lnTo>
                  <a:lnTo>
                    <a:pt x="2252468" y="179798"/>
                  </a:lnTo>
                  <a:lnTo>
                    <a:pt x="2239345" y="137535"/>
                  </a:lnTo>
                  <a:lnTo>
                    <a:pt x="2218581" y="99286"/>
                  </a:lnTo>
                  <a:lnTo>
                    <a:pt x="2191083" y="65960"/>
                  </a:lnTo>
                  <a:lnTo>
                    <a:pt x="2157757" y="38462"/>
                  </a:lnTo>
                  <a:lnTo>
                    <a:pt x="2119508" y="17698"/>
                  </a:lnTo>
                  <a:lnTo>
                    <a:pt x="2077245" y="4575"/>
                  </a:lnTo>
                  <a:lnTo>
                    <a:pt x="2031872" y="0"/>
                  </a:lnTo>
                  <a:close/>
                </a:path>
              </a:pathLst>
            </a:custGeom>
            <a:solidFill>
              <a:srgbClr val="EE2F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96440" y="2121408"/>
              <a:ext cx="1225296" cy="122377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5329428" y="1973579"/>
            <a:ext cx="2258695" cy="1866900"/>
            <a:chOff x="5329428" y="1973579"/>
            <a:chExt cx="2258695" cy="1866900"/>
          </a:xfrm>
        </p:grpSpPr>
        <p:sp>
          <p:nvSpPr>
            <p:cNvPr id="6" name="object 6"/>
            <p:cNvSpPr/>
            <p:nvPr/>
          </p:nvSpPr>
          <p:spPr>
            <a:xfrm>
              <a:off x="5329428" y="1973579"/>
              <a:ext cx="2258695" cy="1866900"/>
            </a:xfrm>
            <a:custGeom>
              <a:avLst/>
              <a:gdLst/>
              <a:ahLst/>
              <a:cxnLst/>
              <a:rect l="l" t="t" r="r" b="b"/>
              <a:pathLst>
                <a:path w="2258695" h="1866900">
                  <a:moveTo>
                    <a:pt x="2033397" y="0"/>
                  </a:moveTo>
                  <a:lnTo>
                    <a:pt x="225171" y="0"/>
                  </a:lnTo>
                  <a:lnTo>
                    <a:pt x="179798" y="4575"/>
                  </a:lnTo>
                  <a:lnTo>
                    <a:pt x="137535" y="17698"/>
                  </a:lnTo>
                  <a:lnTo>
                    <a:pt x="99286" y="38462"/>
                  </a:lnTo>
                  <a:lnTo>
                    <a:pt x="65960" y="65960"/>
                  </a:lnTo>
                  <a:lnTo>
                    <a:pt x="38462" y="99286"/>
                  </a:lnTo>
                  <a:lnTo>
                    <a:pt x="17698" y="137535"/>
                  </a:lnTo>
                  <a:lnTo>
                    <a:pt x="4575" y="179798"/>
                  </a:lnTo>
                  <a:lnTo>
                    <a:pt x="0" y="225171"/>
                  </a:lnTo>
                  <a:lnTo>
                    <a:pt x="0" y="1866900"/>
                  </a:lnTo>
                  <a:lnTo>
                    <a:pt x="2258568" y="1866900"/>
                  </a:lnTo>
                  <a:lnTo>
                    <a:pt x="2258568" y="225171"/>
                  </a:lnTo>
                  <a:lnTo>
                    <a:pt x="2253992" y="179798"/>
                  </a:lnTo>
                  <a:lnTo>
                    <a:pt x="2240869" y="137535"/>
                  </a:lnTo>
                  <a:lnTo>
                    <a:pt x="2220105" y="99286"/>
                  </a:lnTo>
                  <a:lnTo>
                    <a:pt x="2192607" y="65960"/>
                  </a:lnTo>
                  <a:lnTo>
                    <a:pt x="2159281" y="38462"/>
                  </a:lnTo>
                  <a:lnTo>
                    <a:pt x="2121032" y="17698"/>
                  </a:lnTo>
                  <a:lnTo>
                    <a:pt x="2078769" y="4575"/>
                  </a:lnTo>
                  <a:lnTo>
                    <a:pt x="2033397" y="0"/>
                  </a:lnTo>
                  <a:close/>
                </a:path>
              </a:pathLst>
            </a:custGeom>
            <a:solidFill>
              <a:srgbClr val="8FAA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888736" y="2057399"/>
              <a:ext cx="1139952" cy="11384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8843771" y="1988820"/>
            <a:ext cx="2667000" cy="4441190"/>
            <a:chOff x="8843771" y="1988820"/>
            <a:chExt cx="2667000" cy="4441190"/>
          </a:xfrm>
        </p:grpSpPr>
        <p:sp>
          <p:nvSpPr>
            <p:cNvPr id="9" name="object 9"/>
            <p:cNvSpPr/>
            <p:nvPr/>
          </p:nvSpPr>
          <p:spPr>
            <a:xfrm>
              <a:off x="9052559" y="1988820"/>
              <a:ext cx="2258695" cy="1866900"/>
            </a:xfrm>
            <a:custGeom>
              <a:avLst/>
              <a:gdLst/>
              <a:ahLst/>
              <a:cxnLst/>
              <a:rect l="l" t="t" r="r" b="b"/>
              <a:pathLst>
                <a:path w="2258695" h="1866900">
                  <a:moveTo>
                    <a:pt x="2033397" y="0"/>
                  </a:moveTo>
                  <a:lnTo>
                    <a:pt x="225171" y="0"/>
                  </a:lnTo>
                  <a:lnTo>
                    <a:pt x="179798" y="4575"/>
                  </a:lnTo>
                  <a:lnTo>
                    <a:pt x="137535" y="17698"/>
                  </a:lnTo>
                  <a:lnTo>
                    <a:pt x="99286" y="38462"/>
                  </a:lnTo>
                  <a:lnTo>
                    <a:pt x="65960" y="65960"/>
                  </a:lnTo>
                  <a:lnTo>
                    <a:pt x="38462" y="99286"/>
                  </a:lnTo>
                  <a:lnTo>
                    <a:pt x="17698" y="137535"/>
                  </a:lnTo>
                  <a:lnTo>
                    <a:pt x="4575" y="179798"/>
                  </a:lnTo>
                  <a:lnTo>
                    <a:pt x="0" y="225170"/>
                  </a:lnTo>
                  <a:lnTo>
                    <a:pt x="0" y="1866899"/>
                  </a:lnTo>
                  <a:lnTo>
                    <a:pt x="2258568" y="1866899"/>
                  </a:lnTo>
                  <a:lnTo>
                    <a:pt x="2258568" y="225170"/>
                  </a:lnTo>
                  <a:lnTo>
                    <a:pt x="2253992" y="179798"/>
                  </a:lnTo>
                  <a:lnTo>
                    <a:pt x="2240869" y="137535"/>
                  </a:lnTo>
                  <a:lnTo>
                    <a:pt x="2220105" y="99286"/>
                  </a:lnTo>
                  <a:lnTo>
                    <a:pt x="2192607" y="65960"/>
                  </a:lnTo>
                  <a:lnTo>
                    <a:pt x="2159281" y="38462"/>
                  </a:lnTo>
                  <a:lnTo>
                    <a:pt x="2121032" y="17698"/>
                  </a:lnTo>
                  <a:lnTo>
                    <a:pt x="2078769" y="4575"/>
                  </a:lnTo>
                  <a:lnTo>
                    <a:pt x="2033397" y="0"/>
                  </a:lnTo>
                  <a:close/>
                </a:path>
              </a:pathLst>
            </a:custGeom>
            <a:solidFill>
              <a:srgbClr val="ED94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733787" y="2130552"/>
              <a:ext cx="1095755" cy="10957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843771" y="2933712"/>
              <a:ext cx="2667000" cy="349605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052559" y="3169920"/>
              <a:ext cx="2258695" cy="3032760"/>
            </a:xfrm>
            <a:custGeom>
              <a:avLst/>
              <a:gdLst/>
              <a:ahLst/>
              <a:cxnLst/>
              <a:rect l="l" t="t" r="r" b="b"/>
              <a:pathLst>
                <a:path w="2258695" h="3032760">
                  <a:moveTo>
                    <a:pt x="2258568" y="0"/>
                  </a:moveTo>
                  <a:lnTo>
                    <a:pt x="1751076" y="0"/>
                  </a:lnTo>
                  <a:lnTo>
                    <a:pt x="1748534" y="39893"/>
                  </a:lnTo>
                  <a:lnTo>
                    <a:pt x="1741058" y="78783"/>
                  </a:lnTo>
                  <a:lnTo>
                    <a:pt x="1728865" y="116514"/>
                  </a:lnTo>
                  <a:lnTo>
                    <a:pt x="1712175" y="152932"/>
                  </a:lnTo>
                  <a:lnTo>
                    <a:pt x="1691208" y="187882"/>
                  </a:lnTo>
                  <a:lnTo>
                    <a:pt x="1666183" y="221210"/>
                  </a:lnTo>
                  <a:lnTo>
                    <a:pt x="1637320" y="252761"/>
                  </a:lnTo>
                  <a:lnTo>
                    <a:pt x="1604838" y="282379"/>
                  </a:lnTo>
                  <a:lnTo>
                    <a:pt x="1568958" y="309911"/>
                  </a:lnTo>
                  <a:lnTo>
                    <a:pt x="1529897" y="335202"/>
                  </a:lnTo>
                  <a:lnTo>
                    <a:pt x="1487876" y="358097"/>
                  </a:lnTo>
                  <a:lnTo>
                    <a:pt x="1443115" y="378441"/>
                  </a:lnTo>
                  <a:lnTo>
                    <a:pt x="1395832" y="396079"/>
                  </a:lnTo>
                  <a:lnTo>
                    <a:pt x="1346248" y="410858"/>
                  </a:lnTo>
                  <a:lnTo>
                    <a:pt x="1294581" y="422621"/>
                  </a:lnTo>
                  <a:lnTo>
                    <a:pt x="1241052" y="431216"/>
                  </a:lnTo>
                  <a:lnTo>
                    <a:pt x="1185880" y="436485"/>
                  </a:lnTo>
                  <a:lnTo>
                    <a:pt x="1129284" y="438276"/>
                  </a:lnTo>
                  <a:lnTo>
                    <a:pt x="1072687" y="436485"/>
                  </a:lnTo>
                  <a:lnTo>
                    <a:pt x="1017515" y="431216"/>
                  </a:lnTo>
                  <a:lnTo>
                    <a:pt x="963986" y="422621"/>
                  </a:lnTo>
                  <a:lnTo>
                    <a:pt x="912319" y="410858"/>
                  </a:lnTo>
                  <a:lnTo>
                    <a:pt x="862735" y="396079"/>
                  </a:lnTo>
                  <a:lnTo>
                    <a:pt x="815452" y="378441"/>
                  </a:lnTo>
                  <a:lnTo>
                    <a:pt x="770691" y="358097"/>
                  </a:lnTo>
                  <a:lnTo>
                    <a:pt x="728670" y="335202"/>
                  </a:lnTo>
                  <a:lnTo>
                    <a:pt x="689610" y="309911"/>
                  </a:lnTo>
                  <a:lnTo>
                    <a:pt x="653729" y="282379"/>
                  </a:lnTo>
                  <a:lnTo>
                    <a:pt x="621247" y="252761"/>
                  </a:lnTo>
                  <a:lnTo>
                    <a:pt x="592384" y="221210"/>
                  </a:lnTo>
                  <a:lnTo>
                    <a:pt x="567359" y="187882"/>
                  </a:lnTo>
                  <a:lnTo>
                    <a:pt x="546392" y="152932"/>
                  </a:lnTo>
                  <a:lnTo>
                    <a:pt x="529702" y="116514"/>
                  </a:lnTo>
                  <a:lnTo>
                    <a:pt x="517509" y="78783"/>
                  </a:lnTo>
                  <a:lnTo>
                    <a:pt x="510033" y="39893"/>
                  </a:lnTo>
                  <a:lnTo>
                    <a:pt x="507492" y="0"/>
                  </a:lnTo>
                  <a:lnTo>
                    <a:pt x="0" y="0"/>
                  </a:lnTo>
                  <a:lnTo>
                    <a:pt x="0" y="2718435"/>
                  </a:lnTo>
                  <a:lnTo>
                    <a:pt x="3474" y="2757863"/>
                  </a:lnTo>
                  <a:lnTo>
                    <a:pt x="13618" y="2795829"/>
                  </a:lnTo>
                  <a:lnTo>
                    <a:pt x="30015" y="2832040"/>
                  </a:lnTo>
                  <a:lnTo>
                    <a:pt x="52245" y="2866200"/>
                  </a:lnTo>
                  <a:lnTo>
                    <a:pt x="79892" y="2898015"/>
                  </a:lnTo>
                  <a:lnTo>
                    <a:pt x="112537" y="2927190"/>
                  </a:lnTo>
                  <a:lnTo>
                    <a:pt x="149762" y="2953431"/>
                  </a:lnTo>
                  <a:lnTo>
                    <a:pt x="191150" y="2976443"/>
                  </a:lnTo>
                  <a:lnTo>
                    <a:pt x="236282" y="2995931"/>
                  </a:lnTo>
                  <a:lnTo>
                    <a:pt x="284741" y="3011602"/>
                  </a:lnTo>
                  <a:lnTo>
                    <a:pt x="336108" y="3023160"/>
                  </a:lnTo>
                  <a:lnTo>
                    <a:pt x="389966" y="3030310"/>
                  </a:lnTo>
                  <a:lnTo>
                    <a:pt x="445897" y="3032760"/>
                  </a:lnTo>
                  <a:lnTo>
                    <a:pt x="1812671" y="3032760"/>
                  </a:lnTo>
                  <a:lnTo>
                    <a:pt x="1868601" y="3030310"/>
                  </a:lnTo>
                  <a:lnTo>
                    <a:pt x="1922459" y="3023160"/>
                  </a:lnTo>
                  <a:lnTo>
                    <a:pt x="1973826" y="3011602"/>
                  </a:lnTo>
                  <a:lnTo>
                    <a:pt x="2022285" y="2995931"/>
                  </a:lnTo>
                  <a:lnTo>
                    <a:pt x="2067417" y="2976443"/>
                  </a:lnTo>
                  <a:lnTo>
                    <a:pt x="2108805" y="2953431"/>
                  </a:lnTo>
                  <a:lnTo>
                    <a:pt x="2146030" y="2927190"/>
                  </a:lnTo>
                  <a:lnTo>
                    <a:pt x="2178675" y="2898015"/>
                  </a:lnTo>
                  <a:lnTo>
                    <a:pt x="2206322" y="2866200"/>
                  </a:lnTo>
                  <a:lnTo>
                    <a:pt x="2228552" y="2832040"/>
                  </a:lnTo>
                  <a:lnTo>
                    <a:pt x="2244949" y="2795829"/>
                  </a:lnTo>
                  <a:lnTo>
                    <a:pt x="2255093" y="2757863"/>
                  </a:lnTo>
                  <a:lnTo>
                    <a:pt x="2258568" y="2718435"/>
                  </a:lnTo>
                  <a:lnTo>
                    <a:pt x="2258568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411095" y="180463"/>
            <a:ext cx="7390765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sv-SE" sz="2400" b="0" spc="-440" dirty="0">
                <a:latin typeface="Arial"/>
                <a:cs typeface="Arial"/>
              </a:rPr>
              <a:t>B E N E F I T   </a:t>
            </a:r>
            <a:r>
              <a:rPr lang="sv-SE" sz="2400" b="0" spc="-200" dirty="0">
                <a:latin typeface="Arial"/>
                <a:cs typeface="Arial"/>
              </a:rPr>
              <a:t>YANG </a:t>
            </a:r>
            <a:r>
              <a:rPr lang="sv-SE" sz="2400" b="0" spc="-229" dirty="0">
                <a:latin typeface="Arial"/>
                <a:cs typeface="Arial"/>
              </a:rPr>
              <a:t>ANDA </a:t>
            </a:r>
            <a:r>
              <a:rPr lang="sv-SE" sz="2400" b="0" spc="-415" dirty="0">
                <a:latin typeface="Arial"/>
                <a:cs typeface="Arial"/>
              </a:rPr>
              <a:t>D A P A T  </a:t>
            </a:r>
            <a:r>
              <a:rPr lang="sv-SE" sz="2400" b="0" spc="-340" dirty="0">
                <a:latin typeface="Arial"/>
                <a:cs typeface="Arial"/>
              </a:rPr>
              <a:t>D A R I  </a:t>
            </a:r>
            <a:r>
              <a:rPr lang="sv-SE" sz="2400" b="1" spc="-330" dirty="0">
                <a:solidFill>
                  <a:srgbClr val="385622"/>
                </a:solidFill>
                <a:latin typeface="Arial"/>
                <a:cs typeface="Arial"/>
              </a:rPr>
              <a:t>M y I F P E</a:t>
            </a:r>
            <a:r>
              <a:rPr lang="sv-SE" sz="2400" b="1" spc="-90" dirty="0">
                <a:solidFill>
                  <a:srgbClr val="385622"/>
                </a:solidFill>
                <a:latin typeface="Arial"/>
                <a:cs typeface="Arial"/>
              </a:rPr>
              <a:t> </a:t>
            </a:r>
            <a:r>
              <a:rPr lang="sv-SE" sz="2400" b="0" i="1" spc="-345" dirty="0">
                <a:solidFill>
                  <a:srgbClr val="385622"/>
                </a:solidFill>
                <a:latin typeface="Arial"/>
                <a:cs typeface="Arial"/>
              </a:rPr>
              <a:t>S Y A R I A H</a:t>
            </a:r>
            <a:endParaRPr sz="2400" i="1" dirty="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78196" y="879347"/>
            <a:ext cx="190500" cy="190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90615" y="879347"/>
            <a:ext cx="190500" cy="1905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999988" y="879347"/>
            <a:ext cx="190500" cy="190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10884" y="879347"/>
            <a:ext cx="190500" cy="1905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23304" y="879347"/>
            <a:ext cx="190500" cy="1905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1286255" y="2907817"/>
            <a:ext cx="2665730" cy="3495040"/>
            <a:chOff x="1286255" y="2907817"/>
            <a:chExt cx="2665730" cy="3495040"/>
          </a:xfrm>
        </p:grpSpPr>
        <p:sp>
          <p:nvSpPr>
            <p:cNvPr id="20" name="object 20"/>
            <p:cNvSpPr/>
            <p:nvPr/>
          </p:nvSpPr>
          <p:spPr>
            <a:xfrm>
              <a:off x="1286255" y="2907817"/>
              <a:ext cx="2665475" cy="349453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495043" y="3144012"/>
              <a:ext cx="2257425" cy="3031490"/>
            </a:xfrm>
            <a:custGeom>
              <a:avLst/>
              <a:gdLst/>
              <a:ahLst/>
              <a:cxnLst/>
              <a:rect l="l" t="t" r="r" b="b"/>
              <a:pathLst>
                <a:path w="2257425" h="3031490">
                  <a:moveTo>
                    <a:pt x="2257044" y="0"/>
                  </a:moveTo>
                  <a:lnTo>
                    <a:pt x="1749806" y="0"/>
                  </a:lnTo>
                  <a:lnTo>
                    <a:pt x="1747267" y="39872"/>
                  </a:lnTo>
                  <a:lnTo>
                    <a:pt x="1739797" y="78740"/>
                  </a:lnTo>
                  <a:lnTo>
                    <a:pt x="1727615" y="116451"/>
                  </a:lnTo>
                  <a:lnTo>
                    <a:pt x="1710940" y="152849"/>
                  </a:lnTo>
                  <a:lnTo>
                    <a:pt x="1689991" y="187779"/>
                  </a:lnTo>
                  <a:lnTo>
                    <a:pt x="1664988" y="221088"/>
                  </a:lnTo>
                  <a:lnTo>
                    <a:pt x="1636150" y="252620"/>
                  </a:lnTo>
                  <a:lnTo>
                    <a:pt x="1603697" y="282221"/>
                  </a:lnTo>
                  <a:lnTo>
                    <a:pt x="1567846" y="309737"/>
                  </a:lnTo>
                  <a:lnTo>
                    <a:pt x="1528819" y="335012"/>
                  </a:lnTo>
                  <a:lnTo>
                    <a:pt x="1486833" y="357893"/>
                  </a:lnTo>
                  <a:lnTo>
                    <a:pt x="1442108" y="378224"/>
                  </a:lnTo>
                  <a:lnTo>
                    <a:pt x="1394864" y="395852"/>
                  </a:lnTo>
                  <a:lnTo>
                    <a:pt x="1345319" y="410621"/>
                  </a:lnTo>
                  <a:lnTo>
                    <a:pt x="1293693" y="422377"/>
                  </a:lnTo>
                  <a:lnTo>
                    <a:pt x="1240206" y="430966"/>
                  </a:lnTo>
                  <a:lnTo>
                    <a:pt x="1185075" y="436233"/>
                  </a:lnTo>
                  <a:lnTo>
                    <a:pt x="1128522" y="438023"/>
                  </a:lnTo>
                  <a:lnTo>
                    <a:pt x="1071968" y="436233"/>
                  </a:lnTo>
                  <a:lnTo>
                    <a:pt x="1016837" y="430966"/>
                  </a:lnTo>
                  <a:lnTo>
                    <a:pt x="963350" y="422377"/>
                  </a:lnTo>
                  <a:lnTo>
                    <a:pt x="911724" y="410621"/>
                  </a:lnTo>
                  <a:lnTo>
                    <a:pt x="862179" y="395852"/>
                  </a:lnTo>
                  <a:lnTo>
                    <a:pt x="814935" y="378224"/>
                  </a:lnTo>
                  <a:lnTo>
                    <a:pt x="770210" y="357893"/>
                  </a:lnTo>
                  <a:lnTo>
                    <a:pt x="728224" y="335012"/>
                  </a:lnTo>
                  <a:lnTo>
                    <a:pt x="689197" y="309737"/>
                  </a:lnTo>
                  <a:lnTo>
                    <a:pt x="653346" y="282221"/>
                  </a:lnTo>
                  <a:lnTo>
                    <a:pt x="620893" y="252620"/>
                  </a:lnTo>
                  <a:lnTo>
                    <a:pt x="592055" y="221088"/>
                  </a:lnTo>
                  <a:lnTo>
                    <a:pt x="567052" y="187779"/>
                  </a:lnTo>
                  <a:lnTo>
                    <a:pt x="546103" y="152849"/>
                  </a:lnTo>
                  <a:lnTo>
                    <a:pt x="529428" y="116451"/>
                  </a:lnTo>
                  <a:lnTo>
                    <a:pt x="517246" y="78740"/>
                  </a:lnTo>
                  <a:lnTo>
                    <a:pt x="509776" y="39872"/>
                  </a:lnTo>
                  <a:lnTo>
                    <a:pt x="507238" y="0"/>
                  </a:lnTo>
                  <a:lnTo>
                    <a:pt x="0" y="0"/>
                  </a:lnTo>
                  <a:lnTo>
                    <a:pt x="0" y="2717076"/>
                  </a:lnTo>
                  <a:lnTo>
                    <a:pt x="3472" y="2756483"/>
                  </a:lnTo>
                  <a:lnTo>
                    <a:pt x="13610" y="2794431"/>
                  </a:lnTo>
                  <a:lnTo>
                    <a:pt x="29996" y="2830622"/>
                  </a:lnTo>
                  <a:lnTo>
                    <a:pt x="52213" y="2864764"/>
                  </a:lnTo>
                  <a:lnTo>
                    <a:pt x="79843" y="2896563"/>
                  </a:lnTo>
                  <a:lnTo>
                    <a:pt x="112468" y="2925722"/>
                  </a:lnTo>
                  <a:lnTo>
                    <a:pt x="149672" y="2951949"/>
                  </a:lnTo>
                  <a:lnTo>
                    <a:pt x="191035" y="2974949"/>
                  </a:lnTo>
                  <a:lnTo>
                    <a:pt x="236142" y="2994427"/>
                  </a:lnTo>
                  <a:lnTo>
                    <a:pt x="284573" y="3010089"/>
                  </a:lnTo>
                  <a:lnTo>
                    <a:pt x="335912" y="3021641"/>
                  </a:lnTo>
                  <a:lnTo>
                    <a:pt x="389741" y="3028788"/>
                  </a:lnTo>
                  <a:lnTo>
                    <a:pt x="445643" y="3031236"/>
                  </a:lnTo>
                  <a:lnTo>
                    <a:pt x="1811401" y="3031236"/>
                  </a:lnTo>
                  <a:lnTo>
                    <a:pt x="1867302" y="3028788"/>
                  </a:lnTo>
                  <a:lnTo>
                    <a:pt x="1921131" y="3021641"/>
                  </a:lnTo>
                  <a:lnTo>
                    <a:pt x="1972470" y="3010089"/>
                  </a:lnTo>
                  <a:lnTo>
                    <a:pt x="2020901" y="2994427"/>
                  </a:lnTo>
                  <a:lnTo>
                    <a:pt x="2066008" y="2974949"/>
                  </a:lnTo>
                  <a:lnTo>
                    <a:pt x="2107371" y="2951949"/>
                  </a:lnTo>
                  <a:lnTo>
                    <a:pt x="2144575" y="2925722"/>
                  </a:lnTo>
                  <a:lnTo>
                    <a:pt x="2177200" y="2896563"/>
                  </a:lnTo>
                  <a:lnTo>
                    <a:pt x="2204830" y="2864764"/>
                  </a:lnTo>
                  <a:lnTo>
                    <a:pt x="2227047" y="2830622"/>
                  </a:lnTo>
                  <a:lnTo>
                    <a:pt x="2243433" y="2794431"/>
                  </a:lnTo>
                  <a:lnTo>
                    <a:pt x="2253571" y="2756483"/>
                  </a:lnTo>
                  <a:lnTo>
                    <a:pt x="2257044" y="2717076"/>
                  </a:lnTo>
                  <a:lnTo>
                    <a:pt x="22570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120640" y="2933712"/>
            <a:ext cx="2665730" cy="3496310"/>
            <a:chOff x="5120640" y="2933712"/>
            <a:chExt cx="2665730" cy="3496310"/>
          </a:xfrm>
        </p:grpSpPr>
        <p:sp>
          <p:nvSpPr>
            <p:cNvPr id="23" name="object 23"/>
            <p:cNvSpPr/>
            <p:nvPr/>
          </p:nvSpPr>
          <p:spPr>
            <a:xfrm>
              <a:off x="5120640" y="2933712"/>
              <a:ext cx="2665476" cy="349605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329428" y="3169920"/>
              <a:ext cx="2257425" cy="3032760"/>
            </a:xfrm>
            <a:custGeom>
              <a:avLst/>
              <a:gdLst/>
              <a:ahLst/>
              <a:cxnLst/>
              <a:rect l="l" t="t" r="r" b="b"/>
              <a:pathLst>
                <a:path w="2257425" h="3032760">
                  <a:moveTo>
                    <a:pt x="2257044" y="0"/>
                  </a:moveTo>
                  <a:lnTo>
                    <a:pt x="1749805" y="0"/>
                  </a:lnTo>
                  <a:lnTo>
                    <a:pt x="1747267" y="39893"/>
                  </a:lnTo>
                  <a:lnTo>
                    <a:pt x="1739797" y="78783"/>
                  </a:lnTo>
                  <a:lnTo>
                    <a:pt x="1727615" y="116514"/>
                  </a:lnTo>
                  <a:lnTo>
                    <a:pt x="1710940" y="152932"/>
                  </a:lnTo>
                  <a:lnTo>
                    <a:pt x="1689991" y="187882"/>
                  </a:lnTo>
                  <a:lnTo>
                    <a:pt x="1664988" y="221210"/>
                  </a:lnTo>
                  <a:lnTo>
                    <a:pt x="1636150" y="252761"/>
                  </a:lnTo>
                  <a:lnTo>
                    <a:pt x="1603697" y="282379"/>
                  </a:lnTo>
                  <a:lnTo>
                    <a:pt x="1567846" y="309911"/>
                  </a:lnTo>
                  <a:lnTo>
                    <a:pt x="1528819" y="335202"/>
                  </a:lnTo>
                  <a:lnTo>
                    <a:pt x="1486833" y="358097"/>
                  </a:lnTo>
                  <a:lnTo>
                    <a:pt x="1442108" y="378441"/>
                  </a:lnTo>
                  <a:lnTo>
                    <a:pt x="1394864" y="396079"/>
                  </a:lnTo>
                  <a:lnTo>
                    <a:pt x="1345319" y="410858"/>
                  </a:lnTo>
                  <a:lnTo>
                    <a:pt x="1293693" y="422621"/>
                  </a:lnTo>
                  <a:lnTo>
                    <a:pt x="1240206" y="431216"/>
                  </a:lnTo>
                  <a:lnTo>
                    <a:pt x="1185075" y="436485"/>
                  </a:lnTo>
                  <a:lnTo>
                    <a:pt x="1128522" y="438276"/>
                  </a:lnTo>
                  <a:lnTo>
                    <a:pt x="1071968" y="436485"/>
                  </a:lnTo>
                  <a:lnTo>
                    <a:pt x="1016837" y="431216"/>
                  </a:lnTo>
                  <a:lnTo>
                    <a:pt x="963350" y="422621"/>
                  </a:lnTo>
                  <a:lnTo>
                    <a:pt x="911724" y="410858"/>
                  </a:lnTo>
                  <a:lnTo>
                    <a:pt x="862179" y="396079"/>
                  </a:lnTo>
                  <a:lnTo>
                    <a:pt x="814935" y="378441"/>
                  </a:lnTo>
                  <a:lnTo>
                    <a:pt x="770210" y="358097"/>
                  </a:lnTo>
                  <a:lnTo>
                    <a:pt x="728224" y="335202"/>
                  </a:lnTo>
                  <a:lnTo>
                    <a:pt x="689197" y="309911"/>
                  </a:lnTo>
                  <a:lnTo>
                    <a:pt x="653346" y="282379"/>
                  </a:lnTo>
                  <a:lnTo>
                    <a:pt x="620893" y="252761"/>
                  </a:lnTo>
                  <a:lnTo>
                    <a:pt x="592055" y="221210"/>
                  </a:lnTo>
                  <a:lnTo>
                    <a:pt x="567052" y="187882"/>
                  </a:lnTo>
                  <a:lnTo>
                    <a:pt x="546103" y="152932"/>
                  </a:lnTo>
                  <a:lnTo>
                    <a:pt x="529428" y="116514"/>
                  </a:lnTo>
                  <a:lnTo>
                    <a:pt x="517246" y="78783"/>
                  </a:lnTo>
                  <a:lnTo>
                    <a:pt x="509776" y="39893"/>
                  </a:lnTo>
                  <a:lnTo>
                    <a:pt x="507238" y="0"/>
                  </a:lnTo>
                  <a:lnTo>
                    <a:pt x="0" y="0"/>
                  </a:lnTo>
                  <a:lnTo>
                    <a:pt x="0" y="2718435"/>
                  </a:lnTo>
                  <a:lnTo>
                    <a:pt x="3472" y="2757863"/>
                  </a:lnTo>
                  <a:lnTo>
                    <a:pt x="13610" y="2795829"/>
                  </a:lnTo>
                  <a:lnTo>
                    <a:pt x="29996" y="2832040"/>
                  </a:lnTo>
                  <a:lnTo>
                    <a:pt x="52213" y="2866200"/>
                  </a:lnTo>
                  <a:lnTo>
                    <a:pt x="79843" y="2898015"/>
                  </a:lnTo>
                  <a:lnTo>
                    <a:pt x="112468" y="2927190"/>
                  </a:lnTo>
                  <a:lnTo>
                    <a:pt x="149672" y="2953431"/>
                  </a:lnTo>
                  <a:lnTo>
                    <a:pt x="191035" y="2976443"/>
                  </a:lnTo>
                  <a:lnTo>
                    <a:pt x="236142" y="2995931"/>
                  </a:lnTo>
                  <a:lnTo>
                    <a:pt x="284573" y="3011602"/>
                  </a:lnTo>
                  <a:lnTo>
                    <a:pt x="335912" y="3023160"/>
                  </a:lnTo>
                  <a:lnTo>
                    <a:pt x="389741" y="3030310"/>
                  </a:lnTo>
                  <a:lnTo>
                    <a:pt x="445643" y="3032760"/>
                  </a:lnTo>
                  <a:lnTo>
                    <a:pt x="1811401" y="3032760"/>
                  </a:lnTo>
                  <a:lnTo>
                    <a:pt x="1867302" y="3030310"/>
                  </a:lnTo>
                  <a:lnTo>
                    <a:pt x="1921131" y="3023160"/>
                  </a:lnTo>
                  <a:lnTo>
                    <a:pt x="1972470" y="3011602"/>
                  </a:lnTo>
                  <a:lnTo>
                    <a:pt x="2020901" y="2995931"/>
                  </a:lnTo>
                  <a:lnTo>
                    <a:pt x="2066008" y="2976443"/>
                  </a:lnTo>
                  <a:lnTo>
                    <a:pt x="2107371" y="2953431"/>
                  </a:lnTo>
                  <a:lnTo>
                    <a:pt x="2144575" y="2927190"/>
                  </a:lnTo>
                  <a:lnTo>
                    <a:pt x="2177200" y="2898015"/>
                  </a:lnTo>
                  <a:lnTo>
                    <a:pt x="2204830" y="2866200"/>
                  </a:lnTo>
                  <a:lnTo>
                    <a:pt x="2227047" y="2832040"/>
                  </a:lnTo>
                  <a:lnTo>
                    <a:pt x="2243433" y="2795829"/>
                  </a:lnTo>
                  <a:lnTo>
                    <a:pt x="2253571" y="2757863"/>
                  </a:lnTo>
                  <a:lnTo>
                    <a:pt x="2257044" y="2718435"/>
                  </a:lnTo>
                  <a:lnTo>
                    <a:pt x="22570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842897" y="3817897"/>
            <a:ext cx="1548130" cy="15970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25"/>
              </a:spcBef>
            </a:pPr>
            <a:r>
              <a:rPr sz="1800" b="1" spc="-45" dirty="0">
                <a:solidFill>
                  <a:srgbClr val="EE2F78"/>
                </a:solidFill>
                <a:latin typeface="Trebuchet MS"/>
                <a:cs typeface="Trebuchet MS"/>
              </a:rPr>
              <a:t>ANYTIME</a:t>
            </a:r>
            <a:endParaRPr sz="1800">
              <a:latin typeface="Trebuchet MS"/>
              <a:cs typeface="Trebuchet MS"/>
            </a:endParaRPr>
          </a:p>
          <a:p>
            <a:pPr marL="12700" marR="5080" indent="-635" algn="ctr">
              <a:lnSpc>
                <a:spcPct val="100000"/>
              </a:lnSpc>
              <a:spcBef>
                <a:spcPts val="280"/>
              </a:spcBef>
            </a:pPr>
            <a:r>
              <a:rPr sz="1600" spc="-85" dirty="0">
                <a:solidFill>
                  <a:srgbClr val="2E5496"/>
                </a:solidFill>
                <a:latin typeface="Arial"/>
                <a:cs typeface="Arial"/>
              </a:rPr>
              <a:t>Anda </a:t>
            </a:r>
            <a:r>
              <a:rPr sz="1600" spc="-15" dirty="0">
                <a:solidFill>
                  <a:srgbClr val="2E5496"/>
                </a:solidFill>
                <a:latin typeface="Arial"/>
                <a:cs typeface="Arial"/>
              </a:rPr>
              <a:t>dapat  </a:t>
            </a:r>
            <a:r>
              <a:rPr sz="1600" spc="-114" dirty="0">
                <a:solidFill>
                  <a:srgbClr val="2E5496"/>
                </a:solidFill>
                <a:latin typeface="Arial"/>
                <a:cs typeface="Arial"/>
              </a:rPr>
              <a:t>menggunakannya  </a:t>
            </a:r>
            <a:r>
              <a:rPr sz="1600" spc="-95" dirty="0">
                <a:solidFill>
                  <a:srgbClr val="2E5496"/>
                </a:solidFill>
                <a:latin typeface="Arial"/>
                <a:cs typeface="Arial"/>
              </a:rPr>
              <a:t>kapanpun </a:t>
            </a:r>
            <a:r>
              <a:rPr sz="1600" spc="-75" dirty="0">
                <a:solidFill>
                  <a:srgbClr val="2E5496"/>
                </a:solidFill>
                <a:latin typeface="Arial"/>
                <a:cs typeface="Arial"/>
              </a:rPr>
              <a:t>dan  </a:t>
            </a:r>
            <a:r>
              <a:rPr sz="1600" spc="-105" dirty="0">
                <a:solidFill>
                  <a:srgbClr val="2E5496"/>
                </a:solidFill>
                <a:latin typeface="Arial"/>
                <a:cs typeface="Arial"/>
              </a:rPr>
              <a:t>dimanapun </a:t>
            </a:r>
            <a:r>
              <a:rPr sz="1600" spc="-90" dirty="0">
                <a:solidFill>
                  <a:srgbClr val="2E5496"/>
                </a:solidFill>
                <a:latin typeface="Arial"/>
                <a:cs typeface="Arial"/>
              </a:rPr>
              <a:t>melalui  </a:t>
            </a:r>
            <a:r>
              <a:rPr sz="1600" spc="-45" dirty="0">
                <a:solidFill>
                  <a:srgbClr val="2E5496"/>
                </a:solidFill>
                <a:latin typeface="Arial"/>
                <a:cs typeface="Arial"/>
              </a:rPr>
              <a:t>gadget</a:t>
            </a:r>
            <a:r>
              <a:rPr sz="1600" spc="30" dirty="0">
                <a:solidFill>
                  <a:srgbClr val="2E5496"/>
                </a:solidFill>
                <a:latin typeface="Arial"/>
                <a:cs typeface="Arial"/>
              </a:rPr>
              <a:t> </a:t>
            </a:r>
            <a:r>
              <a:rPr sz="1600" spc="-90" dirty="0">
                <a:solidFill>
                  <a:srgbClr val="2E5496"/>
                </a:solidFill>
                <a:latin typeface="Arial"/>
                <a:cs typeface="Arial"/>
              </a:rPr>
              <a:t>Anda.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477002" y="3845075"/>
            <a:ext cx="1936750" cy="110871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25"/>
              </a:spcBef>
            </a:pPr>
            <a:r>
              <a:rPr sz="1800" b="1" spc="-85" dirty="0">
                <a:solidFill>
                  <a:srgbClr val="03A0A3"/>
                </a:solidFill>
                <a:latin typeface="Trebuchet MS"/>
                <a:cs typeface="Trebuchet MS"/>
              </a:rPr>
              <a:t>AFFORDABLE</a:t>
            </a:r>
            <a:endParaRPr sz="1800">
              <a:latin typeface="Trebuchet MS"/>
              <a:cs typeface="Trebuchet MS"/>
            </a:endParaRPr>
          </a:p>
          <a:p>
            <a:pPr marL="12700" marR="5080" algn="ctr">
              <a:lnSpc>
                <a:spcPct val="100000"/>
              </a:lnSpc>
              <a:spcBef>
                <a:spcPts val="280"/>
              </a:spcBef>
            </a:pPr>
            <a:r>
              <a:rPr sz="1600" spc="-105" dirty="0">
                <a:solidFill>
                  <a:srgbClr val="2E5496"/>
                </a:solidFill>
                <a:latin typeface="Arial"/>
                <a:cs typeface="Arial"/>
              </a:rPr>
              <a:t>Apps komprehensif </a:t>
            </a:r>
            <a:r>
              <a:rPr sz="1600" spc="-75" dirty="0">
                <a:solidFill>
                  <a:srgbClr val="2E5496"/>
                </a:solidFill>
                <a:latin typeface="Arial"/>
                <a:cs typeface="Arial"/>
              </a:rPr>
              <a:t>dan  </a:t>
            </a:r>
            <a:r>
              <a:rPr sz="1600" spc="-100" dirty="0">
                <a:solidFill>
                  <a:srgbClr val="2E5496"/>
                </a:solidFill>
                <a:latin typeface="Arial"/>
                <a:cs typeface="Arial"/>
              </a:rPr>
              <a:t>proven </a:t>
            </a:r>
            <a:r>
              <a:rPr sz="1600" spc="-95" dirty="0">
                <a:solidFill>
                  <a:srgbClr val="2E5496"/>
                </a:solidFill>
                <a:latin typeface="Arial"/>
                <a:cs typeface="Arial"/>
              </a:rPr>
              <a:t>dengan </a:t>
            </a:r>
            <a:r>
              <a:rPr sz="1600" spc="-30" dirty="0">
                <a:solidFill>
                  <a:srgbClr val="2E5496"/>
                </a:solidFill>
                <a:latin typeface="Arial"/>
                <a:cs typeface="Arial"/>
              </a:rPr>
              <a:t>biaya  </a:t>
            </a:r>
            <a:r>
              <a:rPr sz="1600" spc="-65" dirty="0">
                <a:solidFill>
                  <a:srgbClr val="2E5496"/>
                </a:solidFill>
                <a:latin typeface="Arial"/>
                <a:cs typeface="Arial"/>
              </a:rPr>
              <a:t>terjangkau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211436" y="3845075"/>
            <a:ext cx="1941830" cy="159639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25"/>
              </a:spcBef>
            </a:pPr>
            <a:r>
              <a:rPr sz="1800" b="1" spc="-90" dirty="0">
                <a:solidFill>
                  <a:srgbClr val="ED9423"/>
                </a:solidFill>
                <a:latin typeface="Trebuchet MS"/>
                <a:cs typeface="Trebuchet MS"/>
              </a:rPr>
              <a:t>SIMPLE </a:t>
            </a:r>
            <a:r>
              <a:rPr sz="1800" b="1" spc="-135" dirty="0">
                <a:solidFill>
                  <a:srgbClr val="ED9423"/>
                </a:solidFill>
                <a:latin typeface="Trebuchet MS"/>
                <a:cs typeface="Trebuchet MS"/>
              </a:rPr>
              <a:t>&amp;</a:t>
            </a:r>
            <a:r>
              <a:rPr sz="1800" b="1" spc="-85" dirty="0">
                <a:solidFill>
                  <a:srgbClr val="ED9423"/>
                </a:solidFill>
                <a:latin typeface="Trebuchet MS"/>
                <a:cs typeface="Trebuchet MS"/>
              </a:rPr>
              <a:t> </a:t>
            </a:r>
            <a:r>
              <a:rPr sz="1800" b="1" spc="-120" dirty="0">
                <a:solidFill>
                  <a:srgbClr val="ED9423"/>
                </a:solidFill>
                <a:latin typeface="Trebuchet MS"/>
                <a:cs typeface="Trebuchet MS"/>
              </a:rPr>
              <a:t>DETAIL</a:t>
            </a:r>
            <a:endParaRPr sz="1800">
              <a:latin typeface="Trebuchet MS"/>
              <a:cs typeface="Trebuchet MS"/>
            </a:endParaRPr>
          </a:p>
          <a:p>
            <a:pPr marL="12700" marR="5080" indent="-635" algn="ctr">
              <a:lnSpc>
                <a:spcPct val="100000"/>
              </a:lnSpc>
              <a:spcBef>
                <a:spcPts val="280"/>
              </a:spcBef>
            </a:pPr>
            <a:r>
              <a:rPr sz="1600" spc="-105" dirty="0">
                <a:solidFill>
                  <a:srgbClr val="2E5496"/>
                </a:solidFill>
                <a:latin typeface="Arial"/>
                <a:cs typeface="Arial"/>
              </a:rPr>
              <a:t>Mudah </a:t>
            </a:r>
            <a:r>
              <a:rPr sz="1600" spc="-90" dirty="0">
                <a:solidFill>
                  <a:srgbClr val="2E5496"/>
                </a:solidFill>
                <a:latin typeface="Arial"/>
                <a:cs typeface="Arial"/>
              </a:rPr>
              <a:t>digunakan,  </a:t>
            </a:r>
            <a:r>
              <a:rPr sz="1600" spc="-130" dirty="0">
                <a:solidFill>
                  <a:srgbClr val="2E5496"/>
                </a:solidFill>
                <a:latin typeface="Arial"/>
                <a:cs typeface="Arial"/>
              </a:rPr>
              <a:t>mudah </a:t>
            </a:r>
            <a:r>
              <a:rPr sz="1600" spc="-10" dirty="0">
                <a:solidFill>
                  <a:srgbClr val="2E5496"/>
                </a:solidFill>
                <a:latin typeface="Arial"/>
                <a:cs typeface="Arial"/>
              </a:rPr>
              <a:t>di </a:t>
            </a:r>
            <a:r>
              <a:rPr sz="1600" spc="-150" dirty="0">
                <a:solidFill>
                  <a:srgbClr val="2E5496"/>
                </a:solidFill>
                <a:latin typeface="Arial"/>
                <a:cs typeface="Arial"/>
              </a:rPr>
              <a:t>akses, </a:t>
            </a:r>
            <a:r>
              <a:rPr sz="1600" spc="-30" dirty="0">
                <a:solidFill>
                  <a:srgbClr val="2E5496"/>
                </a:solidFill>
                <a:latin typeface="Arial"/>
                <a:cs typeface="Arial"/>
              </a:rPr>
              <a:t>detail  </a:t>
            </a:r>
            <a:r>
              <a:rPr sz="1600" spc="-75" dirty="0">
                <a:solidFill>
                  <a:srgbClr val="2E5496"/>
                </a:solidFill>
                <a:latin typeface="Arial"/>
                <a:cs typeface="Arial"/>
              </a:rPr>
              <a:t>dan </a:t>
            </a:r>
            <a:r>
              <a:rPr sz="1600" spc="-65" dirty="0">
                <a:solidFill>
                  <a:srgbClr val="2E5496"/>
                </a:solidFill>
                <a:latin typeface="Arial"/>
                <a:cs typeface="Arial"/>
              </a:rPr>
              <a:t>lengkap </a:t>
            </a:r>
            <a:r>
              <a:rPr sz="1600" spc="-135" dirty="0">
                <a:solidFill>
                  <a:srgbClr val="2E5496"/>
                </a:solidFill>
                <a:latin typeface="Arial"/>
                <a:cs typeface="Arial"/>
              </a:rPr>
              <a:t>membantu  </a:t>
            </a:r>
            <a:r>
              <a:rPr sz="1600" spc="-100" dirty="0">
                <a:solidFill>
                  <a:srgbClr val="2E5496"/>
                </a:solidFill>
                <a:latin typeface="Arial"/>
                <a:cs typeface="Arial"/>
              </a:rPr>
              <a:t>presentasi </a:t>
            </a:r>
            <a:r>
              <a:rPr sz="1600" spc="-15" dirty="0">
                <a:solidFill>
                  <a:srgbClr val="2E5496"/>
                </a:solidFill>
                <a:latin typeface="Arial"/>
                <a:cs typeface="Arial"/>
              </a:rPr>
              <a:t>bagi </a:t>
            </a:r>
            <a:r>
              <a:rPr sz="1600" spc="-85" dirty="0">
                <a:solidFill>
                  <a:srgbClr val="2E5496"/>
                </a:solidFill>
                <a:latin typeface="Arial"/>
                <a:cs typeface="Arial"/>
              </a:rPr>
              <a:t>klien  </a:t>
            </a:r>
            <a:r>
              <a:rPr sz="1600" spc="-60" dirty="0">
                <a:solidFill>
                  <a:srgbClr val="2E5496"/>
                </a:solidFill>
                <a:latin typeface="Arial"/>
                <a:cs typeface="Arial"/>
              </a:rPr>
              <a:t>anda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1111483" y="0"/>
            <a:ext cx="1060703" cy="7056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82751" y="5419344"/>
            <a:ext cx="467995" cy="472440"/>
          </a:xfrm>
          <a:custGeom>
            <a:avLst/>
            <a:gdLst/>
            <a:ahLst/>
            <a:cxnLst/>
            <a:rect l="l" t="t" r="r" b="b"/>
            <a:pathLst>
              <a:path w="467994" h="472439">
                <a:moveTo>
                  <a:pt x="233934" y="0"/>
                </a:moveTo>
                <a:lnTo>
                  <a:pt x="186788" y="4800"/>
                </a:lnTo>
                <a:lnTo>
                  <a:pt x="142876" y="18567"/>
                </a:lnTo>
                <a:lnTo>
                  <a:pt x="103139" y="40351"/>
                </a:lnTo>
                <a:lnTo>
                  <a:pt x="68518" y="69199"/>
                </a:lnTo>
                <a:lnTo>
                  <a:pt x="39952" y="104161"/>
                </a:lnTo>
                <a:lnTo>
                  <a:pt x="18383" y="144285"/>
                </a:lnTo>
                <a:lnTo>
                  <a:pt x="4752" y="188622"/>
                </a:lnTo>
                <a:lnTo>
                  <a:pt x="0" y="236219"/>
                </a:lnTo>
                <a:lnTo>
                  <a:pt x="4752" y="283824"/>
                </a:lnTo>
                <a:lnTo>
                  <a:pt x="18383" y="328164"/>
                </a:lnTo>
                <a:lnTo>
                  <a:pt x="39952" y="368290"/>
                </a:lnTo>
                <a:lnTo>
                  <a:pt x="68518" y="403250"/>
                </a:lnTo>
                <a:lnTo>
                  <a:pt x="103139" y="432095"/>
                </a:lnTo>
                <a:lnTo>
                  <a:pt x="142876" y="453875"/>
                </a:lnTo>
                <a:lnTo>
                  <a:pt x="186788" y="467640"/>
                </a:lnTo>
                <a:lnTo>
                  <a:pt x="233934" y="472439"/>
                </a:lnTo>
                <a:lnTo>
                  <a:pt x="281079" y="467640"/>
                </a:lnTo>
                <a:lnTo>
                  <a:pt x="324991" y="453875"/>
                </a:lnTo>
                <a:lnTo>
                  <a:pt x="364728" y="432095"/>
                </a:lnTo>
                <a:lnTo>
                  <a:pt x="399349" y="403250"/>
                </a:lnTo>
                <a:lnTo>
                  <a:pt x="427915" y="368290"/>
                </a:lnTo>
                <a:lnTo>
                  <a:pt x="449484" y="328164"/>
                </a:lnTo>
                <a:lnTo>
                  <a:pt x="463115" y="283824"/>
                </a:lnTo>
                <a:lnTo>
                  <a:pt x="467867" y="236219"/>
                </a:lnTo>
                <a:lnTo>
                  <a:pt x="463115" y="188622"/>
                </a:lnTo>
                <a:lnTo>
                  <a:pt x="449484" y="144285"/>
                </a:lnTo>
                <a:lnTo>
                  <a:pt x="427915" y="104161"/>
                </a:lnTo>
                <a:lnTo>
                  <a:pt x="399349" y="69199"/>
                </a:lnTo>
                <a:lnTo>
                  <a:pt x="364728" y="40351"/>
                </a:lnTo>
                <a:lnTo>
                  <a:pt x="324991" y="18567"/>
                </a:lnTo>
                <a:lnTo>
                  <a:pt x="281079" y="4800"/>
                </a:lnTo>
                <a:lnTo>
                  <a:pt x="233934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8744" y="5978652"/>
            <a:ext cx="558165" cy="562610"/>
          </a:xfrm>
          <a:custGeom>
            <a:avLst/>
            <a:gdLst/>
            <a:ahLst/>
            <a:cxnLst/>
            <a:rect l="l" t="t" r="r" b="b"/>
            <a:pathLst>
              <a:path w="558165" h="562609">
                <a:moveTo>
                  <a:pt x="278892" y="0"/>
                </a:moveTo>
                <a:lnTo>
                  <a:pt x="233654" y="3680"/>
                </a:lnTo>
                <a:lnTo>
                  <a:pt x="190741" y="14334"/>
                </a:lnTo>
                <a:lnTo>
                  <a:pt x="150726" y="31383"/>
                </a:lnTo>
                <a:lnTo>
                  <a:pt x="114182" y="54249"/>
                </a:lnTo>
                <a:lnTo>
                  <a:pt x="81686" y="82353"/>
                </a:lnTo>
                <a:lnTo>
                  <a:pt x="53810" y="115115"/>
                </a:lnTo>
                <a:lnTo>
                  <a:pt x="31129" y="151958"/>
                </a:lnTo>
                <a:lnTo>
                  <a:pt x="14218" y="192301"/>
                </a:lnTo>
                <a:lnTo>
                  <a:pt x="3650" y="235568"/>
                </a:lnTo>
                <a:lnTo>
                  <a:pt x="0" y="281178"/>
                </a:lnTo>
                <a:lnTo>
                  <a:pt x="3650" y="326787"/>
                </a:lnTo>
                <a:lnTo>
                  <a:pt x="14218" y="370054"/>
                </a:lnTo>
                <a:lnTo>
                  <a:pt x="31129" y="410397"/>
                </a:lnTo>
                <a:lnTo>
                  <a:pt x="53810" y="447240"/>
                </a:lnTo>
                <a:lnTo>
                  <a:pt x="81686" y="480002"/>
                </a:lnTo>
                <a:lnTo>
                  <a:pt x="114182" y="508106"/>
                </a:lnTo>
                <a:lnTo>
                  <a:pt x="150726" y="530972"/>
                </a:lnTo>
                <a:lnTo>
                  <a:pt x="190741" y="548021"/>
                </a:lnTo>
                <a:lnTo>
                  <a:pt x="233654" y="558675"/>
                </a:lnTo>
                <a:lnTo>
                  <a:pt x="278892" y="562356"/>
                </a:lnTo>
                <a:lnTo>
                  <a:pt x="324129" y="558675"/>
                </a:lnTo>
                <a:lnTo>
                  <a:pt x="367042" y="548021"/>
                </a:lnTo>
                <a:lnTo>
                  <a:pt x="407057" y="530972"/>
                </a:lnTo>
                <a:lnTo>
                  <a:pt x="443601" y="508106"/>
                </a:lnTo>
                <a:lnTo>
                  <a:pt x="476097" y="480002"/>
                </a:lnTo>
                <a:lnTo>
                  <a:pt x="503973" y="447240"/>
                </a:lnTo>
                <a:lnTo>
                  <a:pt x="526654" y="410397"/>
                </a:lnTo>
                <a:lnTo>
                  <a:pt x="543565" y="370054"/>
                </a:lnTo>
                <a:lnTo>
                  <a:pt x="554133" y="326787"/>
                </a:lnTo>
                <a:lnTo>
                  <a:pt x="557784" y="281178"/>
                </a:lnTo>
                <a:lnTo>
                  <a:pt x="554133" y="235568"/>
                </a:lnTo>
                <a:lnTo>
                  <a:pt x="543565" y="192301"/>
                </a:lnTo>
                <a:lnTo>
                  <a:pt x="526654" y="151958"/>
                </a:lnTo>
                <a:lnTo>
                  <a:pt x="503973" y="115115"/>
                </a:lnTo>
                <a:lnTo>
                  <a:pt x="476097" y="82353"/>
                </a:lnTo>
                <a:lnTo>
                  <a:pt x="443601" y="54249"/>
                </a:lnTo>
                <a:lnTo>
                  <a:pt x="407057" y="31383"/>
                </a:lnTo>
                <a:lnTo>
                  <a:pt x="367042" y="14334"/>
                </a:lnTo>
                <a:lnTo>
                  <a:pt x="324129" y="3680"/>
                </a:lnTo>
                <a:lnTo>
                  <a:pt x="278892" y="0"/>
                </a:lnTo>
                <a:close/>
              </a:path>
            </a:pathLst>
          </a:custGeom>
          <a:solidFill>
            <a:srgbClr val="ED9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73152" y="5466588"/>
            <a:ext cx="1134110" cy="1141730"/>
            <a:chOff x="73152" y="5466588"/>
            <a:chExt cx="1134110" cy="1141730"/>
          </a:xfrm>
        </p:grpSpPr>
        <p:sp>
          <p:nvSpPr>
            <p:cNvPr id="32" name="object 32"/>
            <p:cNvSpPr/>
            <p:nvPr/>
          </p:nvSpPr>
          <p:spPr>
            <a:xfrm>
              <a:off x="172212" y="5670804"/>
              <a:ext cx="518159" cy="521334"/>
            </a:xfrm>
            <a:custGeom>
              <a:avLst/>
              <a:gdLst/>
              <a:ahLst/>
              <a:cxnLst/>
              <a:rect l="l" t="t" r="r" b="b"/>
              <a:pathLst>
                <a:path w="518159" h="521335">
                  <a:moveTo>
                    <a:pt x="259079" y="0"/>
                  </a:moveTo>
                  <a:lnTo>
                    <a:pt x="212508" y="4198"/>
                  </a:lnTo>
                  <a:lnTo>
                    <a:pt x="168676" y="16303"/>
                  </a:lnTo>
                  <a:lnTo>
                    <a:pt x="128315" y="35579"/>
                  </a:lnTo>
                  <a:lnTo>
                    <a:pt x="92156" y="61290"/>
                  </a:lnTo>
                  <a:lnTo>
                    <a:pt x="60930" y="92699"/>
                  </a:lnTo>
                  <a:lnTo>
                    <a:pt x="35370" y="129071"/>
                  </a:lnTo>
                  <a:lnTo>
                    <a:pt x="16208" y="169670"/>
                  </a:lnTo>
                  <a:lnTo>
                    <a:pt x="4173" y="213759"/>
                  </a:lnTo>
                  <a:lnTo>
                    <a:pt x="0" y="260604"/>
                  </a:lnTo>
                  <a:lnTo>
                    <a:pt x="4173" y="307448"/>
                  </a:lnTo>
                  <a:lnTo>
                    <a:pt x="16208" y="351537"/>
                  </a:lnTo>
                  <a:lnTo>
                    <a:pt x="35370" y="392136"/>
                  </a:lnTo>
                  <a:lnTo>
                    <a:pt x="60930" y="428508"/>
                  </a:lnTo>
                  <a:lnTo>
                    <a:pt x="92156" y="459917"/>
                  </a:lnTo>
                  <a:lnTo>
                    <a:pt x="128315" y="485628"/>
                  </a:lnTo>
                  <a:lnTo>
                    <a:pt x="168676" y="504904"/>
                  </a:lnTo>
                  <a:lnTo>
                    <a:pt x="212508" y="517009"/>
                  </a:lnTo>
                  <a:lnTo>
                    <a:pt x="259079" y="521208"/>
                  </a:lnTo>
                  <a:lnTo>
                    <a:pt x="305651" y="517009"/>
                  </a:lnTo>
                  <a:lnTo>
                    <a:pt x="349483" y="504904"/>
                  </a:lnTo>
                  <a:lnTo>
                    <a:pt x="389844" y="485628"/>
                  </a:lnTo>
                  <a:lnTo>
                    <a:pt x="426003" y="459917"/>
                  </a:lnTo>
                  <a:lnTo>
                    <a:pt x="457229" y="428508"/>
                  </a:lnTo>
                  <a:lnTo>
                    <a:pt x="482789" y="392136"/>
                  </a:lnTo>
                  <a:lnTo>
                    <a:pt x="501951" y="351537"/>
                  </a:lnTo>
                  <a:lnTo>
                    <a:pt x="513986" y="307448"/>
                  </a:lnTo>
                  <a:lnTo>
                    <a:pt x="518159" y="260604"/>
                  </a:lnTo>
                  <a:lnTo>
                    <a:pt x="513986" y="213759"/>
                  </a:lnTo>
                  <a:lnTo>
                    <a:pt x="501951" y="169670"/>
                  </a:lnTo>
                  <a:lnTo>
                    <a:pt x="482789" y="129071"/>
                  </a:lnTo>
                  <a:lnTo>
                    <a:pt x="457229" y="92699"/>
                  </a:lnTo>
                  <a:lnTo>
                    <a:pt x="426003" y="61290"/>
                  </a:lnTo>
                  <a:lnTo>
                    <a:pt x="389844" y="35579"/>
                  </a:lnTo>
                  <a:lnTo>
                    <a:pt x="349483" y="16303"/>
                  </a:lnTo>
                  <a:lnTo>
                    <a:pt x="305651" y="4198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3152" y="5466588"/>
              <a:ext cx="1133856" cy="114147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/>
          <p:nvPr/>
        </p:nvSpPr>
        <p:spPr>
          <a:xfrm>
            <a:off x="0" y="102107"/>
            <a:ext cx="1773935" cy="6477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765454" y="6121248"/>
            <a:ext cx="264160" cy="20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0"/>
              </a:lnSpc>
            </a:pPr>
            <a:r>
              <a:rPr sz="1300" b="1" spc="-114" dirty="0">
                <a:solidFill>
                  <a:srgbClr val="E6E7E9"/>
                </a:solidFill>
                <a:latin typeface="Trebuchet MS"/>
                <a:cs typeface="Trebuchet MS"/>
              </a:rPr>
              <a:t>STE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50214" y="6284019"/>
            <a:ext cx="293370" cy="9398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500" b="1" spc="-15" dirty="0">
                <a:solidFill>
                  <a:srgbClr val="E6E7E9"/>
                </a:solidFill>
                <a:latin typeface="Trebuchet MS"/>
                <a:cs typeface="Trebuchet MS"/>
              </a:rPr>
              <a:t>Add</a:t>
            </a:r>
            <a:r>
              <a:rPr sz="500" b="1" spc="-80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35" dirty="0">
                <a:solidFill>
                  <a:srgbClr val="E6E7E9"/>
                </a:solidFill>
                <a:latin typeface="Trebuchet MS"/>
                <a:cs typeface="Trebuchet MS"/>
              </a:rPr>
              <a:t>Some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0506" y="6319368"/>
            <a:ext cx="144145" cy="20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0"/>
              </a:lnSpc>
            </a:pPr>
            <a:r>
              <a:rPr sz="1300" b="1" spc="-70" dirty="0">
                <a:solidFill>
                  <a:srgbClr val="E6E7E9"/>
                </a:solidFill>
                <a:latin typeface="Trebuchet MS"/>
                <a:cs typeface="Trebuchet MS"/>
              </a:rPr>
              <a:t>P</a:t>
            </a:r>
            <a:r>
              <a:rPr sz="1300" b="1" spc="-434" dirty="0">
                <a:solidFill>
                  <a:srgbClr val="E6E7E9"/>
                </a:solidFill>
                <a:latin typeface="Trebuchet MS"/>
                <a:cs typeface="Trebuchet MS"/>
              </a:rPr>
              <a:t>S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86790" y="6358695"/>
            <a:ext cx="221615" cy="9398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500" b="1" spc="-45" dirty="0">
                <a:solidFill>
                  <a:srgbClr val="E6E7E9"/>
                </a:solidFill>
                <a:latin typeface="Trebuchet MS"/>
                <a:cs typeface="Trebuchet MS"/>
              </a:rPr>
              <a:t>Brief</a:t>
            </a:r>
            <a:r>
              <a:rPr sz="500" b="1" spc="-85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E6E7E9"/>
                </a:solidFill>
                <a:latin typeface="Trebuchet MS"/>
                <a:cs typeface="Trebuchet MS"/>
              </a:rPr>
              <a:t>To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5266" y="6433371"/>
            <a:ext cx="222885" cy="9398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500" b="1" spc="-30" dirty="0">
                <a:solidFill>
                  <a:srgbClr val="E6E7E9"/>
                </a:solidFill>
                <a:latin typeface="Trebuchet MS"/>
                <a:cs typeface="Trebuchet MS"/>
              </a:rPr>
              <a:t>Explain</a:t>
            </a:r>
            <a:endParaRPr sz="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1382" y="1494840"/>
            <a:ext cx="3016624" cy="369962"/>
          </a:xfrm>
          <a:prstGeom prst="rect">
            <a:avLst/>
          </a:prstGeom>
        </p:spPr>
        <p:txBody>
          <a:bodyPr vert="horz" wrap="square" lIns="0" tIns="10085" rIns="0" bIns="0" rtlCol="0">
            <a:spAutoFit/>
          </a:bodyPr>
          <a:lstStyle/>
          <a:p>
            <a:pPr marL="11206">
              <a:spcBef>
                <a:spcPts val="79"/>
              </a:spcBef>
            </a:pPr>
            <a:r>
              <a:rPr sz="2338" u="none" spc="4" dirty="0">
                <a:solidFill>
                  <a:srgbClr val="000000"/>
                </a:solidFill>
              </a:rPr>
              <a:t>AFTER </a:t>
            </a:r>
            <a:r>
              <a:rPr sz="2338" u="none" spc="-88" dirty="0">
                <a:solidFill>
                  <a:srgbClr val="000000"/>
                </a:solidFill>
              </a:rPr>
              <a:t>LIFE</a:t>
            </a:r>
            <a:r>
              <a:rPr sz="2338" u="none" spc="-159" dirty="0">
                <a:solidFill>
                  <a:srgbClr val="000000"/>
                </a:solidFill>
              </a:rPr>
              <a:t> </a:t>
            </a:r>
            <a:r>
              <a:rPr sz="2338" u="none" spc="132" dirty="0">
                <a:solidFill>
                  <a:srgbClr val="000000"/>
                </a:solidFill>
              </a:rPr>
              <a:t>PLANNING</a:t>
            </a:r>
            <a:endParaRPr sz="2338" dirty="0"/>
          </a:p>
        </p:txBody>
      </p:sp>
      <p:sp>
        <p:nvSpPr>
          <p:cNvPr id="3" name="object 3"/>
          <p:cNvSpPr txBox="1"/>
          <p:nvPr/>
        </p:nvSpPr>
        <p:spPr>
          <a:xfrm>
            <a:off x="2771439" y="2386006"/>
            <a:ext cx="6872567" cy="2208339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1206" marR="4483" defTabSz="806867">
              <a:lnSpc>
                <a:spcPct val="119800"/>
              </a:lnSpc>
              <a:spcBef>
                <a:spcPts val="84"/>
              </a:spcBef>
            </a:pPr>
            <a:r>
              <a:rPr sz="1897" spc="-128" dirty="0">
                <a:solidFill>
                  <a:prstClr val="black"/>
                </a:solidFill>
                <a:latin typeface="Trebuchet MS"/>
                <a:cs typeface="Trebuchet MS"/>
              </a:rPr>
              <a:t>Perencanaan keuangan </a:t>
            </a:r>
            <a:r>
              <a:rPr sz="1897" spc="-106" dirty="0">
                <a:solidFill>
                  <a:prstClr val="black"/>
                </a:solidFill>
                <a:latin typeface="Trebuchet MS"/>
                <a:cs typeface="Trebuchet MS"/>
              </a:rPr>
              <a:t>syariah </a:t>
            </a:r>
            <a:r>
              <a:rPr sz="1897" spc="-124" dirty="0">
                <a:solidFill>
                  <a:prstClr val="black"/>
                </a:solidFill>
                <a:latin typeface="Trebuchet MS"/>
                <a:cs typeface="Trebuchet MS"/>
              </a:rPr>
              <a:t>tidak </a:t>
            </a:r>
            <a:r>
              <a:rPr sz="1897" spc="-141" dirty="0">
                <a:solidFill>
                  <a:prstClr val="black"/>
                </a:solidFill>
                <a:latin typeface="Trebuchet MS"/>
                <a:cs typeface="Trebuchet MS"/>
              </a:rPr>
              <a:t>hanya </a:t>
            </a:r>
            <a:r>
              <a:rPr sz="1897" spc="-79" dirty="0">
                <a:solidFill>
                  <a:prstClr val="black"/>
                </a:solidFill>
                <a:latin typeface="Trebuchet MS"/>
                <a:cs typeface="Trebuchet MS"/>
              </a:rPr>
              <a:t>berfokus </a:t>
            </a:r>
            <a:r>
              <a:rPr sz="1897" spc="-146" dirty="0">
                <a:solidFill>
                  <a:prstClr val="black"/>
                </a:solidFill>
                <a:latin typeface="Trebuchet MS"/>
                <a:cs typeface="Trebuchet MS"/>
              </a:rPr>
              <a:t>pada </a:t>
            </a:r>
            <a:r>
              <a:rPr sz="1897" spc="-119" dirty="0">
                <a:solidFill>
                  <a:prstClr val="black"/>
                </a:solidFill>
                <a:latin typeface="Trebuchet MS"/>
                <a:cs typeface="Trebuchet MS"/>
              </a:rPr>
              <a:t>duniawi </a:t>
            </a:r>
            <a:r>
              <a:rPr sz="1897" spc="-146" dirty="0">
                <a:solidFill>
                  <a:prstClr val="black"/>
                </a:solidFill>
                <a:latin typeface="Trebuchet MS"/>
                <a:cs typeface="Trebuchet MS"/>
              </a:rPr>
              <a:t>tapi  </a:t>
            </a:r>
            <a:r>
              <a:rPr sz="1897" spc="-176" dirty="0">
                <a:solidFill>
                  <a:prstClr val="black"/>
                </a:solidFill>
                <a:latin typeface="Trebuchet MS"/>
                <a:cs typeface="Trebuchet MS"/>
              </a:rPr>
              <a:t>juga </a:t>
            </a:r>
            <a:r>
              <a:rPr sz="1897" spc="-110" dirty="0">
                <a:solidFill>
                  <a:prstClr val="black"/>
                </a:solidFill>
                <a:latin typeface="Trebuchet MS"/>
                <a:cs typeface="Trebuchet MS"/>
              </a:rPr>
              <a:t>memperhatikan </a:t>
            </a:r>
            <a:r>
              <a:rPr sz="1897" spc="-101" dirty="0">
                <a:solidFill>
                  <a:prstClr val="black"/>
                </a:solidFill>
                <a:latin typeface="Trebuchet MS"/>
                <a:cs typeface="Trebuchet MS"/>
              </a:rPr>
              <a:t>pedoman </a:t>
            </a:r>
            <a:r>
              <a:rPr sz="1897" spc="-128" dirty="0">
                <a:solidFill>
                  <a:prstClr val="black"/>
                </a:solidFill>
                <a:latin typeface="Trebuchet MS"/>
                <a:cs typeface="Trebuchet MS"/>
              </a:rPr>
              <a:t>syar’i </a:t>
            </a:r>
            <a:r>
              <a:rPr sz="1897" spc="-84" dirty="0">
                <a:solidFill>
                  <a:prstClr val="black"/>
                </a:solidFill>
                <a:latin typeface="Trebuchet MS"/>
                <a:cs typeface="Trebuchet MS"/>
              </a:rPr>
              <a:t>untuk </a:t>
            </a:r>
            <a:r>
              <a:rPr sz="1897" spc="-137" dirty="0">
                <a:solidFill>
                  <a:prstClr val="black"/>
                </a:solidFill>
                <a:latin typeface="Trebuchet MS"/>
                <a:cs typeface="Trebuchet MS"/>
              </a:rPr>
              <a:t>mencapai </a:t>
            </a:r>
            <a:r>
              <a:rPr sz="1897" spc="-146" dirty="0">
                <a:solidFill>
                  <a:prstClr val="black"/>
                </a:solidFill>
                <a:latin typeface="Trebuchet MS"/>
                <a:cs typeface="Trebuchet MS"/>
              </a:rPr>
              <a:t>tujuan </a:t>
            </a:r>
            <a:r>
              <a:rPr sz="1897" spc="-124" dirty="0">
                <a:solidFill>
                  <a:prstClr val="black"/>
                </a:solidFill>
                <a:latin typeface="Trebuchet MS"/>
                <a:cs typeface="Trebuchet MS"/>
              </a:rPr>
              <a:t>setelah  </a:t>
            </a:r>
            <a:r>
              <a:rPr sz="1897" spc="-115" dirty="0">
                <a:solidFill>
                  <a:prstClr val="black"/>
                </a:solidFill>
                <a:latin typeface="Trebuchet MS"/>
                <a:cs typeface="Trebuchet MS"/>
              </a:rPr>
              <a:t>kehidupan </a:t>
            </a:r>
            <a:r>
              <a:rPr sz="1897" spc="-119" dirty="0">
                <a:solidFill>
                  <a:prstClr val="black"/>
                </a:solidFill>
                <a:latin typeface="Trebuchet MS"/>
                <a:cs typeface="Trebuchet MS"/>
              </a:rPr>
              <a:t>dunia </a:t>
            </a:r>
            <a:r>
              <a:rPr sz="1897" spc="-185" dirty="0">
                <a:solidFill>
                  <a:prstClr val="black"/>
                </a:solidFill>
                <a:latin typeface="Trebuchet MS"/>
                <a:cs typeface="Trebuchet MS"/>
              </a:rPr>
              <a:t>(</a:t>
            </a:r>
            <a:r>
              <a:rPr sz="1897" i="1" spc="-185" dirty="0">
                <a:solidFill>
                  <a:prstClr val="black"/>
                </a:solidFill>
                <a:latin typeface="Trebuchet MS"/>
                <a:cs typeface="Trebuchet MS"/>
              </a:rPr>
              <a:t>after </a:t>
            </a:r>
            <a:r>
              <a:rPr sz="1897" i="1" spc="-234" dirty="0">
                <a:solidFill>
                  <a:prstClr val="black"/>
                </a:solidFill>
                <a:latin typeface="Trebuchet MS"/>
                <a:cs typeface="Trebuchet MS"/>
              </a:rPr>
              <a:t>life </a:t>
            </a:r>
            <a:r>
              <a:rPr sz="1897" i="1" spc="-168" dirty="0">
                <a:solidFill>
                  <a:prstClr val="black"/>
                </a:solidFill>
                <a:latin typeface="Trebuchet MS"/>
                <a:cs typeface="Trebuchet MS"/>
              </a:rPr>
              <a:t>planning </a:t>
            </a:r>
            <a:r>
              <a:rPr sz="1897" i="1" spc="-224" dirty="0">
                <a:solidFill>
                  <a:prstClr val="black"/>
                </a:solidFill>
                <a:latin typeface="Trebuchet MS"/>
                <a:cs typeface="Trebuchet MS"/>
              </a:rPr>
              <a:t>- </a:t>
            </a:r>
            <a:r>
              <a:rPr sz="1897" i="1" spc="-176" dirty="0">
                <a:solidFill>
                  <a:prstClr val="black"/>
                </a:solidFill>
                <a:latin typeface="Trebuchet MS"/>
                <a:cs typeface="Trebuchet MS"/>
              </a:rPr>
              <a:t>Hereafter</a:t>
            </a:r>
            <a:r>
              <a:rPr sz="1897" spc="-176" dirty="0">
                <a:solidFill>
                  <a:prstClr val="black"/>
                </a:solidFill>
                <a:latin typeface="Trebuchet MS"/>
                <a:cs typeface="Trebuchet MS"/>
              </a:rPr>
              <a:t>), </a:t>
            </a:r>
            <a:r>
              <a:rPr sz="1897" spc="-88" dirty="0">
                <a:solidFill>
                  <a:prstClr val="black"/>
                </a:solidFill>
                <a:latin typeface="Trebuchet MS"/>
                <a:cs typeface="Trebuchet MS"/>
              </a:rPr>
              <a:t>seperti </a:t>
            </a:r>
            <a:r>
              <a:rPr sz="1897" spc="-132" dirty="0">
                <a:solidFill>
                  <a:prstClr val="black"/>
                </a:solidFill>
                <a:latin typeface="Trebuchet MS"/>
                <a:cs typeface="Trebuchet MS"/>
              </a:rPr>
              <a:t>misalnya </a:t>
            </a:r>
            <a:r>
              <a:rPr sz="1897" spc="-71" dirty="0">
                <a:solidFill>
                  <a:prstClr val="black"/>
                </a:solidFill>
                <a:latin typeface="Trebuchet MS"/>
                <a:cs typeface="Trebuchet MS"/>
              </a:rPr>
              <a:t>konsep  </a:t>
            </a:r>
            <a:r>
              <a:rPr sz="1897" spc="-97" dirty="0">
                <a:solidFill>
                  <a:prstClr val="black"/>
                </a:solidFill>
                <a:latin typeface="Trebuchet MS"/>
                <a:cs typeface="Trebuchet MS"/>
              </a:rPr>
              <a:t>asuransi </a:t>
            </a:r>
            <a:r>
              <a:rPr sz="1897" spc="-106" dirty="0">
                <a:solidFill>
                  <a:prstClr val="black"/>
                </a:solidFill>
                <a:latin typeface="Trebuchet MS"/>
                <a:cs typeface="Trebuchet MS"/>
              </a:rPr>
              <a:t>syariah </a:t>
            </a:r>
            <a:r>
              <a:rPr sz="1897" spc="-137" dirty="0">
                <a:solidFill>
                  <a:prstClr val="black"/>
                </a:solidFill>
                <a:latin typeface="Trebuchet MS"/>
                <a:cs typeface="Trebuchet MS"/>
              </a:rPr>
              <a:t>yang </a:t>
            </a:r>
            <a:r>
              <a:rPr sz="1897" spc="-110" dirty="0">
                <a:solidFill>
                  <a:prstClr val="black"/>
                </a:solidFill>
                <a:latin typeface="Trebuchet MS"/>
                <a:cs typeface="Trebuchet MS"/>
              </a:rPr>
              <a:t>berazaskan </a:t>
            </a:r>
            <a:r>
              <a:rPr sz="1897" spc="-132" dirty="0">
                <a:solidFill>
                  <a:prstClr val="black"/>
                </a:solidFill>
                <a:latin typeface="Trebuchet MS"/>
                <a:cs typeface="Trebuchet MS"/>
              </a:rPr>
              <a:t>akad </a:t>
            </a:r>
            <a:r>
              <a:rPr sz="1897" spc="-75" dirty="0">
                <a:solidFill>
                  <a:prstClr val="black"/>
                </a:solidFill>
                <a:latin typeface="Trebuchet MS"/>
                <a:cs typeface="Trebuchet MS"/>
              </a:rPr>
              <a:t>tolong </a:t>
            </a:r>
            <a:r>
              <a:rPr sz="1897" spc="-84" dirty="0">
                <a:solidFill>
                  <a:prstClr val="black"/>
                </a:solidFill>
                <a:latin typeface="Trebuchet MS"/>
                <a:cs typeface="Trebuchet MS"/>
              </a:rPr>
              <a:t>menolong </a:t>
            </a:r>
            <a:r>
              <a:rPr sz="1897" spc="-132" dirty="0">
                <a:solidFill>
                  <a:prstClr val="black"/>
                </a:solidFill>
                <a:latin typeface="Trebuchet MS"/>
                <a:cs typeface="Trebuchet MS"/>
              </a:rPr>
              <a:t>dan </a:t>
            </a:r>
            <a:r>
              <a:rPr sz="1897" spc="-124" dirty="0">
                <a:solidFill>
                  <a:prstClr val="black"/>
                </a:solidFill>
                <a:latin typeface="Trebuchet MS"/>
                <a:cs typeface="Trebuchet MS"/>
              </a:rPr>
              <a:t>cara  </a:t>
            </a:r>
            <a:r>
              <a:rPr sz="1897" spc="-106" dirty="0">
                <a:solidFill>
                  <a:prstClr val="black"/>
                </a:solidFill>
                <a:latin typeface="Trebuchet MS"/>
                <a:cs typeface="Trebuchet MS"/>
              </a:rPr>
              <a:t>berinvestasi </a:t>
            </a:r>
            <a:r>
              <a:rPr sz="1897" spc="-132" dirty="0">
                <a:solidFill>
                  <a:prstClr val="black"/>
                </a:solidFill>
                <a:latin typeface="Trebuchet MS"/>
                <a:cs typeface="Trebuchet MS"/>
              </a:rPr>
              <a:t>agar </a:t>
            </a:r>
            <a:r>
              <a:rPr sz="1897" spc="-106" dirty="0">
                <a:solidFill>
                  <a:prstClr val="black"/>
                </a:solidFill>
                <a:latin typeface="Trebuchet MS"/>
                <a:cs typeface="Trebuchet MS"/>
              </a:rPr>
              <a:t>menghindar dari </a:t>
            </a:r>
            <a:r>
              <a:rPr sz="1897" i="1" spc="-199" dirty="0">
                <a:solidFill>
                  <a:prstClr val="black"/>
                </a:solidFill>
                <a:latin typeface="Trebuchet MS"/>
                <a:cs typeface="Trebuchet MS"/>
              </a:rPr>
              <a:t>gharar, </a:t>
            </a:r>
            <a:r>
              <a:rPr sz="1897" i="1" spc="-176" dirty="0">
                <a:solidFill>
                  <a:prstClr val="black"/>
                </a:solidFill>
                <a:latin typeface="Trebuchet MS"/>
                <a:cs typeface="Trebuchet MS"/>
              </a:rPr>
              <a:t>maisir </a:t>
            </a:r>
            <a:r>
              <a:rPr sz="1897" spc="-128" dirty="0">
                <a:solidFill>
                  <a:prstClr val="black"/>
                </a:solidFill>
                <a:latin typeface="Trebuchet MS"/>
                <a:cs typeface="Trebuchet MS"/>
              </a:rPr>
              <a:t>dan</a:t>
            </a:r>
            <a:r>
              <a:rPr sz="1897" spc="-93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897" i="1" spc="-190" dirty="0">
                <a:solidFill>
                  <a:prstClr val="black"/>
                </a:solidFill>
                <a:latin typeface="Trebuchet MS"/>
                <a:cs typeface="Trebuchet MS"/>
              </a:rPr>
              <a:t>riba</a:t>
            </a:r>
            <a:r>
              <a:rPr sz="1897" spc="-190" dirty="0">
                <a:solidFill>
                  <a:prstClr val="black"/>
                </a:solidFill>
                <a:latin typeface="Trebuchet MS"/>
                <a:cs typeface="Trebuchet MS"/>
              </a:rPr>
              <a:t>.</a:t>
            </a:r>
            <a:endParaRPr sz="1897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11206" defTabSz="806867">
              <a:spcBef>
                <a:spcPts val="1174"/>
              </a:spcBef>
            </a:pPr>
            <a:r>
              <a:rPr sz="1897" spc="-124" dirty="0">
                <a:solidFill>
                  <a:prstClr val="black"/>
                </a:solidFill>
                <a:latin typeface="Trebuchet MS"/>
                <a:cs typeface="Trebuchet MS"/>
              </a:rPr>
              <a:t>Selain</a:t>
            </a:r>
            <a:r>
              <a:rPr sz="1897" spc="-49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897" spc="-115" dirty="0">
                <a:solidFill>
                  <a:prstClr val="black"/>
                </a:solidFill>
                <a:latin typeface="Trebuchet MS"/>
                <a:cs typeface="Trebuchet MS"/>
              </a:rPr>
              <a:t>itu</a:t>
            </a:r>
            <a:r>
              <a:rPr sz="1897" spc="-44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897" spc="-137" dirty="0">
                <a:solidFill>
                  <a:prstClr val="black"/>
                </a:solidFill>
                <a:latin typeface="Trebuchet MS"/>
                <a:cs typeface="Trebuchet MS"/>
              </a:rPr>
              <a:t>membayar:</a:t>
            </a:r>
            <a:r>
              <a:rPr sz="1897" spc="-243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897" b="1" spc="13" dirty="0">
                <a:solidFill>
                  <a:srgbClr val="BF0000"/>
                </a:solidFill>
                <a:latin typeface="Trebuchet MS"/>
                <a:cs typeface="Trebuchet MS"/>
              </a:rPr>
              <a:t>Zakat,</a:t>
            </a:r>
            <a:r>
              <a:rPr sz="1897" b="1" spc="-251" dirty="0">
                <a:solidFill>
                  <a:srgbClr val="BF0000"/>
                </a:solidFill>
                <a:latin typeface="Trebuchet MS"/>
                <a:cs typeface="Trebuchet MS"/>
              </a:rPr>
              <a:t> </a:t>
            </a:r>
            <a:r>
              <a:rPr sz="1897" b="1" spc="-18" dirty="0">
                <a:solidFill>
                  <a:srgbClr val="BF0000"/>
                </a:solidFill>
                <a:latin typeface="Trebuchet MS"/>
                <a:cs typeface="Trebuchet MS"/>
              </a:rPr>
              <a:t>Sedekah,</a:t>
            </a:r>
            <a:r>
              <a:rPr sz="1897" b="1" spc="-251" dirty="0">
                <a:solidFill>
                  <a:srgbClr val="BF0000"/>
                </a:solidFill>
                <a:latin typeface="Trebuchet MS"/>
                <a:cs typeface="Trebuchet MS"/>
              </a:rPr>
              <a:t> </a:t>
            </a:r>
            <a:r>
              <a:rPr sz="1897" spc="-128" dirty="0">
                <a:solidFill>
                  <a:prstClr val="black"/>
                </a:solidFill>
                <a:latin typeface="Trebuchet MS"/>
                <a:cs typeface="Trebuchet MS"/>
              </a:rPr>
              <a:t>dan</a:t>
            </a:r>
            <a:r>
              <a:rPr sz="1897" spc="-278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897" b="1" spc="9" dirty="0">
                <a:solidFill>
                  <a:srgbClr val="BF0000"/>
                </a:solidFill>
                <a:latin typeface="Trebuchet MS"/>
                <a:cs typeface="Trebuchet MS"/>
              </a:rPr>
              <a:t>Waqaf.</a:t>
            </a:r>
            <a:endParaRPr sz="1897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08948" y="4878592"/>
            <a:ext cx="406213" cy="816348"/>
            <a:chOff x="510540" y="5529071"/>
            <a:chExt cx="460375" cy="925194"/>
          </a:xfrm>
        </p:grpSpPr>
        <p:sp>
          <p:nvSpPr>
            <p:cNvPr id="5" name="object 5"/>
            <p:cNvSpPr/>
            <p:nvPr/>
          </p:nvSpPr>
          <p:spPr>
            <a:xfrm>
              <a:off x="563880" y="5529071"/>
              <a:ext cx="387350" cy="390525"/>
            </a:xfrm>
            <a:custGeom>
              <a:avLst/>
              <a:gdLst/>
              <a:ahLst/>
              <a:cxnLst/>
              <a:rect l="l" t="t" r="r" b="b"/>
              <a:pathLst>
                <a:path w="387350" h="390525">
                  <a:moveTo>
                    <a:pt x="193548" y="390144"/>
                  </a:moveTo>
                  <a:lnTo>
                    <a:pt x="149236" y="385016"/>
                  </a:lnTo>
                  <a:lnTo>
                    <a:pt x="108523" y="370398"/>
                  </a:lnTo>
                  <a:lnTo>
                    <a:pt x="72583" y="347436"/>
                  </a:lnTo>
                  <a:lnTo>
                    <a:pt x="42587" y="317276"/>
                  </a:lnTo>
                  <a:lnTo>
                    <a:pt x="19709" y="281064"/>
                  </a:lnTo>
                  <a:lnTo>
                    <a:pt x="5122" y="239947"/>
                  </a:lnTo>
                  <a:lnTo>
                    <a:pt x="0" y="195072"/>
                  </a:lnTo>
                  <a:lnTo>
                    <a:pt x="5122" y="150676"/>
                  </a:lnTo>
                  <a:lnTo>
                    <a:pt x="19709" y="109745"/>
                  </a:lnTo>
                  <a:lnTo>
                    <a:pt x="42587" y="73507"/>
                  </a:lnTo>
                  <a:lnTo>
                    <a:pt x="72583" y="43187"/>
                  </a:lnTo>
                  <a:lnTo>
                    <a:pt x="108523" y="20011"/>
                  </a:lnTo>
                  <a:lnTo>
                    <a:pt x="149236" y="5207"/>
                  </a:lnTo>
                  <a:lnTo>
                    <a:pt x="193548" y="0"/>
                  </a:lnTo>
                  <a:lnTo>
                    <a:pt x="237859" y="5207"/>
                  </a:lnTo>
                  <a:lnTo>
                    <a:pt x="278572" y="20011"/>
                  </a:lnTo>
                  <a:lnTo>
                    <a:pt x="314512" y="43187"/>
                  </a:lnTo>
                  <a:lnTo>
                    <a:pt x="344508" y="73507"/>
                  </a:lnTo>
                  <a:lnTo>
                    <a:pt x="367386" y="109745"/>
                  </a:lnTo>
                  <a:lnTo>
                    <a:pt x="381973" y="150676"/>
                  </a:lnTo>
                  <a:lnTo>
                    <a:pt x="387096" y="195072"/>
                  </a:lnTo>
                  <a:lnTo>
                    <a:pt x="381973" y="239947"/>
                  </a:lnTo>
                  <a:lnTo>
                    <a:pt x="367386" y="281064"/>
                  </a:lnTo>
                  <a:lnTo>
                    <a:pt x="344508" y="317276"/>
                  </a:lnTo>
                  <a:lnTo>
                    <a:pt x="314512" y="347436"/>
                  </a:lnTo>
                  <a:lnTo>
                    <a:pt x="278572" y="370398"/>
                  </a:lnTo>
                  <a:lnTo>
                    <a:pt x="237859" y="385016"/>
                  </a:lnTo>
                  <a:lnTo>
                    <a:pt x="193548" y="390144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10540" y="5990843"/>
              <a:ext cx="460375" cy="463550"/>
            </a:xfrm>
            <a:custGeom>
              <a:avLst/>
              <a:gdLst/>
              <a:ahLst/>
              <a:cxnLst/>
              <a:rect l="l" t="t" r="r" b="b"/>
              <a:pathLst>
                <a:path w="460375" h="463550">
                  <a:moveTo>
                    <a:pt x="230124" y="463296"/>
                  </a:moveTo>
                  <a:lnTo>
                    <a:pt x="183918" y="458593"/>
                  </a:lnTo>
                  <a:lnTo>
                    <a:pt x="140803" y="445103"/>
                  </a:lnTo>
                  <a:lnTo>
                    <a:pt x="101724" y="423755"/>
                  </a:lnTo>
                  <a:lnTo>
                    <a:pt x="67627" y="395478"/>
                  </a:lnTo>
                  <a:lnTo>
                    <a:pt x="39460" y="361199"/>
                  </a:lnTo>
                  <a:lnTo>
                    <a:pt x="18168" y="321849"/>
                  </a:lnTo>
                  <a:lnTo>
                    <a:pt x="4699" y="278356"/>
                  </a:lnTo>
                  <a:lnTo>
                    <a:pt x="0" y="231648"/>
                  </a:lnTo>
                  <a:lnTo>
                    <a:pt x="4699" y="184939"/>
                  </a:lnTo>
                  <a:lnTo>
                    <a:pt x="18168" y="141446"/>
                  </a:lnTo>
                  <a:lnTo>
                    <a:pt x="39460" y="102096"/>
                  </a:lnTo>
                  <a:lnTo>
                    <a:pt x="67627" y="67818"/>
                  </a:lnTo>
                  <a:lnTo>
                    <a:pt x="101724" y="39540"/>
                  </a:lnTo>
                  <a:lnTo>
                    <a:pt x="140803" y="18192"/>
                  </a:lnTo>
                  <a:lnTo>
                    <a:pt x="183918" y="4702"/>
                  </a:lnTo>
                  <a:lnTo>
                    <a:pt x="230124" y="0"/>
                  </a:lnTo>
                  <a:lnTo>
                    <a:pt x="276766" y="4702"/>
                  </a:lnTo>
                  <a:lnTo>
                    <a:pt x="320087" y="18192"/>
                  </a:lnTo>
                  <a:lnTo>
                    <a:pt x="359193" y="39540"/>
                  </a:lnTo>
                  <a:lnTo>
                    <a:pt x="393192" y="67818"/>
                  </a:lnTo>
                  <a:lnTo>
                    <a:pt x="421189" y="102096"/>
                  </a:lnTo>
                  <a:lnTo>
                    <a:pt x="442293" y="141446"/>
                  </a:lnTo>
                  <a:lnTo>
                    <a:pt x="455610" y="184939"/>
                  </a:lnTo>
                  <a:lnTo>
                    <a:pt x="460248" y="231648"/>
                  </a:lnTo>
                  <a:lnTo>
                    <a:pt x="455610" y="278356"/>
                  </a:lnTo>
                  <a:lnTo>
                    <a:pt x="442293" y="321849"/>
                  </a:lnTo>
                  <a:lnTo>
                    <a:pt x="421189" y="361199"/>
                  </a:lnTo>
                  <a:lnTo>
                    <a:pt x="393192" y="395478"/>
                  </a:lnTo>
                  <a:lnTo>
                    <a:pt x="359193" y="423755"/>
                  </a:lnTo>
                  <a:lnTo>
                    <a:pt x="320087" y="445103"/>
                  </a:lnTo>
                  <a:lnTo>
                    <a:pt x="276766" y="458593"/>
                  </a:lnTo>
                  <a:lnTo>
                    <a:pt x="230124" y="463296"/>
                  </a:lnTo>
                  <a:close/>
                </a:path>
              </a:pathLst>
            </a:custGeom>
            <a:solidFill>
              <a:srgbClr val="ED9523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215184" y="5398937"/>
            <a:ext cx="195543" cy="264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46" defTabSz="806867">
              <a:lnSpc>
                <a:spcPts val="944"/>
              </a:lnSpc>
            </a:pPr>
            <a:r>
              <a:rPr sz="927" b="1" spc="-22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927" b="1" spc="-115" dirty="0">
                <a:solidFill>
                  <a:srgbClr val="E6E6E8"/>
                </a:solidFill>
                <a:latin typeface="Trebuchet MS"/>
                <a:cs typeface="Trebuchet MS"/>
              </a:rPr>
              <a:t>T</a:t>
            </a:r>
            <a:r>
              <a:rPr sz="927" b="1" spc="-71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endParaRPr sz="927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25215" indent="-25774" defTabSz="806867">
              <a:lnSpc>
                <a:spcPct val="42500"/>
              </a:lnSpc>
              <a:spcBef>
                <a:spcPts val="185"/>
              </a:spcBef>
            </a:pPr>
            <a:r>
              <a:rPr sz="353" b="1" spc="-132" dirty="0">
                <a:solidFill>
                  <a:srgbClr val="E6E6E8"/>
                </a:solidFill>
                <a:latin typeface="Trebuchet MS"/>
                <a:cs typeface="Trebuchet MS"/>
              </a:rPr>
              <a:t>B</a:t>
            </a:r>
            <a:r>
              <a:rPr sz="1390" b="1" spc="-662" baseline="-15873" dirty="0">
                <a:solidFill>
                  <a:srgbClr val="E6E6E8"/>
                </a:solidFill>
                <a:latin typeface="Trebuchet MS"/>
                <a:cs typeface="Trebuchet MS"/>
              </a:rPr>
              <a:t>P</a:t>
            </a:r>
            <a:r>
              <a:rPr sz="353" b="1" spc="-40" dirty="0">
                <a:solidFill>
                  <a:srgbClr val="E6E6E8"/>
                </a:solidFill>
                <a:latin typeface="Trebuchet MS"/>
                <a:cs typeface="Trebuchet MS"/>
              </a:rPr>
              <a:t>r</a:t>
            </a:r>
            <a:r>
              <a:rPr sz="353" b="1" spc="-13" dirty="0">
                <a:solidFill>
                  <a:srgbClr val="E6E6E8"/>
                </a:solidFill>
                <a:latin typeface="Trebuchet MS"/>
                <a:cs typeface="Trebuchet MS"/>
              </a:rPr>
              <a:t>i</a:t>
            </a:r>
            <a:r>
              <a:rPr sz="353" b="1" spc="-35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r>
              <a:rPr sz="353" b="1" spc="-119" dirty="0">
                <a:solidFill>
                  <a:srgbClr val="E6E6E8"/>
                </a:solidFill>
                <a:latin typeface="Trebuchet MS"/>
                <a:cs typeface="Trebuchet MS"/>
              </a:rPr>
              <a:t>f</a:t>
            </a:r>
            <a:r>
              <a:rPr sz="1390" b="1" spc="-456" baseline="-15873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353" b="1" spc="-49" dirty="0">
                <a:solidFill>
                  <a:srgbClr val="E6E6E8"/>
                </a:solidFill>
                <a:latin typeface="Trebuchet MS"/>
                <a:cs typeface="Trebuchet MS"/>
              </a:rPr>
              <a:t>T</a:t>
            </a:r>
            <a:r>
              <a:rPr sz="353" b="1" spc="-9" dirty="0">
                <a:solidFill>
                  <a:srgbClr val="E6E6E8"/>
                </a:solidFill>
                <a:latin typeface="Trebuchet MS"/>
                <a:cs typeface="Trebuchet MS"/>
              </a:rPr>
              <a:t>o  </a:t>
            </a:r>
            <a:r>
              <a:rPr sz="353" b="1" spc="18" dirty="0">
                <a:solidFill>
                  <a:srgbClr val="E6E6E8"/>
                </a:solidFill>
                <a:latin typeface="Trebuchet MS"/>
                <a:cs typeface="Trebuchet MS"/>
              </a:rPr>
              <a:t>A</a:t>
            </a:r>
            <a:r>
              <a:rPr sz="353" b="1" spc="-22" dirty="0">
                <a:solidFill>
                  <a:srgbClr val="E6E6E8"/>
                </a:solidFill>
                <a:latin typeface="Trebuchet MS"/>
                <a:cs typeface="Trebuchet MS"/>
              </a:rPr>
              <a:t>d</a:t>
            </a:r>
            <a:r>
              <a:rPr sz="353" b="1" spc="-18" dirty="0">
                <a:solidFill>
                  <a:srgbClr val="E6E6E8"/>
                </a:solidFill>
                <a:latin typeface="Trebuchet MS"/>
                <a:cs typeface="Trebuchet MS"/>
              </a:rPr>
              <a:t>d</a:t>
            </a:r>
            <a:r>
              <a:rPr sz="353" b="1" spc="-13" dirty="0">
                <a:solidFill>
                  <a:srgbClr val="E6E6E8"/>
                </a:solidFill>
                <a:latin typeface="Trebuchet MS"/>
                <a:cs typeface="Trebuchet MS"/>
              </a:rPr>
              <a:t> </a:t>
            </a:r>
            <a:r>
              <a:rPr sz="353" b="1" spc="-75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353" b="1" spc="-71" dirty="0">
                <a:solidFill>
                  <a:srgbClr val="E6E6E8"/>
                </a:solidFill>
                <a:latin typeface="Trebuchet MS"/>
                <a:cs typeface="Trebuchet MS"/>
              </a:rPr>
              <a:t>o</a:t>
            </a:r>
            <a:r>
              <a:rPr sz="353" b="1" spc="-84" dirty="0">
                <a:solidFill>
                  <a:srgbClr val="E6E6E8"/>
                </a:solidFill>
                <a:latin typeface="Trebuchet MS"/>
                <a:cs typeface="Trebuchet MS"/>
              </a:rPr>
              <a:t>m</a:t>
            </a:r>
            <a:r>
              <a:rPr sz="353" b="1" spc="-88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25215" defTabSz="806867">
              <a:lnSpc>
                <a:spcPts val="318"/>
              </a:lnSpc>
            </a:pPr>
            <a:r>
              <a:rPr sz="353" b="1" spc="-18" dirty="0">
                <a:solidFill>
                  <a:srgbClr val="E6E6E8"/>
                </a:solidFill>
                <a:latin typeface="Trebuchet MS"/>
                <a:cs typeface="Trebuchet MS"/>
              </a:rPr>
              <a:t>Explain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705534" y="4908177"/>
            <a:ext cx="838200" cy="840441"/>
            <a:chOff x="53339" y="5562600"/>
            <a:chExt cx="949960" cy="952500"/>
          </a:xfrm>
        </p:grpSpPr>
        <p:sp>
          <p:nvSpPr>
            <p:cNvPr id="9" name="object 9"/>
            <p:cNvSpPr/>
            <p:nvPr/>
          </p:nvSpPr>
          <p:spPr>
            <a:xfrm>
              <a:off x="141731" y="5736336"/>
              <a:ext cx="428625" cy="429895"/>
            </a:xfrm>
            <a:custGeom>
              <a:avLst/>
              <a:gdLst/>
              <a:ahLst/>
              <a:cxnLst/>
              <a:rect l="l" t="t" r="r" b="b"/>
              <a:pathLst>
                <a:path w="428625" h="429895">
                  <a:moveTo>
                    <a:pt x="214883" y="429768"/>
                  </a:moveTo>
                  <a:lnTo>
                    <a:pt x="165551" y="424102"/>
                  </a:lnTo>
                  <a:lnTo>
                    <a:pt x="120298" y="407961"/>
                  </a:lnTo>
                  <a:lnTo>
                    <a:pt x="80403" y="382621"/>
                  </a:lnTo>
                  <a:lnTo>
                    <a:pt x="47146" y="349364"/>
                  </a:lnTo>
                  <a:lnTo>
                    <a:pt x="21806" y="309469"/>
                  </a:lnTo>
                  <a:lnTo>
                    <a:pt x="5665" y="264216"/>
                  </a:lnTo>
                  <a:lnTo>
                    <a:pt x="0" y="214884"/>
                  </a:lnTo>
                  <a:lnTo>
                    <a:pt x="5665" y="165551"/>
                  </a:lnTo>
                  <a:lnTo>
                    <a:pt x="21806" y="120298"/>
                  </a:lnTo>
                  <a:lnTo>
                    <a:pt x="47146" y="80403"/>
                  </a:lnTo>
                  <a:lnTo>
                    <a:pt x="80403" y="47146"/>
                  </a:lnTo>
                  <a:lnTo>
                    <a:pt x="120298" y="21806"/>
                  </a:lnTo>
                  <a:lnTo>
                    <a:pt x="165551" y="5665"/>
                  </a:lnTo>
                  <a:lnTo>
                    <a:pt x="214883" y="0"/>
                  </a:lnTo>
                  <a:lnTo>
                    <a:pt x="263652" y="5665"/>
                  </a:lnTo>
                  <a:lnTo>
                    <a:pt x="308501" y="21806"/>
                  </a:lnTo>
                  <a:lnTo>
                    <a:pt x="348125" y="47146"/>
                  </a:lnTo>
                  <a:lnTo>
                    <a:pt x="381217" y="80403"/>
                  </a:lnTo>
                  <a:lnTo>
                    <a:pt x="406472" y="120298"/>
                  </a:lnTo>
                  <a:lnTo>
                    <a:pt x="422583" y="165551"/>
                  </a:lnTo>
                  <a:lnTo>
                    <a:pt x="428244" y="214884"/>
                  </a:lnTo>
                  <a:lnTo>
                    <a:pt x="422583" y="264216"/>
                  </a:lnTo>
                  <a:lnTo>
                    <a:pt x="406472" y="309469"/>
                  </a:lnTo>
                  <a:lnTo>
                    <a:pt x="381217" y="349364"/>
                  </a:lnTo>
                  <a:lnTo>
                    <a:pt x="348125" y="382621"/>
                  </a:lnTo>
                  <a:lnTo>
                    <a:pt x="308501" y="407961"/>
                  </a:lnTo>
                  <a:lnTo>
                    <a:pt x="263651" y="424102"/>
                  </a:lnTo>
                  <a:lnTo>
                    <a:pt x="214883" y="429768"/>
                  </a:lnTo>
                  <a:close/>
                </a:path>
              </a:pathLst>
            </a:custGeom>
            <a:solidFill>
              <a:srgbClr val="385623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3339" y="5562600"/>
              <a:ext cx="949452" cy="9525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" name="object 11"/>
          <p:cNvSpPr/>
          <p:nvPr/>
        </p:nvSpPr>
        <p:spPr>
          <a:xfrm>
            <a:off x="9740153" y="933225"/>
            <a:ext cx="782618" cy="517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1019"/>
              </a:lnSpc>
            </a:pPr>
            <a:r>
              <a:rPr spc="-150" dirty="0">
                <a:solidFill>
                  <a:prstClr val="white"/>
                </a:solidFill>
              </a:rPr>
              <a:t>PT </a:t>
            </a:r>
            <a:r>
              <a:rPr spc="-49" dirty="0">
                <a:solidFill>
                  <a:prstClr val="white"/>
                </a:solidFill>
              </a:rPr>
              <a:t>Jagauang </a:t>
            </a:r>
            <a:r>
              <a:rPr spc="-75" dirty="0">
                <a:solidFill>
                  <a:prstClr val="white"/>
                </a:solidFill>
              </a:rPr>
              <a:t>Amanah</a:t>
            </a:r>
            <a:r>
              <a:rPr spc="-26" dirty="0">
                <a:solidFill>
                  <a:prstClr val="white"/>
                </a:solidFill>
              </a:rPr>
              <a:t> </a:t>
            </a:r>
            <a:r>
              <a:rPr spc="-62" dirty="0">
                <a:solidFill>
                  <a:prstClr val="white"/>
                </a:solidFill>
              </a:rPr>
              <a:t>Indonesia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1382" y="1471944"/>
            <a:ext cx="2840691" cy="548747"/>
          </a:xfrm>
          <a:prstGeom prst="rect">
            <a:avLst/>
          </a:prstGeom>
        </p:spPr>
        <p:txBody>
          <a:bodyPr vert="horz" wrap="square" lIns="0" tIns="12326" rIns="0" bIns="0" rtlCol="0">
            <a:spAutoFit/>
          </a:bodyPr>
          <a:lstStyle/>
          <a:p>
            <a:pPr marL="11206">
              <a:spcBef>
                <a:spcPts val="97"/>
              </a:spcBef>
            </a:pPr>
            <a:r>
              <a:rPr sz="3485" u="none" spc="238" dirty="0">
                <a:solidFill>
                  <a:srgbClr val="000000"/>
                </a:solidFill>
              </a:rPr>
              <a:t>RUKUN</a:t>
            </a:r>
            <a:r>
              <a:rPr sz="3485" u="none" spc="-132" dirty="0">
                <a:solidFill>
                  <a:srgbClr val="000000"/>
                </a:solidFill>
              </a:rPr>
              <a:t> </a:t>
            </a:r>
            <a:r>
              <a:rPr sz="3485" u="none" spc="53" dirty="0">
                <a:solidFill>
                  <a:srgbClr val="000000"/>
                </a:solidFill>
              </a:rPr>
              <a:t>ISLAM</a:t>
            </a:r>
            <a:endParaRPr sz="3485"/>
          </a:p>
        </p:txBody>
      </p:sp>
      <p:sp>
        <p:nvSpPr>
          <p:cNvPr id="3" name="object 3"/>
          <p:cNvSpPr txBox="1"/>
          <p:nvPr/>
        </p:nvSpPr>
        <p:spPr>
          <a:xfrm>
            <a:off x="2771383" y="2293596"/>
            <a:ext cx="6104964" cy="2451029"/>
          </a:xfrm>
          <a:prstGeom prst="rect">
            <a:avLst/>
          </a:prstGeom>
        </p:spPr>
        <p:txBody>
          <a:bodyPr vert="horz" wrap="square" lIns="0" tIns="137832" rIns="0" bIns="0" rtlCol="0">
            <a:spAutoFit/>
          </a:bodyPr>
          <a:lstStyle/>
          <a:p>
            <a:pPr marL="344599" indent="-333953" defTabSz="806867">
              <a:spcBef>
                <a:spcPts val="1085"/>
              </a:spcBef>
              <a:buClr>
                <a:srgbClr val="B61D42"/>
              </a:buClr>
              <a:buFontTx/>
              <a:buAutoNum type="arabicPeriod"/>
              <a:tabLst>
                <a:tab pos="345160" algn="l"/>
              </a:tabLst>
            </a:pPr>
            <a:r>
              <a:rPr sz="2338" spc="-128" dirty="0">
                <a:solidFill>
                  <a:prstClr val="black"/>
                </a:solidFill>
                <a:latin typeface="Trebuchet MS"/>
                <a:cs typeface="Trebuchet MS"/>
              </a:rPr>
              <a:t>Mengucapkan </a:t>
            </a:r>
            <a:r>
              <a:rPr sz="2338" spc="-154" dirty="0">
                <a:solidFill>
                  <a:prstClr val="black"/>
                </a:solidFill>
                <a:latin typeface="Trebuchet MS"/>
                <a:cs typeface="Trebuchet MS"/>
              </a:rPr>
              <a:t>dua </a:t>
            </a:r>
            <a:r>
              <a:rPr sz="2338" spc="-172" dirty="0">
                <a:solidFill>
                  <a:prstClr val="black"/>
                </a:solidFill>
                <a:latin typeface="Trebuchet MS"/>
                <a:cs typeface="Trebuchet MS"/>
              </a:rPr>
              <a:t>kalimat</a:t>
            </a:r>
            <a:r>
              <a:rPr sz="2338" spc="93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2338" spc="-163" dirty="0">
                <a:solidFill>
                  <a:prstClr val="black"/>
                </a:solidFill>
                <a:latin typeface="Trebuchet MS"/>
                <a:cs typeface="Trebuchet MS"/>
              </a:rPr>
              <a:t>syahadat</a:t>
            </a:r>
            <a:endParaRPr sz="2338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44599" indent="-333953" defTabSz="806867">
              <a:spcBef>
                <a:spcPts val="993"/>
              </a:spcBef>
              <a:buClr>
                <a:srgbClr val="B61D42"/>
              </a:buClr>
              <a:buFontTx/>
              <a:buAutoNum type="arabicPeriod"/>
              <a:tabLst>
                <a:tab pos="345160" algn="l"/>
              </a:tabLst>
            </a:pPr>
            <a:r>
              <a:rPr sz="2338" spc="-101" dirty="0">
                <a:solidFill>
                  <a:prstClr val="black"/>
                </a:solidFill>
                <a:latin typeface="Trebuchet MS"/>
                <a:cs typeface="Trebuchet MS"/>
              </a:rPr>
              <a:t>Mendirikan</a:t>
            </a:r>
            <a:r>
              <a:rPr sz="2338" spc="-35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2338" spc="-163" dirty="0">
                <a:solidFill>
                  <a:prstClr val="black"/>
                </a:solidFill>
                <a:latin typeface="Trebuchet MS"/>
                <a:cs typeface="Trebuchet MS"/>
              </a:rPr>
              <a:t>shalat</a:t>
            </a:r>
            <a:endParaRPr sz="2338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44599" indent="-333953" defTabSz="806867">
              <a:spcBef>
                <a:spcPts val="997"/>
              </a:spcBef>
              <a:buClr>
                <a:srgbClr val="B61D42"/>
              </a:buClr>
              <a:buFontTx/>
              <a:buAutoNum type="arabicPeriod"/>
              <a:tabLst>
                <a:tab pos="345160" algn="l"/>
              </a:tabLst>
            </a:pPr>
            <a:r>
              <a:rPr sz="2338" b="1" spc="40" dirty="0">
                <a:solidFill>
                  <a:srgbClr val="BF0000"/>
                </a:solidFill>
                <a:latin typeface="Trebuchet MS"/>
                <a:cs typeface="Trebuchet MS"/>
              </a:rPr>
              <a:t>Membayar</a:t>
            </a:r>
            <a:r>
              <a:rPr sz="2338" b="1" spc="-79" dirty="0">
                <a:solidFill>
                  <a:srgbClr val="BF0000"/>
                </a:solidFill>
                <a:latin typeface="Trebuchet MS"/>
                <a:cs typeface="Trebuchet MS"/>
              </a:rPr>
              <a:t> </a:t>
            </a:r>
            <a:r>
              <a:rPr sz="2338" b="1" spc="62" dirty="0">
                <a:solidFill>
                  <a:srgbClr val="BF0000"/>
                </a:solidFill>
                <a:latin typeface="Trebuchet MS"/>
                <a:cs typeface="Trebuchet MS"/>
              </a:rPr>
              <a:t>Zakat</a:t>
            </a:r>
            <a:endParaRPr sz="2338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44599" indent="-333953" defTabSz="806867">
              <a:spcBef>
                <a:spcPts val="997"/>
              </a:spcBef>
              <a:buClr>
                <a:srgbClr val="B61D42"/>
              </a:buClr>
              <a:buFontTx/>
              <a:buAutoNum type="arabicPeriod"/>
              <a:tabLst>
                <a:tab pos="345160" algn="l"/>
              </a:tabLst>
            </a:pPr>
            <a:r>
              <a:rPr sz="2338" spc="-119" dirty="0">
                <a:solidFill>
                  <a:prstClr val="black"/>
                </a:solidFill>
                <a:latin typeface="Trebuchet MS"/>
                <a:cs typeface="Trebuchet MS"/>
              </a:rPr>
              <a:t>Berpuasa </a:t>
            </a:r>
            <a:r>
              <a:rPr sz="2338" spc="-137" dirty="0">
                <a:solidFill>
                  <a:prstClr val="black"/>
                </a:solidFill>
                <a:latin typeface="Trebuchet MS"/>
                <a:cs typeface="Trebuchet MS"/>
              </a:rPr>
              <a:t>di </a:t>
            </a:r>
            <a:r>
              <a:rPr sz="2338" spc="-163" dirty="0">
                <a:solidFill>
                  <a:prstClr val="black"/>
                </a:solidFill>
                <a:latin typeface="Trebuchet MS"/>
                <a:cs typeface="Trebuchet MS"/>
              </a:rPr>
              <a:t>bulan</a:t>
            </a:r>
            <a:r>
              <a:rPr sz="2338" spc="75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2338" spc="-150" dirty="0">
                <a:solidFill>
                  <a:prstClr val="black"/>
                </a:solidFill>
                <a:latin typeface="Trebuchet MS"/>
                <a:cs typeface="Trebuchet MS"/>
              </a:rPr>
              <a:t>ramadhan</a:t>
            </a:r>
            <a:endParaRPr sz="2338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344599" indent="-333953" defTabSz="806867">
              <a:spcBef>
                <a:spcPts val="993"/>
              </a:spcBef>
              <a:buClr>
                <a:srgbClr val="B61D42"/>
              </a:buClr>
              <a:buFontTx/>
              <a:buAutoNum type="arabicPeriod"/>
              <a:tabLst>
                <a:tab pos="345160" algn="l"/>
              </a:tabLst>
            </a:pPr>
            <a:r>
              <a:rPr sz="2338" b="1" spc="4" dirty="0">
                <a:solidFill>
                  <a:srgbClr val="BF0000"/>
                </a:solidFill>
                <a:latin typeface="Trebuchet MS"/>
                <a:cs typeface="Trebuchet MS"/>
              </a:rPr>
              <a:t>Menunaikan </a:t>
            </a:r>
            <a:r>
              <a:rPr sz="2338" b="1" spc="-22" dirty="0">
                <a:solidFill>
                  <a:srgbClr val="BF0000"/>
                </a:solidFill>
                <a:latin typeface="Trebuchet MS"/>
                <a:cs typeface="Trebuchet MS"/>
              </a:rPr>
              <a:t>ibadah </a:t>
            </a:r>
            <a:r>
              <a:rPr sz="2338" b="1" spc="-84" dirty="0">
                <a:solidFill>
                  <a:srgbClr val="BF0000"/>
                </a:solidFill>
                <a:latin typeface="Trebuchet MS"/>
                <a:cs typeface="Trebuchet MS"/>
              </a:rPr>
              <a:t>haji </a:t>
            </a:r>
            <a:r>
              <a:rPr sz="2338" b="1" spc="-9" dirty="0">
                <a:solidFill>
                  <a:srgbClr val="BF0000"/>
                </a:solidFill>
                <a:latin typeface="Trebuchet MS"/>
                <a:cs typeface="Trebuchet MS"/>
              </a:rPr>
              <a:t>bagi </a:t>
            </a:r>
            <a:r>
              <a:rPr sz="2338" b="1" spc="-13" dirty="0">
                <a:solidFill>
                  <a:srgbClr val="BF0000"/>
                </a:solidFill>
                <a:latin typeface="Trebuchet MS"/>
                <a:cs typeface="Trebuchet MS"/>
              </a:rPr>
              <a:t>yang</a:t>
            </a:r>
            <a:r>
              <a:rPr sz="2338" b="1" spc="-274" dirty="0">
                <a:solidFill>
                  <a:srgbClr val="BF0000"/>
                </a:solidFill>
                <a:latin typeface="Trebuchet MS"/>
                <a:cs typeface="Trebuchet MS"/>
              </a:rPr>
              <a:t> </a:t>
            </a:r>
            <a:r>
              <a:rPr sz="2338" b="1" spc="79" dirty="0">
                <a:solidFill>
                  <a:srgbClr val="BF0000"/>
                </a:solidFill>
                <a:latin typeface="Trebuchet MS"/>
                <a:cs typeface="Trebuchet MS"/>
              </a:rPr>
              <a:t>mampu</a:t>
            </a:r>
            <a:endParaRPr sz="2338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58471" y="933225"/>
            <a:ext cx="935915" cy="4706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108948" y="4878592"/>
            <a:ext cx="406213" cy="816348"/>
            <a:chOff x="510540" y="5529071"/>
            <a:chExt cx="460375" cy="925194"/>
          </a:xfrm>
        </p:grpSpPr>
        <p:sp>
          <p:nvSpPr>
            <p:cNvPr id="6" name="object 6"/>
            <p:cNvSpPr/>
            <p:nvPr/>
          </p:nvSpPr>
          <p:spPr>
            <a:xfrm>
              <a:off x="563880" y="5529071"/>
              <a:ext cx="387350" cy="390525"/>
            </a:xfrm>
            <a:custGeom>
              <a:avLst/>
              <a:gdLst/>
              <a:ahLst/>
              <a:cxnLst/>
              <a:rect l="l" t="t" r="r" b="b"/>
              <a:pathLst>
                <a:path w="387350" h="390525">
                  <a:moveTo>
                    <a:pt x="193548" y="390144"/>
                  </a:moveTo>
                  <a:lnTo>
                    <a:pt x="149236" y="385016"/>
                  </a:lnTo>
                  <a:lnTo>
                    <a:pt x="108523" y="370398"/>
                  </a:lnTo>
                  <a:lnTo>
                    <a:pt x="72583" y="347436"/>
                  </a:lnTo>
                  <a:lnTo>
                    <a:pt x="42587" y="317276"/>
                  </a:lnTo>
                  <a:lnTo>
                    <a:pt x="19709" y="281064"/>
                  </a:lnTo>
                  <a:lnTo>
                    <a:pt x="5122" y="239947"/>
                  </a:lnTo>
                  <a:lnTo>
                    <a:pt x="0" y="195072"/>
                  </a:lnTo>
                  <a:lnTo>
                    <a:pt x="5122" y="150676"/>
                  </a:lnTo>
                  <a:lnTo>
                    <a:pt x="19709" y="109745"/>
                  </a:lnTo>
                  <a:lnTo>
                    <a:pt x="42587" y="73507"/>
                  </a:lnTo>
                  <a:lnTo>
                    <a:pt x="72583" y="43187"/>
                  </a:lnTo>
                  <a:lnTo>
                    <a:pt x="108523" y="20011"/>
                  </a:lnTo>
                  <a:lnTo>
                    <a:pt x="149236" y="5207"/>
                  </a:lnTo>
                  <a:lnTo>
                    <a:pt x="193548" y="0"/>
                  </a:lnTo>
                  <a:lnTo>
                    <a:pt x="237859" y="5207"/>
                  </a:lnTo>
                  <a:lnTo>
                    <a:pt x="278572" y="20011"/>
                  </a:lnTo>
                  <a:lnTo>
                    <a:pt x="314512" y="43187"/>
                  </a:lnTo>
                  <a:lnTo>
                    <a:pt x="344508" y="73507"/>
                  </a:lnTo>
                  <a:lnTo>
                    <a:pt x="367386" y="109745"/>
                  </a:lnTo>
                  <a:lnTo>
                    <a:pt x="381973" y="150676"/>
                  </a:lnTo>
                  <a:lnTo>
                    <a:pt x="387096" y="195072"/>
                  </a:lnTo>
                  <a:lnTo>
                    <a:pt x="381973" y="239947"/>
                  </a:lnTo>
                  <a:lnTo>
                    <a:pt x="367386" y="281064"/>
                  </a:lnTo>
                  <a:lnTo>
                    <a:pt x="344508" y="317276"/>
                  </a:lnTo>
                  <a:lnTo>
                    <a:pt x="314512" y="347436"/>
                  </a:lnTo>
                  <a:lnTo>
                    <a:pt x="278572" y="370398"/>
                  </a:lnTo>
                  <a:lnTo>
                    <a:pt x="237859" y="385016"/>
                  </a:lnTo>
                  <a:lnTo>
                    <a:pt x="193548" y="390144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510540" y="5990843"/>
              <a:ext cx="460375" cy="463550"/>
            </a:xfrm>
            <a:custGeom>
              <a:avLst/>
              <a:gdLst/>
              <a:ahLst/>
              <a:cxnLst/>
              <a:rect l="l" t="t" r="r" b="b"/>
              <a:pathLst>
                <a:path w="460375" h="463550">
                  <a:moveTo>
                    <a:pt x="230124" y="463296"/>
                  </a:moveTo>
                  <a:lnTo>
                    <a:pt x="183918" y="458593"/>
                  </a:lnTo>
                  <a:lnTo>
                    <a:pt x="140803" y="445103"/>
                  </a:lnTo>
                  <a:lnTo>
                    <a:pt x="101724" y="423755"/>
                  </a:lnTo>
                  <a:lnTo>
                    <a:pt x="67627" y="395478"/>
                  </a:lnTo>
                  <a:lnTo>
                    <a:pt x="39460" y="361199"/>
                  </a:lnTo>
                  <a:lnTo>
                    <a:pt x="18168" y="321849"/>
                  </a:lnTo>
                  <a:lnTo>
                    <a:pt x="4699" y="278356"/>
                  </a:lnTo>
                  <a:lnTo>
                    <a:pt x="0" y="231648"/>
                  </a:lnTo>
                  <a:lnTo>
                    <a:pt x="4699" y="184939"/>
                  </a:lnTo>
                  <a:lnTo>
                    <a:pt x="18168" y="141446"/>
                  </a:lnTo>
                  <a:lnTo>
                    <a:pt x="39460" y="102096"/>
                  </a:lnTo>
                  <a:lnTo>
                    <a:pt x="67627" y="67818"/>
                  </a:lnTo>
                  <a:lnTo>
                    <a:pt x="101724" y="39540"/>
                  </a:lnTo>
                  <a:lnTo>
                    <a:pt x="140803" y="18192"/>
                  </a:lnTo>
                  <a:lnTo>
                    <a:pt x="183918" y="4702"/>
                  </a:lnTo>
                  <a:lnTo>
                    <a:pt x="230124" y="0"/>
                  </a:lnTo>
                  <a:lnTo>
                    <a:pt x="276766" y="4702"/>
                  </a:lnTo>
                  <a:lnTo>
                    <a:pt x="320087" y="18192"/>
                  </a:lnTo>
                  <a:lnTo>
                    <a:pt x="359193" y="39540"/>
                  </a:lnTo>
                  <a:lnTo>
                    <a:pt x="393192" y="67818"/>
                  </a:lnTo>
                  <a:lnTo>
                    <a:pt x="421189" y="102096"/>
                  </a:lnTo>
                  <a:lnTo>
                    <a:pt x="442293" y="141446"/>
                  </a:lnTo>
                  <a:lnTo>
                    <a:pt x="455610" y="184939"/>
                  </a:lnTo>
                  <a:lnTo>
                    <a:pt x="460248" y="231648"/>
                  </a:lnTo>
                  <a:lnTo>
                    <a:pt x="455610" y="278356"/>
                  </a:lnTo>
                  <a:lnTo>
                    <a:pt x="442293" y="321849"/>
                  </a:lnTo>
                  <a:lnTo>
                    <a:pt x="421189" y="361199"/>
                  </a:lnTo>
                  <a:lnTo>
                    <a:pt x="393192" y="395478"/>
                  </a:lnTo>
                  <a:lnTo>
                    <a:pt x="359193" y="423755"/>
                  </a:lnTo>
                  <a:lnTo>
                    <a:pt x="320087" y="445103"/>
                  </a:lnTo>
                  <a:lnTo>
                    <a:pt x="276766" y="458593"/>
                  </a:lnTo>
                  <a:lnTo>
                    <a:pt x="230124" y="463296"/>
                  </a:lnTo>
                  <a:close/>
                </a:path>
              </a:pathLst>
            </a:custGeom>
            <a:solidFill>
              <a:srgbClr val="ED9523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215184" y="5398937"/>
            <a:ext cx="195543" cy="264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46" defTabSz="806867">
              <a:lnSpc>
                <a:spcPts val="944"/>
              </a:lnSpc>
            </a:pPr>
            <a:r>
              <a:rPr sz="927" b="1" spc="-22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927" b="1" spc="-115" dirty="0">
                <a:solidFill>
                  <a:srgbClr val="E6E6E8"/>
                </a:solidFill>
                <a:latin typeface="Trebuchet MS"/>
                <a:cs typeface="Trebuchet MS"/>
              </a:rPr>
              <a:t>T</a:t>
            </a:r>
            <a:r>
              <a:rPr sz="927" b="1" spc="-71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endParaRPr sz="927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25215" indent="-25774" defTabSz="806867">
              <a:lnSpc>
                <a:spcPct val="42500"/>
              </a:lnSpc>
              <a:spcBef>
                <a:spcPts val="185"/>
              </a:spcBef>
            </a:pPr>
            <a:r>
              <a:rPr sz="353" b="1" spc="-132" dirty="0">
                <a:solidFill>
                  <a:srgbClr val="E6E6E8"/>
                </a:solidFill>
                <a:latin typeface="Trebuchet MS"/>
                <a:cs typeface="Trebuchet MS"/>
              </a:rPr>
              <a:t>B</a:t>
            </a:r>
            <a:r>
              <a:rPr sz="1390" b="1" spc="-662" baseline="-15873" dirty="0">
                <a:solidFill>
                  <a:srgbClr val="E6E6E8"/>
                </a:solidFill>
                <a:latin typeface="Trebuchet MS"/>
                <a:cs typeface="Trebuchet MS"/>
              </a:rPr>
              <a:t>P</a:t>
            </a:r>
            <a:r>
              <a:rPr sz="353" b="1" spc="-40" dirty="0">
                <a:solidFill>
                  <a:srgbClr val="E6E6E8"/>
                </a:solidFill>
                <a:latin typeface="Trebuchet MS"/>
                <a:cs typeface="Trebuchet MS"/>
              </a:rPr>
              <a:t>r</a:t>
            </a:r>
            <a:r>
              <a:rPr sz="353" b="1" spc="-13" dirty="0">
                <a:solidFill>
                  <a:srgbClr val="E6E6E8"/>
                </a:solidFill>
                <a:latin typeface="Trebuchet MS"/>
                <a:cs typeface="Trebuchet MS"/>
              </a:rPr>
              <a:t>i</a:t>
            </a:r>
            <a:r>
              <a:rPr sz="353" b="1" spc="-35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r>
              <a:rPr sz="353" b="1" spc="-119" dirty="0">
                <a:solidFill>
                  <a:srgbClr val="E6E6E8"/>
                </a:solidFill>
                <a:latin typeface="Trebuchet MS"/>
                <a:cs typeface="Trebuchet MS"/>
              </a:rPr>
              <a:t>f</a:t>
            </a:r>
            <a:r>
              <a:rPr sz="1390" b="1" spc="-456" baseline="-15873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353" b="1" spc="-49" dirty="0">
                <a:solidFill>
                  <a:srgbClr val="E6E6E8"/>
                </a:solidFill>
                <a:latin typeface="Trebuchet MS"/>
                <a:cs typeface="Trebuchet MS"/>
              </a:rPr>
              <a:t>T</a:t>
            </a:r>
            <a:r>
              <a:rPr sz="353" b="1" spc="-9" dirty="0">
                <a:solidFill>
                  <a:srgbClr val="E6E6E8"/>
                </a:solidFill>
                <a:latin typeface="Trebuchet MS"/>
                <a:cs typeface="Trebuchet MS"/>
              </a:rPr>
              <a:t>o  </a:t>
            </a:r>
            <a:r>
              <a:rPr sz="353" b="1" spc="18" dirty="0">
                <a:solidFill>
                  <a:srgbClr val="E6E6E8"/>
                </a:solidFill>
                <a:latin typeface="Trebuchet MS"/>
                <a:cs typeface="Trebuchet MS"/>
              </a:rPr>
              <a:t>A</a:t>
            </a:r>
            <a:r>
              <a:rPr sz="353" b="1" spc="-22" dirty="0">
                <a:solidFill>
                  <a:srgbClr val="E6E6E8"/>
                </a:solidFill>
                <a:latin typeface="Trebuchet MS"/>
                <a:cs typeface="Trebuchet MS"/>
              </a:rPr>
              <a:t>d</a:t>
            </a:r>
            <a:r>
              <a:rPr sz="353" b="1" spc="-18" dirty="0">
                <a:solidFill>
                  <a:srgbClr val="E6E6E8"/>
                </a:solidFill>
                <a:latin typeface="Trebuchet MS"/>
                <a:cs typeface="Trebuchet MS"/>
              </a:rPr>
              <a:t>d</a:t>
            </a:r>
            <a:r>
              <a:rPr sz="353" b="1" spc="-13" dirty="0">
                <a:solidFill>
                  <a:srgbClr val="E6E6E8"/>
                </a:solidFill>
                <a:latin typeface="Trebuchet MS"/>
                <a:cs typeface="Trebuchet MS"/>
              </a:rPr>
              <a:t> </a:t>
            </a:r>
            <a:r>
              <a:rPr sz="353" b="1" spc="-75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353" b="1" spc="-71" dirty="0">
                <a:solidFill>
                  <a:srgbClr val="E6E6E8"/>
                </a:solidFill>
                <a:latin typeface="Trebuchet MS"/>
                <a:cs typeface="Trebuchet MS"/>
              </a:rPr>
              <a:t>o</a:t>
            </a:r>
            <a:r>
              <a:rPr sz="353" b="1" spc="-84" dirty="0">
                <a:solidFill>
                  <a:srgbClr val="E6E6E8"/>
                </a:solidFill>
                <a:latin typeface="Trebuchet MS"/>
                <a:cs typeface="Trebuchet MS"/>
              </a:rPr>
              <a:t>m</a:t>
            </a:r>
            <a:r>
              <a:rPr sz="353" b="1" spc="-88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25215" defTabSz="806867">
              <a:lnSpc>
                <a:spcPts val="318"/>
              </a:lnSpc>
            </a:pPr>
            <a:r>
              <a:rPr sz="353" b="1" spc="-18" dirty="0">
                <a:solidFill>
                  <a:srgbClr val="E6E6E8"/>
                </a:solidFill>
                <a:latin typeface="Trebuchet MS"/>
                <a:cs typeface="Trebuchet MS"/>
              </a:rPr>
              <a:t>Explain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705534" y="4908177"/>
            <a:ext cx="838200" cy="840441"/>
            <a:chOff x="53339" y="5562600"/>
            <a:chExt cx="949960" cy="952500"/>
          </a:xfrm>
        </p:grpSpPr>
        <p:sp>
          <p:nvSpPr>
            <p:cNvPr id="10" name="object 10"/>
            <p:cNvSpPr/>
            <p:nvPr/>
          </p:nvSpPr>
          <p:spPr>
            <a:xfrm>
              <a:off x="141731" y="5736336"/>
              <a:ext cx="428625" cy="429895"/>
            </a:xfrm>
            <a:custGeom>
              <a:avLst/>
              <a:gdLst/>
              <a:ahLst/>
              <a:cxnLst/>
              <a:rect l="l" t="t" r="r" b="b"/>
              <a:pathLst>
                <a:path w="428625" h="429895">
                  <a:moveTo>
                    <a:pt x="214883" y="429768"/>
                  </a:moveTo>
                  <a:lnTo>
                    <a:pt x="165551" y="424102"/>
                  </a:lnTo>
                  <a:lnTo>
                    <a:pt x="120298" y="407961"/>
                  </a:lnTo>
                  <a:lnTo>
                    <a:pt x="80403" y="382621"/>
                  </a:lnTo>
                  <a:lnTo>
                    <a:pt x="47146" y="349364"/>
                  </a:lnTo>
                  <a:lnTo>
                    <a:pt x="21806" y="309469"/>
                  </a:lnTo>
                  <a:lnTo>
                    <a:pt x="5665" y="264216"/>
                  </a:lnTo>
                  <a:lnTo>
                    <a:pt x="0" y="214884"/>
                  </a:lnTo>
                  <a:lnTo>
                    <a:pt x="5665" y="165551"/>
                  </a:lnTo>
                  <a:lnTo>
                    <a:pt x="21806" y="120298"/>
                  </a:lnTo>
                  <a:lnTo>
                    <a:pt x="47146" y="80403"/>
                  </a:lnTo>
                  <a:lnTo>
                    <a:pt x="80403" y="47146"/>
                  </a:lnTo>
                  <a:lnTo>
                    <a:pt x="120298" y="21806"/>
                  </a:lnTo>
                  <a:lnTo>
                    <a:pt x="165551" y="5665"/>
                  </a:lnTo>
                  <a:lnTo>
                    <a:pt x="214883" y="0"/>
                  </a:lnTo>
                  <a:lnTo>
                    <a:pt x="263652" y="5665"/>
                  </a:lnTo>
                  <a:lnTo>
                    <a:pt x="308501" y="21806"/>
                  </a:lnTo>
                  <a:lnTo>
                    <a:pt x="348125" y="47146"/>
                  </a:lnTo>
                  <a:lnTo>
                    <a:pt x="381217" y="80403"/>
                  </a:lnTo>
                  <a:lnTo>
                    <a:pt x="406472" y="120298"/>
                  </a:lnTo>
                  <a:lnTo>
                    <a:pt x="422583" y="165551"/>
                  </a:lnTo>
                  <a:lnTo>
                    <a:pt x="428244" y="214884"/>
                  </a:lnTo>
                  <a:lnTo>
                    <a:pt x="422583" y="264216"/>
                  </a:lnTo>
                  <a:lnTo>
                    <a:pt x="406472" y="309469"/>
                  </a:lnTo>
                  <a:lnTo>
                    <a:pt x="381217" y="349364"/>
                  </a:lnTo>
                  <a:lnTo>
                    <a:pt x="348125" y="382621"/>
                  </a:lnTo>
                  <a:lnTo>
                    <a:pt x="308501" y="407961"/>
                  </a:lnTo>
                  <a:lnTo>
                    <a:pt x="263651" y="424102"/>
                  </a:lnTo>
                  <a:lnTo>
                    <a:pt x="214883" y="429768"/>
                  </a:lnTo>
                  <a:close/>
                </a:path>
              </a:pathLst>
            </a:custGeom>
            <a:solidFill>
              <a:srgbClr val="385623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3339" y="5562600"/>
              <a:ext cx="949452" cy="9525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object 12"/>
          <p:cNvSpPr/>
          <p:nvPr/>
        </p:nvSpPr>
        <p:spPr>
          <a:xfrm>
            <a:off x="9740153" y="933225"/>
            <a:ext cx="782618" cy="5177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1019"/>
              </a:lnSpc>
            </a:pPr>
            <a:r>
              <a:rPr spc="-150" dirty="0">
                <a:solidFill>
                  <a:prstClr val="white"/>
                </a:solidFill>
              </a:rPr>
              <a:t>PT </a:t>
            </a:r>
            <a:r>
              <a:rPr spc="-49" dirty="0">
                <a:solidFill>
                  <a:prstClr val="white"/>
                </a:solidFill>
              </a:rPr>
              <a:t>Jagauang </a:t>
            </a:r>
            <a:r>
              <a:rPr spc="-75" dirty="0">
                <a:solidFill>
                  <a:prstClr val="white"/>
                </a:solidFill>
              </a:rPr>
              <a:t>Amanah</a:t>
            </a:r>
            <a:r>
              <a:rPr spc="-26" dirty="0">
                <a:solidFill>
                  <a:prstClr val="white"/>
                </a:solidFill>
              </a:rPr>
              <a:t> </a:t>
            </a:r>
            <a:r>
              <a:rPr spc="-62" dirty="0">
                <a:solidFill>
                  <a:prstClr val="white"/>
                </a:solidFill>
              </a:rPr>
              <a:t>Indonesia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1383" y="1494840"/>
            <a:ext cx="953060" cy="369962"/>
          </a:xfrm>
          <a:prstGeom prst="rect">
            <a:avLst/>
          </a:prstGeom>
        </p:spPr>
        <p:txBody>
          <a:bodyPr vert="horz" wrap="square" lIns="0" tIns="10085" rIns="0" bIns="0" rtlCol="0">
            <a:spAutoFit/>
          </a:bodyPr>
          <a:lstStyle/>
          <a:p>
            <a:pPr marL="11206">
              <a:spcBef>
                <a:spcPts val="79"/>
              </a:spcBef>
            </a:pPr>
            <a:r>
              <a:rPr sz="2338" u="none" spc="224" dirty="0">
                <a:solidFill>
                  <a:srgbClr val="000000"/>
                </a:solidFill>
              </a:rPr>
              <a:t>Z</a:t>
            </a:r>
            <a:r>
              <a:rPr sz="2338" u="none" spc="154" dirty="0">
                <a:solidFill>
                  <a:srgbClr val="000000"/>
                </a:solidFill>
              </a:rPr>
              <a:t>A</a:t>
            </a:r>
            <a:r>
              <a:rPr sz="2338" u="none" spc="190" dirty="0">
                <a:solidFill>
                  <a:srgbClr val="000000"/>
                </a:solidFill>
              </a:rPr>
              <a:t>K</a:t>
            </a:r>
            <a:r>
              <a:rPr sz="2338" u="none" spc="-57" dirty="0">
                <a:solidFill>
                  <a:srgbClr val="000000"/>
                </a:solidFill>
              </a:rPr>
              <a:t>A</a:t>
            </a:r>
            <a:r>
              <a:rPr sz="2338" u="none" spc="49" dirty="0">
                <a:solidFill>
                  <a:srgbClr val="000000"/>
                </a:solidFill>
              </a:rPr>
              <a:t>T</a:t>
            </a:r>
            <a:endParaRPr sz="2338"/>
          </a:p>
        </p:txBody>
      </p:sp>
      <p:sp>
        <p:nvSpPr>
          <p:cNvPr id="3" name="object 3"/>
          <p:cNvSpPr txBox="1"/>
          <p:nvPr/>
        </p:nvSpPr>
        <p:spPr>
          <a:xfrm>
            <a:off x="2771465" y="2438897"/>
            <a:ext cx="7264521" cy="2624904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77623" indent="-166977" algn="just" defTabSz="806867">
              <a:spcBef>
                <a:spcPts val="93"/>
              </a:spcBef>
              <a:buClr>
                <a:srgbClr val="B61D42"/>
              </a:buClr>
              <a:buFont typeface="Arial"/>
              <a:buChar char="•"/>
              <a:tabLst>
                <a:tab pos="178183" algn="l"/>
              </a:tabLst>
            </a:pPr>
            <a:r>
              <a:rPr spc="-84" dirty="0">
                <a:solidFill>
                  <a:prstClr val="black"/>
                </a:solidFill>
                <a:latin typeface="Trebuchet MS"/>
                <a:cs typeface="Trebuchet MS"/>
              </a:rPr>
              <a:t>Secara </a:t>
            </a:r>
            <a:r>
              <a:rPr spc="-110" dirty="0">
                <a:solidFill>
                  <a:prstClr val="black"/>
                </a:solidFill>
                <a:latin typeface="Trebuchet MS"/>
                <a:cs typeface="Trebuchet MS"/>
              </a:rPr>
              <a:t>harfiah, </a:t>
            </a:r>
            <a:r>
              <a:rPr spc="-101" dirty="0">
                <a:solidFill>
                  <a:prstClr val="black"/>
                </a:solidFill>
                <a:latin typeface="Trebuchet MS"/>
                <a:cs typeface="Trebuchet MS"/>
              </a:rPr>
              <a:t>zakat </a:t>
            </a:r>
            <a:r>
              <a:rPr spc="-66" dirty="0">
                <a:solidFill>
                  <a:prstClr val="black"/>
                </a:solidFill>
                <a:latin typeface="Trebuchet MS"/>
                <a:cs typeface="Trebuchet MS"/>
              </a:rPr>
              <a:t>berarti </a:t>
            </a:r>
            <a:r>
              <a:rPr spc="-93" dirty="0">
                <a:solidFill>
                  <a:prstClr val="black"/>
                </a:solidFill>
                <a:latin typeface="Trebuchet MS"/>
                <a:cs typeface="Trebuchet MS"/>
              </a:rPr>
              <a:t>penyucian </a:t>
            </a:r>
            <a:r>
              <a:rPr spc="-110" dirty="0">
                <a:solidFill>
                  <a:prstClr val="black"/>
                </a:solidFill>
                <a:latin typeface="Trebuchet MS"/>
                <a:cs typeface="Trebuchet MS"/>
              </a:rPr>
              <a:t>atau</a:t>
            </a:r>
            <a:r>
              <a:rPr spc="-84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pc="-97" dirty="0" err="1">
                <a:solidFill>
                  <a:prstClr val="black"/>
                </a:solidFill>
                <a:latin typeface="Trebuchet MS"/>
                <a:cs typeface="Trebuchet MS"/>
              </a:rPr>
              <a:t>keberkatan</a:t>
            </a:r>
            <a:r>
              <a:rPr spc="-97" dirty="0">
                <a:solidFill>
                  <a:prstClr val="black"/>
                </a:solidFill>
                <a:latin typeface="Trebuchet MS"/>
                <a:cs typeface="Trebuchet MS"/>
              </a:rPr>
              <a:t>.</a:t>
            </a:r>
            <a:endParaRPr lang="en-ID" spc="-97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10646" algn="just" defTabSz="806867">
              <a:spcBef>
                <a:spcPts val="93"/>
              </a:spcBef>
              <a:buClr>
                <a:srgbClr val="B61D42"/>
              </a:buClr>
              <a:tabLst>
                <a:tab pos="178183" algn="l"/>
              </a:tabLst>
            </a:pPr>
            <a:r>
              <a:rPr lang="en-ID" spc="-97" dirty="0">
                <a:solidFill>
                  <a:prstClr val="black"/>
                </a:solidFill>
                <a:latin typeface="Trebuchet MS"/>
                <a:cs typeface="Trebuchet MS"/>
              </a:rPr>
              <a:t>	</a:t>
            </a:r>
            <a:r>
              <a:rPr spc="-97" dirty="0" err="1">
                <a:solidFill>
                  <a:prstClr val="black"/>
                </a:solidFill>
                <a:latin typeface="Trebuchet MS"/>
                <a:cs typeface="Trebuchet MS"/>
              </a:rPr>
              <a:t>Yakni</a:t>
            </a:r>
            <a:r>
              <a:rPr spc="-97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pc="-75" dirty="0">
                <a:solidFill>
                  <a:prstClr val="black"/>
                </a:solidFill>
                <a:latin typeface="Trebuchet MS"/>
                <a:cs typeface="Trebuchet MS"/>
              </a:rPr>
              <a:t>membersihkan </a:t>
            </a:r>
            <a:r>
              <a:rPr spc="-128" dirty="0">
                <a:solidFill>
                  <a:prstClr val="black"/>
                </a:solidFill>
                <a:latin typeface="Trebuchet MS"/>
                <a:cs typeface="Trebuchet MS"/>
              </a:rPr>
              <a:t>jiwa </a:t>
            </a:r>
            <a:r>
              <a:rPr spc="-110" dirty="0">
                <a:solidFill>
                  <a:prstClr val="black"/>
                </a:solidFill>
                <a:latin typeface="Trebuchet MS"/>
                <a:cs typeface="Trebuchet MS"/>
              </a:rPr>
              <a:t>atau </a:t>
            </a:r>
            <a:r>
              <a:rPr spc="-93" dirty="0">
                <a:solidFill>
                  <a:prstClr val="black"/>
                </a:solidFill>
                <a:latin typeface="Trebuchet MS"/>
                <a:cs typeface="Trebuchet MS"/>
              </a:rPr>
              <a:t>mengembangkan </a:t>
            </a:r>
            <a:r>
              <a:rPr spc="-101" dirty="0">
                <a:solidFill>
                  <a:prstClr val="black"/>
                </a:solidFill>
                <a:latin typeface="Trebuchet MS"/>
                <a:cs typeface="Trebuchet MS"/>
              </a:rPr>
              <a:t>keutamaan-keutamaan </a:t>
            </a:r>
            <a:r>
              <a:rPr spc="-128" dirty="0" err="1">
                <a:solidFill>
                  <a:prstClr val="black"/>
                </a:solidFill>
                <a:latin typeface="Trebuchet MS"/>
                <a:cs typeface="Trebuchet MS"/>
              </a:rPr>
              <a:t>jiwa</a:t>
            </a:r>
            <a:r>
              <a:rPr spc="-128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lang="en-ID" spc="-128" dirty="0">
                <a:solidFill>
                  <a:prstClr val="black"/>
                </a:solidFill>
                <a:latin typeface="Trebuchet MS"/>
                <a:cs typeface="Trebuchet MS"/>
              </a:rPr>
              <a:t>	</a:t>
            </a:r>
            <a:r>
              <a:rPr spc="-97" dirty="0">
                <a:solidFill>
                  <a:prstClr val="black"/>
                </a:solidFill>
                <a:latin typeface="Trebuchet MS"/>
                <a:cs typeface="Trebuchet MS"/>
              </a:rPr>
              <a:t>dan  </a:t>
            </a:r>
            <a:r>
              <a:rPr spc="-93" dirty="0">
                <a:solidFill>
                  <a:prstClr val="black"/>
                </a:solidFill>
                <a:latin typeface="Trebuchet MS"/>
                <a:cs typeface="Trebuchet MS"/>
              </a:rPr>
              <a:t>menyucikannya </a:t>
            </a:r>
            <a:r>
              <a:rPr spc="-75" dirty="0">
                <a:solidFill>
                  <a:prstClr val="black"/>
                </a:solidFill>
                <a:latin typeface="Trebuchet MS"/>
                <a:cs typeface="Trebuchet MS"/>
              </a:rPr>
              <a:t>dari </a:t>
            </a:r>
            <a:r>
              <a:rPr spc="-62" dirty="0">
                <a:solidFill>
                  <a:prstClr val="black"/>
                </a:solidFill>
                <a:latin typeface="Trebuchet MS"/>
                <a:cs typeface="Trebuchet MS"/>
              </a:rPr>
              <a:t>dosa-dosa </a:t>
            </a:r>
            <a:r>
              <a:rPr spc="-93" dirty="0">
                <a:solidFill>
                  <a:prstClr val="black"/>
                </a:solidFill>
                <a:latin typeface="Trebuchet MS"/>
                <a:cs typeface="Trebuchet MS"/>
              </a:rPr>
              <a:t>dengan </a:t>
            </a:r>
            <a:r>
              <a:rPr spc="-97" dirty="0">
                <a:solidFill>
                  <a:prstClr val="black"/>
                </a:solidFill>
                <a:latin typeface="Trebuchet MS"/>
                <a:cs typeface="Trebuchet MS"/>
              </a:rPr>
              <a:t>menginfakkan </a:t>
            </a:r>
            <a:r>
              <a:rPr spc="-79" dirty="0">
                <a:solidFill>
                  <a:prstClr val="black"/>
                </a:solidFill>
                <a:latin typeface="Trebuchet MS"/>
                <a:cs typeface="Trebuchet MS"/>
              </a:rPr>
              <a:t>harta </a:t>
            </a:r>
            <a:r>
              <a:rPr spc="-84" dirty="0">
                <a:solidFill>
                  <a:prstClr val="black"/>
                </a:solidFill>
                <a:latin typeface="Trebuchet MS"/>
                <a:cs typeface="Trebuchet MS"/>
              </a:rPr>
              <a:t>di </a:t>
            </a:r>
            <a:r>
              <a:rPr spc="-137" dirty="0" err="1">
                <a:solidFill>
                  <a:prstClr val="black"/>
                </a:solidFill>
                <a:latin typeface="Trebuchet MS"/>
                <a:cs typeface="Trebuchet MS"/>
              </a:rPr>
              <a:t>jalan</a:t>
            </a:r>
            <a:r>
              <a:rPr spc="-137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lang="en-ID" spc="-137" dirty="0">
                <a:solidFill>
                  <a:prstClr val="black"/>
                </a:solidFill>
                <a:latin typeface="Trebuchet MS"/>
                <a:cs typeface="Trebuchet MS"/>
              </a:rPr>
              <a:t>	</a:t>
            </a:r>
            <a:r>
              <a:rPr spc="-35" dirty="0" err="1">
                <a:solidFill>
                  <a:prstClr val="black"/>
                </a:solidFill>
                <a:latin typeface="Trebuchet MS"/>
                <a:cs typeface="Trebuchet MS"/>
              </a:rPr>
              <a:t>Alloh</a:t>
            </a:r>
            <a:r>
              <a:rPr spc="-35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pc="-97" dirty="0">
                <a:solidFill>
                  <a:prstClr val="black"/>
                </a:solidFill>
                <a:latin typeface="Trebuchet MS"/>
                <a:cs typeface="Trebuchet MS"/>
              </a:rPr>
              <a:t>dan </a:t>
            </a:r>
            <a:r>
              <a:rPr spc="-93" dirty="0">
                <a:solidFill>
                  <a:prstClr val="black"/>
                </a:solidFill>
                <a:latin typeface="Trebuchet MS"/>
                <a:cs typeface="Trebuchet MS"/>
              </a:rPr>
              <a:t>menyucikannya  </a:t>
            </a:r>
            <a:r>
              <a:rPr spc="-75" dirty="0">
                <a:solidFill>
                  <a:prstClr val="black"/>
                </a:solidFill>
                <a:latin typeface="Trebuchet MS"/>
                <a:cs typeface="Trebuchet MS"/>
              </a:rPr>
              <a:t>dari </a:t>
            </a:r>
            <a:r>
              <a:rPr spc="-110" dirty="0">
                <a:solidFill>
                  <a:prstClr val="black"/>
                </a:solidFill>
                <a:latin typeface="Trebuchet MS"/>
                <a:cs typeface="Trebuchet MS"/>
              </a:rPr>
              <a:t>sifat </a:t>
            </a:r>
            <a:r>
              <a:rPr spc="-106" dirty="0">
                <a:solidFill>
                  <a:prstClr val="black"/>
                </a:solidFill>
                <a:latin typeface="Trebuchet MS"/>
                <a:cs typeface="Trebuchet MS"/>
              </a:rPr>
              <a:t>kikir, </a:t>
            </a:r>
            <a:r>
              <a:rPr spc="-110" dirty="0">
                <a:solidFill>
                  <a:prstClr val="black"/>
                </a:solidFill>
                <a:latin typeface="Trebuchet MS"/>
                <a:cs typeface="Trebuchet MS"/>
              </a:rPr>
              <a:t>bakhil, </a:t>
            </a:r>
            <a:r>
              <a:rPr spc="-101" dirty="0">
                <a:solidFill>
                  <a:prstClr val="black"/>
                </a:solidFill>
                <a:latin typeface="Trebuchet MS"/>
                <a:cs typeface="Trebuchet MS"/>
              </a:rPr>
              <a:t>dengki, </a:t>
            </a:r>
            <a:r>
              <a:rPr spc="-97" dirty="0">
                <a:solidFill>
                  <a:prstClr val="black"/>
                </a:solidFill>
                <a:latin typeface="Trebuchet MS"/>
                <a:cs typeface="Trebuchet MS"/>
              </a:rPr>
              <a:t>dan</a:t>
            </a:r>
            <a:r>
              <a:rPr spc="-176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pc="-115" dirty="0">
                <a:solidFill>
                  <a:prstClr val="black"/>
                </a:solidFill>
                <a:latin typeface="Trebuchet MS"/>
                <a:cs typeface="Trebuchet MS"/>
              </a:rPr>
              <a:t>lain-lain.</a:t>
            </a:r>
            <a:endParaRPr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177623" marR="145684" indent="-166977" algn="just" defTabSz="806867">
              <a:lnSpc>
                <a:spcPct val="120000"/>
              </a:lnSpc>
              <a:spcBef>
                <a:spcPts val="732"/>
              </a:spcBef>
              <a:buClr>
                <a:srgbClr val="B61D42"/>
              </a:buClr>
              <a:buFont typeface="Arial"/>
              <a:buChar char="•"/>
              <a:tabLst>
                <a:tab pos="178183" algn="l"/>
              </a:tabLst>
            </a:pPr>
            <a:r>
              <a:rPr spc="-40" dirty="0">
                <a:solidFill>
                  <a:prstClr val="black"/>
                </a:solidFill>
                <a:latin typeface="Trebuchet MS"/>
                <a:cs typeface="Trebuchet MS"/>
              </a:rPr>
              <a:t>Menurut </a:t>
            </a:r>
            <a:r>
              <a:rPr spc="-66" dirty="0">
                <a:solidFill>
                  <a:prstClr val="black"/>
                </a:solidFill>
                <a:latin typeface="Trebuchet MS"/>
                <a:cs typeface="Trebuchet MS"/>
              </a:rPr>
              <a:t>terminologi </a:t>
            </a:r>
            <a:r>
              <a:rPr spc="-101" dirty="0">
                <a:solidFill>
                  <a:prstClr val="black"/>
                </a:solidFill>
                <a:latin typeface="Trebuchet MS"/>
                <a:cs typeface="Trebuchet MS"/>
              </a:rPr>
              <a:t>syariat, </a:t>
            </a:r>
            <a:r>
              <a:rPr spc="-97" dirty="0">
                <a:solidFill>
                  <a:prstClr val="black"/>
                </a:solidFill>
                <a:latin typeface="Trebuchet MS"/>
                <a:cs typeface="Trebuchet MS"/>
              </a:rPr>
              <a:t>zakat </a:t>
            </a:r>
            <a:r>
              <a:rPr spc="-115" dirty="0">
                <a:solidFill>
                  <a:prstClr val="black"/>
                </a:solidFill>
                <a:latin typeface="Trebuchet MS"/>
                <a:cs typeface="Trebuchet MS"/>
              </a:rPr>
              <a:t>adalah </a:t>
            </a:r>
            <a:r>
              <a:rPr spc="-106" dirty="0">
                <a:solidFill>
                  <a:prstClr val="black"/>
                </a:solidFill>
                <a:latin typeface="Trebuchet MS"/>
                <a:cs typeface="Trebuchet MS"/>
              </a:rPr>
              <a:t>sejumlah </a:t>
            </a:r>
            <a:r>
              <a:rPr spc="-84" dirty="0">
                <a:solidFill>
                  <a:prstClr val="black"/>
                </a:solidFill>
                <a:latin typeface="Trebuchet MS"/>
                <a:cs typeface="Trebuchet MS"/>
              </a:rPr>
              <a:t>harta </a:t>
            </a:r>
            <a:r>
              <a:rPr spc="-71" dirty="0">
                <a:solidFill>
                  <a:prstClr val="black"/>
                </a:solidFill>
                <a:latin typeface="Trebuchet MS"/>
                <a:cs typeface="Trebuchet MS"/>
              </a:rPr>
              <a:t>tertentu </a:t>
            </a:r>
            <a:r>
              <a:rPr spc="-101" dirty="0">
                <a:solidFill>
                  <a:prstClr val="black"/>
                </a:solidFill>
                <a:latin typeface="Trebuchet MS"/>
                <a:cs typeface="Trebuchet MS"/>
              </a:rPr>
              <a:t>yang telah mencapai  </a:t>
            </a:r>
            <a:r>
              <a:rPr spc="-84" dirty="0">
                <a:solidFill>
                  <a:prstClr val="black"/>
                </a:solidFill>
                <a:latin typeface="Trebuchet MS"/>
                <a:cs typeface="Trebuchet MS"/>
              </a:rPr>
              <a:t>syarat </a:t>
            </a:r>
            <a:r>
              <a:rPr spc="-88" dirty="0">
                <a:solidFill>
                  <a:prstClr val="black"/>
                </a:solidFill>
                <a:latin typeface="Trebuchet MS"/>
                <a:cs typeface="Trebuchet MS"/>
              </a:rPr>
              <a:t>tertentu, </a:t>
            </a:r>
            <a:r>
              <a:rPr spc="-97" dirty="0">
                <a:solidFill>
                  <a:prstClr val="black"/>
                </a:solidFill>
                <a:latin typeface="Trebuchet MS"/>
                <a:cs typeface="Trebuchet MS"/>
              </a:rPr>
              <a:t>yang </a:t>
            </a:r>
            <a:r>
              <a:rPr spc="-101" dirty="0">
                <a:solidFill>
                  <a:prstClr val="black"/>
                </a:solidFill>
                <a:latin typeface="Trebuchet MS"/>
                <a:cs typeface="Trebuchet MS"/>
              </a:rPr>
              <a:t>diwajibkan </a:t>
            </a:r>
            <a:r>
              <a:rPr spc="-66" dirty="0">
                <a:solidFill>
                  <a:prstClr val="black"/>
                </a:solidFill>
                <a:latin typeface="Trebuchet MS"/>
                <a:cs typeface="Trebuchet MS"/>
              </a:rPr>
              <a:t>oleh Allah untuk </a:t>
            </a:r>
            <a:r>
              <a:rPr spc="-84" dirty="0">
                <a:solidFill>
                  <a:prstClr val="black"/>
                </a:solidFill>
                <a:latin typeface="Trebuchet MS"/>
                <a:cs typeface="Trebuchet MS"/>
              </a:rPr>
              <a:t>dikeluarkan </a:t>
            </a:r>
            <a:r>
              <a:rPr spc="-97" dirty="0">
                <a:solidFill>
                  <a:prstClr val="black"/>
                </a:solidFill>
                <a:latin typeface="Trebuchet MS"/>
                <a:cs typeface="Trebuchet MS"/>
              </a:rPr>
              <a:t>dan </a:t>
            </a:r>
            <a:r>
              <a:rPr spc="-75" dirty="0">
                <a:solidFill>
                  <a:prstClr val="black"/>
                </a:solidFill>
                <a:latin typeface="Trebuchet MS"/>
                <a:cs typeface="Trebuchet MS"/>
              </a:rPr>
              <a:t>diberikan </a:t>
            </a:r>
            <a:r>
              <a:rPr spc="-101" dirty="0">
                <a:solidFill>
                  <a:prstClr val="black"/>
                </a:solidFill>
                <a:latin typeface="Trebuchet MS"/>
                <a:cs typeface="Trebuchet MS"/>
              </a:rPr>
              <a:t>kepada yang  </a:t>
            </a:r>
            <a:r>
              <a:rPr spc="-71" dirty="0">
                <a:solidFill>
                  <a:prstClr val="black"/>
                </a:solidFill>
                <a:latin typeface="Trebuchet MS"/>
                <a:cs typeface="Trebuchet MS"/>
              </a:rPr>
              <a:t>berhak</a:t>
            </a:r>
            <a:r>
              <a:rPr spc="-62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pc="-101" dirty="0">
                <a:solidFill>
                  <a:prstClr val="black"/>
                </a:solidFill>
                <a:latin typeface="Trebuchet MS"/>
                <a:cs typeface="Trebuchet MS"/>
              </a:rPr>
              <a:t>menerimanya.</a:t>
            </a:r>
            <a:endParaRPr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177623" indent="-166977" algn="just" defTabSz="806867">
              <a:spcBef>
                <a:spcPts val="1077"/>
              </a:spcBef>
              <a:buClr>
                <a:srgbClr val="B61D42"/>
              </a:buClr>
              <a:buFont typeface="Arial"/>
              <a:buChar char="•"/>
              <a:tabLst>
                <a:tab pos="178183" algn="l"/>
              </a:tabLst>
            </a:pPr>
            <a:r>
              <a:rPr spc="-44" dirty="0">
                <a:solidFill>
                  <a:prstClr val="black"/>
                </a:solidFill>
                <a:latin typeface="Trebuchet MS"/>
                <a:cs typeface="Trebuchet MS"/>
              </a:rPr>
              <a:t>Harta </a:t>
            </a:r>
            <a:r>
              <a:rPr spc="-97" dirty="0">
                <a:solidFill>
                  <a:prstClr val="black"/>
                </a:solidFill>
                <a:latin typeface="Trebuchet MS"/>
                <a:cs typeface="Trebuchet MS"/>
              </a:rPr>
              <a:t>yang </a:t>
            </a:r>
            <a:r>
              <a:rPr spc="-93" dirty="0">
                <a:solidFill>
                  <a:prstClr val="black"/>
                </a:solidFill>
                <a:latin typeface="Trebuchet MS"/>
                <a:cs typeface="Trebuchet MS"/>
              </a:rPr>
              <a:t>dizakatkan </a:t>
            </a:r>
            <a:r>
              <a:rPr spc="-75" dirty="0">
                <a:solidFill>
                  <a:prstClr val="black"/>
                </a:solidFill>
                <a:latin typeface="Trebuchet MS"/>
                <a:cs typeface="Trebuchet MS"/>
              </a:rPr>
              <a:t>sudah </a:t>
            </a:r>
            <a:r>
              <a:rPr spc="-101" dirty="0">
                <a:solidFill>
                  <a:prstClr val="black"/>
                </a:solidFill>
                <a:latin typeface="Trebuchet MS"/>
                <a:cs typeface="Trebuchet MS"/>
              </a:rPr>
              <a:t>mencapai </a:t>
            </a:r>
            <a:r>
              <a:rPr spc="-26" dirty="0">
                <a:solidFill>
                  <a:prstClr val="black"/>
                </a:solidFill>
                <a:latin typeface="Trebuchet MS"/>
                <a:cs typeface="Trebuchet MS"/>
              </a:rPr>
              <a:t>Nisab </a:t>
            </a:r>
            <a:r>
              <a:rPr spc="-97" dirty="0">
                <a:solidFill>
                  <a:prstClr val="black"/>
                </a:solidFill>
                <a:latin typeface="Trebuchet MS"/>
                <a:cs typeface="Trebuchet MS"/>
              </a:rPr>
              <a:t>dan</a:t>
            </a:r>
            <a:r>
              <a:rPr spc="40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pc="-88" dirty="0">
                <a:solidFill>
                  <a:prstClr val="black"/>
                </a:solidFill>
                <a:latin typeface="Trebuchet MS"/>
                <a:cs typeface="Trebuchet MS"/>
              </a:rPr>
              <a:t>Haul.</a:t>
            </a:r>
            <a:endParaRPr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08948" y="4878592"/>
            <a:ext cx="406213" cy="816348"/>
            <a:chOff x="510540" y="5529071"/>
            <a:chExt cx="460375" cy="925194"/>
          </a:xfrm>
        </p:grpSpPr>
        <p:sp>
          <p:nvSpPr>
            <p:cNvPr id="5" name="object 5"/>
            <p:cNvSpPr/>
            <p:nvPr/>
          </p:nvSpPr>
          <p:spPr>
            <a:xfrm>
              <a:off x="563880" y="5529071"/>
              <a:ext cx="387350" cy="390525"/>
            </a:xfrm>
            <a:custGeom>
              <a:avLst/>
              <a:gdLst/>
              <a:ahLst/>
              <a:cxnLst/>
              <a:rect l="l" t="t" r="r" b="b"/>
              <a:pathLst>
                <a:path w="387350" h="390525">
                  <a:moveTo>
                    <a:pt x="193548" y="390144"/>
                  </a:moveTo>
                  <a:lnTo>
                    <a:pt x="149236" y="385016"/>
                  </a:lnTo>
                  <a:lnTo>
                    <a:pt x="108523" y="370398"/>
                  </a:lnTo>
                  <a:lnTo>
                    <a:pt x="72583" y="347436"/>
                  </a:lnTo>
                  <a:lnTo>
                    <a:pt x="42587" y="317276"/>
                  </a:lnTo>
                  <a:lnTo>
                    <a:pt x="19709" y="281064"/>
                  </a:lnTo>
                  <a:lnTo>
                    <a:pt x="5122" y="239947"/>
                  </a:lnTo>
                  <a:lnTo>
                    <a:pt x="0" y="195072"/>
                  </a:lnTo>
                  <a:lnTo>
                    <a:pt x="5122" y="150676"/>
                  </a:lnTo>
                  <a:lnTo>
                    <a:pt x="19709" y="109745"/>
                  </a:lnTo>
                  <a:lnTo>
                    <a:pt x="42587" y="73507"/>
                  </a:lnTo>
                  <a:lnTo>
                    <a:pt x="72583" y="43187"/>
                  </a:lnTo>
                  <a:lnTo>
                    <a:pt x="108523" y="20011"/>
                  </a:lnTo>
                  <a:lnTo>
                    <a:pt x="149236" y="5207"/>
                  </a:lnTo>
                  <a:lnTo>
                    <a:pt x="193548" y="0"/>
                  </a:lnTo>
                  <a:lnTo>
                    <a:pt x="237859" y="5207"/>
                  </a:lnTo>
                  <a:lnTo>
                    <a:pt x="278572" y="20011"/>
                  </a:lnTo>
                  <a:lnTo>
                    <a:pt x="314512" y="43187"/>
                  </a:lnTo>
                  <a:lnTo>
                    <a:pt x="344508" y="73507"/>
                  </a:lnTo>
                  <a:lnTo>
                    <a:pt x="367386" y="109745"/>
                  </a:lnTo>
                  <a:lnTo>
                    <a:pt x="381973" y="150676"/>
                  </a:lnTo>
                  <a:lnTo>
                    <a:pt x="387096" y="195072"/>
                  </a:lnTo>
                  <a:lnTo>
                    <a:pt x="381973" y="239947"/>
                  </a:lnTo>
                  <a:lnTo>
                    <a:pt x="367386" y="281064"/>
                  </a:lnTo>
                  <a:lnTo>
                    <a:pt x="344508" y="317276"/>
                  </a:lnTo>
                  <a:lnTo>
                    <a:pt x="314512" y="347436"/>
                  </a:lnTo>
                  <a:lnTo>
                    <a:pt x="278572" y="370398"/>
                  </a:lnTo>
                  <a:lnTo>
                    <a:pt x="237859" y="385016"/>
                  </a:lnTo>
                  <a:lnTo>
                    <a:pt x="193548" y="390144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10540" y="5990843"/>
              <a:ext cx="460375" cy="463550"/>
            </a:xfrm>
            <a:custGeom>
              <a:avLst/>
              <a:gdLst/>
              <a:ahLst/>
              <a:cxnLst/>
              <a:rect l="l" t="t" r="r" b="b"/>
              <a:pathLst>
                <a:path w="460375" h="463550">
                  <a:moveTo>
                    <a:pt x="230124" y="463296"/>
                  </a:moveTo>
                  <a:lnTo>
                    <a:pt x="183918" y="458593"/>
                  </a:lnTo>
                  <a:lnTo>
                    <a:pt x="140803" y="445103"/>
                  </a:lnTo>
                  <a:lnTo>
                    <a:pt x="101724" y="423755"/>
                  </a:lnTo>
                  <a:lnTo>
                    <a:pt x="67627" y="395478"/>
                  </a:lnTo>
                  <a:lnTo>
                    <a:pt x="39460" y="361199"/>
                  </a:lnTo>
                  <a:lnTo>
                    <a:pt x="18168" y="321849"/>
                  </a:lnTo>
                  <a:lnTo>
                    <a:pt x="4699" y="278356"/>
                  </a:lnTo>
                  <a:lnTo>
                    <a:pt x="0" y="231648"/>
                  </a:lnTo>
                  <a:lnTo>
                    <a:pt x="4699" y="184939"/>
                  </a:lnTo>
                  <a:lnTo>
                    <a:pt x="18168" y="141446"/>
                  </a:lnTo>
                  <a:lnTo>
                    <a:pt x="39460" y="102096"/>
                  </a:lnTo>
                  <a:lnTo>
                    <a:pt x="67627" y="67818"/>
                  </a:lnTo>
                  <a:lnTo>
                    <a:pt x="101724" y="39540"/>
                  </a:lnTo>
                  <a:lnTo>
                    <a:pt x="140803" y="18192"/>
                  </a:lnTo>
                  <a:lnTo>
                    <a:pt x="183918" y="4702"/>
                  </a:lnTo>
                  <a:lnTo>
                    <a:pt x="230124" y="0"/>
                  </a:lnTo>
                  <a:lnTo>
                    <a:pt x="276766" y="4702"/>
                  </a:lnTo>
                  <a:lnTo>
                    <a:pt x="320087" y="18192"/>
                  </a:lnTo>
                  <a:lnTo>
                    <a:pt x="359193" y="39540"/>
                  </a:lnTo>
                  <a:lnTo>
                    <a:pt x="393192" y="67818"/>
                  </a:lnTo>
                  <a:lnTo>
                    <a:pt x="421189" y="102096"/>
                  </a:lnTo>
                  <a:lnTo>
                    <a:pt x="442293" y="141446"/>
                  </a:lnTo>
                  <a:lnTo>
                    <a:pt x="455610" y="184939"/>
                  </a:lnTo>
                  <a:lnTo>
                    <a:pt x="460248" y="231648"/>
                  </a:lnTo>
                  <a:lnTo>
                    <a:pt x="455610" y="278356"/>
                  </a:lnTo>
                  <a:lnTo>
                    <a:pt x="442293" y="321849"/>
                  </a:lnTo>
                  <a:lnTo>
                    <a:pt x="421189" y="361199"/>
                  </a:lnTo>
                  <a:lnTo>
                    <a:pt x="393192" y="395478"/>
                  </a:lnTo>
                  <a:lnTo>
                    <a:pt x="359193" y="423755"/>
                  </a:lnTo>
                  <a:lnTo>
                    <a:pt x="320087" y="445103"/>
                  </a:lnTo>
                  <a:lnTo>
                    <a:pt x="276766" y="458593"/>
                  </a:lnTo>
                  <a:lnTo>
                    <a:pt x="230124" y="463296"/>
                  </a:lnTo>
                  <a:close/>
                </a:path>
              </a:pathLst>
            </a:custGeom>
            <a:solidFill>
              <a:srgbClr val="ED9523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215184" y="5398937"/>
            <a:ext cx="195543" cy="264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46" defTabSz="806867">
              <a:lnSpc>
                <a:spcPts val="944"/>
              </a:lnSpc>
            </a:pPr>
            <a:r>
              <a:rPr sz="927" b="1" spc="-22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927" b="1" spc="-115" dirty="0">
                <a:solidFill>
                  <a:srgbClr val="E6E6E8"/>
                </a:solidFill>
                <a:latin typeface="Trebuchet MS"/>
                <a:cs typeface="Trebuchet MS"/>
              </a:rPr>
              <a:t>T</a:t>
            </a:r>
            <a:r>
              <a:rPr sz="927" b="1" spc="-71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endParaRPr sz="927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25215" indent="-25774" defTabSz="806867">
              <a:lnSpc>
                <a:spcPct val="42500"/>
              </a:lnSpc>
              <a:spcBef>
                <a:spcPts val="185"/>
              </a:spcBef>
            </a:pPr>
            <a:r>
              <a:rPr sz="353" b="1" spc="-132" dirty="0">
                <a:solidFill>
                  <a:srgbClr val="E6E6E8"/>
                </a:solidFill>
                <a:latin typeface="Trebuchet MS"/>
                <a:cs typeface="Trebuchet MS"/>
              </a:rPr>
              <a:t>B</a:t>
            </a:r>
            <a:r>
              <a:rPr sz="1390" b="1" spc="-662" baseline="-15873" dirty="0">
                <a:solidFill>
                  <a:srgbClr val="E6E6E8"/>
                </a:solidFill>
                <a:latin typeface="Trebuchet MS"/>
                <a:cs typeface="Trebuchet MS"/>
              </a:rPr>
              <a:t>P</a:t>
            </a:r>
            <a:r>
              <a:rPr sz="353" b="1" spc="-40" dirty="0">
                <a:solidFill>
                  <a:srgbClr val="E6E6E8"/>
                </a:solidFill>
                <a:latin typeface="Trebuchet MS"/>
                <a:cs typeface="Trebuchet MS"/>
              </a:rPr>
              <a:t>r</a:t>
            </a:r>
            <a:r>
              <a:rPr sz="353" b="1" spc="-13" dirty="0">
                <a:solidFill>
                  <a:srgbClr val="E6E6E8"/>
                </a:solidFill>
                <a:latin typeface="Trebuchet MS"/>
                <a:cs typeface="Trebuchet MS"/>
              </a:rPr>
              <a:t>i</a:t>
            </a:r>
            <a:r>
              <a:rPr sz="353" b="1" spc="-35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r>
              <a:rPr sz="353" b="1" spc="-119" dirty="0">
                <a:solidFill>
                  <a:srgbClr val="E6E6E8"/>
                </a:solidFill>
                <a:latin typeface="Trebuchet MS"/>
                <a:cs typeface="Trebuchet MS"/>
              </a:rPr>
              <a:t>f</a:t>
            </a:r>
            <a:r>
              <a:rPr sz="1390" b="1" spc="-456" baseline="-15873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353" b="1" spc="-49" dirty="0">
                <a:solidFill>
                  <a:srgbClr val="E6E6E8"/>
                </a:solidFill>
                <a:latin typeface="Trebuchet MS"/>
                <a:cs typeface="Trebuchet MS"/>
              </a:rPr>
              <a:t>T</a:t>
            </a:r>
            <a:r>
              <a:rPr sz="353" b="1" spc="-9" dirty="0">
                <a:solidFill>
                  <a:srgbClr val="E6E6E8"/>
                </a:solidFill>
                <a:latin typeface="Trebuchet MS"/>
                <a:cs typeface="Trebuchet MS"/>
              </a:rPr>
              <a:t>o  </a:t>
            </a:r>
            <a:r>
              <a:rPr sz="353" b="1" spc="18" dirty="0">
                <a:solidFill>
                  <a:srgbClr val="E6E6E8"/>
                </a:solidFill>
                <a:latin typeface="Trebuchet MS"/>
                <a:cs typeface="Trebuchet MS"/>
              </a:rPr>
              <a:t>A</a:t>
            </a:r>
            <a:r>
              <a:rPr sz="353" b="1" spc="-22" dirty="0">
                <a:solidFill>
                  <a:srgbClr val="E6E6E8"/>
                </a:solidFill>
                <a:latin typeface="Trebuchet MS"/>
                <a:cs typeface="Trebuchet MS"/>
              </a:rPr>
              <a:t>d</a:t>
            </a:r>
            <a:r>
              <a:rPr sz="353" b="1" spc="-18" dirty="0">
                <a:solidFill>
                  <a:srgbClr val="E6E6E8"/>
                </a:solidFill>
                <a:latin typeface="Trebuchet MS"/>
                <a:cs typeface="Trebuchet MS"/>
              </a:rPr>
              <a:t>d</a:t>
            </a:r>
            <a:r>
              <a:rPr sz="353" b="1" spc="-13" dirty="0">
                <a:solidFill>
                  <a:srgbClr val="E6E6E8"/>
                </a:solidFill>
                <a:latin typeface="Trebuchet MS"/>
                <a:cs typeface="Trebuchet MS"/>
              </a:rPr>
              <a:t> </a:t>
            </a:r>
            <a:r>
              <a:rPr sz="353" b="1" spc="-75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353" b="1" spc="-71" dirty="0">
                <a:solidFill>
                  <a:srgbClr val="E6E6E8"/>
                </a:solidFill>
                <a:latin typeface="Trebuchet MS"/>
                <a:cs typeface="Trebuchet MS"/>
              </a:rPr>
              <a:t>o</a:t>
            </a:r>
            <a:r>
              <a:rPr sz="353" b="1" spc="-84" dirty="0">
                <a:solidFill>
                  <a:srgbClr val="E6E6E8"/>
                </a:solidFill>
                <a:latin typeface="Trebuchet MS"/>
                <a:cs typeface="Trebuchet MS"/>
              </a:rPr>
              <a:t>m</a:t>
            </a:r>
            <a:r>
              <a:rPr sz="353" b="1" spc="-88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25215" defTabSz="806867">
              <a:lnSpc>
                <a:spcPts val="318"/>
              </a:lnSpc>
            </a:pPr>
            <a:r>
              <a:rPr sz="353" b="1" spc="-18" dirty="0">
                <a:solidFill>
                  <a:srgbClr val="E6E6E8"/>
                </a:solidFill>
                <a:latin typeface="Trebuchet MS"/>
                <a:cs typeface="Trebuchet MS"/>
              </a:rPr>
              <a:t>Explain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705534" y="4908177"/>
            <a:ext cx="838200" cy="840441"/>
            <a:chOff x="53339" y="5562600"/>
            <a:chExt cx="949960" cy="952500"/>
          </a:xfrm>
        </p:grpSpPr>
        <p:sp>
          <p:nvSpPr>
            <p:cNvPr id="9" name="object 9"/>
            <p:cNvSpPr/>
            <p:nvPr/>
          </p:nvSpPr>
          <p:spPr>
            <a:xfrm>
              <a:off x="141731" y="5736336"/>
              <a:ext cx="428625" cy="429895"/>
            </a:xfrm>
            <a:custGeom>
              <a:avLst/>
              <a:gdLst/>
              <a:ahLst/>
              <a:cxnLst/>
              <a:rect l="l" t="t" r="r" b="b"/>
              <a:pathLst>
                <a:path w="428625" h="429895">
                  <a:moveTo>
                    <a:pt x="214883" y="429768"/>
                  </a:moveTo>
                  <a:lnTo>
                    <a:pt x="165551" y="424102"/>
                  </a:lnTo>
                  <a:lnTo>
                    <a:pt x="120298" y="407961"/>
                  </a:lnTo>
                  <a:lnTo>
                    <a:pt x="80403" y="382621"/>
                  </a:lnTo>
                  <a:lnTo>
                    <a:pt x="47146" y="349364"/>
                  </a:lnTo>
                  <a:lnTo>
                    <a:pt x="21806" y="309469"/>
                  </a:lnTo>
                  <a:lnTo>
                    <a:pt x="5665" y="264216"/>
                  </a:lnTo>
                  <a:lnTo>
                    <a:pt x="0" y="214884"/>
                  </a:lnTo>
                  <a:lnTo>
                    <a:pt x="5665" y="165551"/>
                  </a:lnTo>
                  <a:lnTo>
                    <a:pt x="21806" y="120298"/>
                  </a:lnTo>
                  <a:lnTo>
                    <a:pt x="47146" y="80403"/>
                  </a:lnTo>
                  <a:lnTo>
                    <a:pt x="80403" y="47146"/>
                  </a:lnTo>
                  <a:lnTo>
                    <a:pt x="120298" y="21806"/>
                  </a:lnTo>
                  <a:lnTo>
                    <a:pt x="165551" y="5665"/>
                  </a:lnTo>
                  <a:lnTo>
                    <a:pt x="214883" y="0"/>
                  </a:lnTo>
                  <a:lnTo>
                    <a:pt x="263652" y="5665"/>
                  </a:lnTo>
                  <a:lnTo>
                    <a:pt x="308501" y="21806"/>
                  </a:lnTo>
                  <a:lnTo>
                    <a:pt x="348125" y="47146"/>
                  </a:lnTo>
                  <a:lnTo>
                    <a:pt x="381217" y="80403"/>
                  </a:lnTo>
                  <a:lnTo>
                    <a:pt x="406472" y="120298"/>
                  </a:lnTo>
                  <a:lnTo>
                    <a:pt x="422583" y="165551"/>
                  </a:lnTo>
                  <a:lnTo>
                    <a:pt x="428244" y="214884"/>
                  </a:lnTo>
                  <a:lnTo>
                    <a:pt x="422583" y="264216"/>
                  </a:lnTo>
                  <a:lnTo>
                    <a:pt x="406472" y="309469"/>
                  </a:lnTo>
                  <a:lnTo>
                    <a:pt x="381217" y="349364"/>
                  </a:lnTo>
                  <a:lnTo>
                    <a:pt x="348125" y="382621"/>
                  </a:lnTo>
                  <a:lnTo>
                    <a:pt x="308501" y="407961"/>
                  </a:lnTo>
                  <a:lnTo>
                    <a:pt x="263651" y="424102"/>
                  </a:lnTo>
                  <a:lnTo>
                    <a:pt x="214883" y="429768"/>
                  </a:lnTo>
                  <a:close/>
                </a:path>
              </a:pathLst>
            </a:custGeom>
            <a:solidFill>
              <a:srgbClr val="385623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3339" y="5562600"/>
              <a:ext cx="949452" cy="9525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" name="object 11"/>
          <p:cNvSpPr/>
          <p:nvPr/>
        </p:nvSpPr>
        <p:spPr>
          <a:xfrm>
            <a:off x="9740153" y="933225"/>
            <a:ext cx="782618" cy="517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1019"/>
              </a:lnSpc>
            </a:pPr>
            <a:r>
              <a:rPr spc="-150" dirty="0">
                <a:solidFill>
                  <a:prstClr val="white"/>
                </a:solidFill>
              </a:rPr>
              <a:t>PT </a:t>
            </a:r>
            <a:r>
              <a:rPr spc="-49" dirty="0">
                <a:solidFill>
                  <a:prstClr val="white"/>
                </a:solidFill>
              </a:rPr>
              <a:t>Jagauang </a:t>
            </a:r>
            <a:r>
              <a:rPr spc="-75" dirty="0">
                <a:solidFill>
                  <a:prstClr val="white"/>
                </a:solidFill>
              </a:rPr>
              <a:t>Amanah</a:t>
            </a:r>
            <a:r>
              <a:rPr spc="-26" dirty="0">
                <a:solidFill>
                  <a:prstClr val="white"/>
                </a:solidFill>
              </a:rPr>
              <a:t> </a:t>
            </a:r>
            <a:r>
              <a:rPr spc="-62" dirty="0">
                <a:solidFill>
                  <a:prstClr val="white"/>
                </a:solidFill>
              </a:rPr>
              <a:t>Indonesia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1383" y="1494840"/>
            <a:ext cx="4279526" cy="369962"/>
          </a:xfrm>
          <a:prstGeom prst="rect">
            <a:avLst/>
          </a:prstGeom>
        </p:spPr>
        <p:txBody>
          <a:bodyPr vert="horz" wrap="square" lIns="0" tIns="10085" rIns="0" bIns="0" rtlCol="0">
            <a:spAutoFit/>
          </a:bodyPr>
          <a:lstStyle/>
          <a:p>
            <a:pPr marL="11206">
              <a:spcBef>
                <a:spcPts val="79"/>
              </a:spcBef>
            </a:pPr>
            <a:r>
              <a:rPr sz="2338" u="none" spc="75" dirty="0">
                <a:solidFill>
                  <a:srgbClr val="000000"/>
                </a:solidFill>
              </a:rPr>
              <a:t>PENDEKATAN </a:t>
            </a:r>
            <a:r>
              <a:rPr sz="2338" u="none" spc="110" dirty="0">
                <a:solidFill>
                  <a:srgbClr val="000000"/>
                </a:solidFill>
              </a:rPr>
              <a:t>ZAKAT </a:t>
            </a:r>
            <a:r>
              <a:rPr sz="2338" u="none" spc="53" dirty="0">
                <a:solidFill>
                  <a:srgbClr val="000000"/>
                </a:solidFill>
              </a:rPr>
              <a:t>PADA</a:t>
            </a:r>
            <a:r>
              <a:rPr sz="2338" u="none" spc="-361" dirty="0">
                <a:solidFill>
                  <a:srgbClr val="000000"/>
                </a:solidFill>
              </a:rPr>
              <a:t> </a:t>
            </a:r>
            <a:r>
              <a:rPr sz="2338" u="none" spc="-106" dirty="0">
                <a:solidFill>
                  <a:srgbClr val="000000"/>
                </a:solidFill>
              </a:rPr>
              <a:t>IFPE</a:t>
            </a:r>
            <a:endParaRPr sz="2338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848737" y="2564134"/>
            <a:ext cx="8404343" cy="1940830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319385" marR="4483" indent="-166977">
              <a:lnSpc>
                <a:spcPct val="120400"/>
              </a:lnSpc>
              <a:spcBef>
                <a:spcPts val="84"/>
              </a:spcBef>
              <a:buClr>
                <a:srgbClr val="B61D42"/>
              </a:buClr>
              <a:buFont typeface="Arial"/>
              <a:buChar char="•"/>
              <a:tabLst>
                <a:tab pos="320505" algn="l"/>
              </a:tabLst>
            </a:pPr>
            <a:r>
              <a:rPr sz="2030" spc="-150" dirty="0"/>
              <a:t>Pada </a:t>
            </a:r>
            <a:r>
              <a:rPr sz="2030" spc="-84" dirty="0"/>
              <a:t>Apliaksi IFPE </a:t>
            </a:r>
            <a:r>
              <a:rPr sz="2030" spc="-132" dirty="0"/>
              <a:t>Syariah, </a:t>
            </a:r>
            <a:r>
              <a:rPr sz="2030" spc="-124" dirty="0"/>
              <a:t>pendekatan </a:t>
            </a:r>
            <a:r>
              <a:rPr sz="2030" spc="-141" dirty="0"/>
              <a:t>zakat </a:t>
            </a:r>
            <a:r>
              <a:rPr sz="2030" spc="-137" dirty="0"/>
              <a:t>yang dipakai </a:t>
            </a:r>
            <a:r>
              <a:rPr sz="2030" spc="-159" dirty="0"/>
              <a:t>adalah  </a:t>
            </a:r>
            <a:r>
              <a:rPr sz="2030" spc="-132" dirty="0"/>
              <a:t>mengambil </a:t>
            </a:r>
            <a:r>
              <a:rPr sz="2030" spc="-57" dirty="0"/>
              <a:t>2,5% </a:t>
            </a:r>
            <a:r>
              <a:rPr sz="2030" spc="-110" dirty="0"/>
              <a:t>dari </a:t>
            </a:r>
            <a:r>
              <a:rPr sz="2030" spc="-101" dirty="0"/>
              <a:t>keseluruhan </a:t>
            </a:r>
            <a:r>
              <a:rPr sz="2030" spc="-115" dirty="0"/>
              <a:t>pemasukan </a:t>
            </a:r>
            <a:r>
              <a:rPr sz="2030" spc="-137" dirty="0"/>
              <a:t>yang </a:t>
            </a:r>
            <a:r>
              <a:rPr sz="2030" spc="-101" dirty="0"/>
              <a:t>sudah  </a:t>
            </a:r>
            <a:r>
              <a:rPr sz="2030" spc="-141" dirty="0"/>
              <a:t>mencapai </a:t>
            </a:r>
            <a:r>
              <a:rPr sz="2030" spc="-115" dirty="0"/>
              <a:t>nisab </a:t>
            </a:r>
            <a:r>
              <a:rPr sz="2030" spc="-150" dirty="0"/>
              <a:t>dalam </a:t>
            </a:r>
            <a:r>
              <a:rPr sz="2030" spc="-62" dirty="0"/>
              <a:t>kurun </a:t>
            </a:r>
            <a:r>
              <a:rPr sz="2030" spc="-106" dirty="0"/>
              <a:t>waktu </a:t>
            </a:r>
            <a:r>
              <a:rPr sz="2030" spc="-44" dirty="0"/>
              <a:t>1 </a:t>
            </a:r>
            <a:r>
              <a:rPr sz="2030" spc="-119" dirty="0"/>
              <a:t>tahun</a:t>
            </a:r>
            <a:r>
              <a:rPr sz="2030" spc="243" dirty="0"/>
              <a:t> </a:t>
            </a:r>
            <a:r>
              <a:rPr sz="2030" spc="-119" dirty="0"/>
              <a:t>(haul)</a:t>
            </a:r>
            <a:endParaRPr sz="2030" dirty="0"/>
          </a:p>
          <a:p>
            <a:pPr marL="319385" marR="1023152" indent="-166977">
              <a:lnSpc>
                <a:spcPct val="120400"/>
              </a:lnSpc>
              <a:spcBef>
                <a:spcPts val="732"/>
              </a:spcBef>
              <a:buClr>
                <a:srgbClr val="B61D42"/>
              </a:buClr>
              <a:buFont typeface="Arial"/>
              <a:buChar char="•"/>
              <a:tabLst>
                <a:tab pos="320505" algn="l"/>
              </a:tabLst>
            </a:pPr>
            <a:r>
              <a:rPr sz="2030" spc="-88" dirty="0"/>
              <a:t>Keseluruhan </a:t>
            </a:r>
            <a:r>
              <a:rPr sz="2030" spc="-115" dirty="0"/>
              <a:t>pemasukan </a:t>
            </a:r>
            <a:r>
              <a:rPr sz="2030" spc="-119" dirty="0"/>
              <a:t>ini </a:t>
            </a:r>
            <a:r>
              <a:rPr sz="2030" spc="-159" dirty="0"/>
              <a:t>adalah </a:t>
            </a:r>
            <a:r>
              <a:rPr sz="2030" spc="-115" dirty="0"/>
              <a:t>pemasukan </a:t>
            </a:r>
            <a:r>
              <a:rPr sz="2030" spc="-146" dirty="0"/>
              <a:t>tetap </a:t>
            </a:r>
            <a:r>
              <a:rPr sz="2030" spc="128" dirty="0"/>
              <a:t>+  </a:t>
            </a:r>
            <a:r>
              <a:rPr sz="2030" spc="-115" dirty="0"/>
              <a:t>pemasukan </a:t>
            </a:r>
            <a:r>
              <a:rPr sz="2030" spc="-124" dirty="0"/>
              <a:t>tidak</a:t>
            </a:r>
            <a:r>
              <a:rPr sz="2030" spc="9" dirty="0"/>
              <a:t> </a:t>
            </a:r>
            <a:r>
              <a:rPr sz="2030" spc="-146" dirty="0"/>
              <a:t>tetap</a:t>
            </a:r>
            <a:endParaRPr sz="2030" dirty="0"/>
          </a:p>
        </p:txBody>
      </p:sp>
      <p:grpSp>
        <p:nvGrpSpPr>
          <p:cNvPr id="4" name="object 4"/>
          <p:cNvGrpSpPr/>
          <p:nvPr/>
        </p:nvGrpSpPr>
        <p:grpSpPr>
          <a:xfrm>
            <a:off x="2108948" y="4878592"/>
            <a:ext cx="406213" cy="816348"/>
            <a:chOff x="510540" y="5529071"/>
            <a:chExt cx="460375" cy="925194"/>
          </a:xfrm>
        </p:grpSpPr>
        <p:sp>
          <p:nvSpPr>
            <p:cNvPr id="5" name="object 5"/>
            <p:cNvSpPr/>
            <p:nvPr/>
          </p:nvSpPr>
          <p:spPr>
            <a:xfrm>
              <a:off x="563880" y="5529071"/>
              <a:ext cx="387350" cy="390525"/>
            </a:xfrm>
            <a:custGeom>
              <a:avLst/>
              <a:gdLst/>
              <a:ahLst/>
              <a:cxnLst/>
              <a:rect l="l" t="t" r="r" b="b"/>
              <a:pathLst>
                <a:path w="387350" h="390525">
                  <a:moveTo>
                    <a:pt x="193548" y="390144"/>
                  </a:moveTo>
                  <a:lnTo>
                    <a:pt x="149236" y="385016"/>
                  </a:lnTo>
                  <a:lnTo>
                    <a:pt x="108523" y="370398"/>
                  </a:lnTo>
                  <a:lnTo>
                    <a:pt x="72583" y="347436"/>
                  </a:lnTo>
                  <a:lnTo>
                    <a:pt x="42587" y="317276"/>
                  </a:lnTo>
                  <a:lnTo>
                    <a:pt x="19709" y="281064"/>
                  </a:lnTo>
                  <a:lnTo>
                    <a:pt x="5122" y="239947"/>
                  </a:lnTo>
                  <a:lnTo>
                    <a:pt x="0" y="195072"/>
                  </a:lnTo>
                  <a:lnTo>
                    <a:pt x="5122" y="150676"/>
                  </a:lnTo>
                  <a:lnTo>
                    <a:pt x="19709" y="109745"/>
                  </a:lnTo>
                  <a:lnTo>
                    <a:pt x="42587" y="73507"/>
                  </a:lnTo>
                  <a:lnTo>
                    <a:pt x="72583" y="43187"/>
                  </a:lnTo>
                  <a:lnTo>
                    <a:pt x="108523" y="20011"/>
                  </a:lnTo>
                  <a:lnTo>
                    <a:pt x="149236" y="5207"/>
                  </a:lnTo>
                  <a:lnTo>
                    <a:pt x="193548" y="0"/>
                  </a:lnTo>
                  <a:lnTo>
                    <a:pt x="237859" y="5207"/>
                  </a:lnTo>
                  <a:lnTo>
                    <a:pt x="278572" y="20011"/>
                  </a:lnTo>
                  <a:lnTo>
                    <a:pt x="314512" y="43187"/>
                  </a:lnTo>
                  <a:lnTo>
                    <a:pt x="344508" y="73507"/>
                  </a:lnTo>
                  <a:lnTo>
                    <a:pt x="367386" y="109745"/>
                  </a:lnTo>
                  <a:lnTo>
                    <a:pt x="381973" y="150676"/>
                  </a:lnTo>
                  <a:lnTo>
                    <a:pt x="387096" y="195072"/>
                  </a:lnTo>
                  <a:lnTo>
                    <a:pt x="381973" y="239947"/>
                  </a:lnTo>
                  <a:lnTo>
                    <a:pt x="367386" y="281064"/>
                  </a:lnTo>
                  <a:lnTo>
                    <a:pt x="344508" y="317276"/>
                  </a:lnTo>
                  <a:lnTo>
                    <a:pt x="314512" y="347436"/>
                  </a:lnTo>
                  <a:lnTo>
                    <a:pt x="278572" y="370398"/>
                  </a:lnTo>
                  <a:lnTo>
                    <a:pt x="237859" y="385016"/>
                  </a:lnTo>
                  <a:lnTo>
                    <a:pt x="193548" y="390144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10540" y="5990843"/>
              <a:ext cx="460375" cy="463550"/>
            </a:xfrm>
            <a:custGeom>
              <a:avLst/>
              <a:gdLst/>
              <a:ahLst/>
              <a:cxnLst/>
              <a:rect l="l" t="t" r="r" b="b"/>
              <a:pathLst>
                <a:path w="460375" h="463550">
                  <a:moveTo>
                    <a:pt x="230124" y="463296"/>
                  </a:moveTo>
                  <a:lnTo>
                    <a:pt x="183918" y="458593"/>
                  </a:lnTo>
                  <a:lnTo>
                    <a:pt x="140803" y="445103"/>
                  </a:lnTo>
                  <a:lnTo>
                    <a:pt x="101724" y="423755"/>
                  </a:lnTo>
                  <a:lnTo>
                    <a:pt x="67627" y="395478"/>
                  </a:lnTo>
                  <a:lnTo>
                    <a:pt x="39460" y="361199"/>
                  </a:lnTo>
                  <a:lnTo>
                    <a:pt x="18168" y="321849"/>
                  </a:lnTo>
                  <a:lnTo>
                    <a:pt x="4699" y="278356"/>
                  </a:lnTo>
                  <a:lnTo>
                    <a:pt x="0" y="231648"/>
                  </a:lnTo>
                  <a:lnTo>
                    <a:pt x="4699" y="184939"/>
                  </a:lnTo>
                  <a:lnTo>
                    <a:pt x="18168" y="141446"/>
                  </a:lnTo>
                  <a:lnTo>
                    <a:pt x="39460" y="102096"/>
                  </a:lnTo>
                  <a:lnTo>
                    <a:pt x="67627" y="67818"/>
                  </a:lnTo>
                  <a:lnTo>
                    <a:pt x="101724" y="39540"/>
                  </a:lnTo>
                  <a:lnTo>
                    <a:pt x="140803" y="18192"/>
                  </a:lnTo>
                  <a:lnTo>
                    <a:pt x="183918" y="4702"/>
                  </a:lnTo>
                  <a:lnTo>
                    <a:pt x="230124" y="0"/>
                  </a:lnTo>
                  <a:lnTo>
                    <a:pt x="276766" y="4702"/>
                  </a:lnTo>
                  <a:lnTo>
                    <a:pt x="320087" y="18192"/>
                  </a:lnTo>
                  <a:lnTo>
                    <a:pt x="359193" y="39540"/>
                  </a:lnTo>
                  <a:lnTo>
                    <a:pt x="393192" y="67818"/>
                  </a:lnTo>
                  <a:lnTo>
                    <a:pt x="421189" y="102096"/>
                  </a:lnTo>
                  <a:lnTo>
                    <a:pt x="442293" y="141446"/>
                  </a:lnTo>
                  <a:lnTo>
                    <a:pt x="455610" y="184939"/>
                  </a:lnTo>
                  <a:lnTo>
                    <a:pt x="460248" y="231648"/>
                  </a:lnTo>
                  <a:lnTo>
                    <a:pt x="455610" y="278356"/>
                  </a:lnTo>
                  <a:lnTo>
                    <a:pt x="442293" y="321849"/>
                  </a:lnTo>
                  <a:lnTo>
                    <a:pt x="421189" y="361199"/>
                  </a:lnTo>
                  <a:lnTo>
                    <a:pt x="393192" y="395478"/>
                  </a:lnTo>
                  <a:lnTo>
                    <a:pt x="359193" y="423755"/>
                  </a:lnTo>
                  <a:lnTo>
                    <a:pt x="320087" y="445103"/>
                  </a:lnTo>
                  <a:lnTo>
                    <a:pt x="276766" y="458593"/>
                  </a:lnTo>
                  <a:lnTo>
                    <a:pt x="230124" y="463296"/>
                  </a:lnTo>
                  <a:close/>
                </a:path>
              </a:pathLst>
            </a:custGeom>
            <a:solidFill>
              <a:srgbClr val="ED9523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215184" y="5398937"/>
            <a:ext cx="195543" cy="2649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46" defTabSz="806867">
              <a:lnSpc>
                <a:spcPts val="944"/>
              </a:lnSpc>
            </a:pPr>
            <a:r>
              <a:rPr sz="927" b="1" spc="-22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927" b="1" spc="-115" dirty="0">
                <a:solidFill>
                  <a:srgbClr val="E6E6E8"/>
                </a:solidFill>
                <a:latin typeface="Trebuchet MS"/>
                <a:cs typeface="Trebuchet MS"/>
              </a:rPr>
              <a:t>T</a:t>
            </a:r>
            <a:r>
              <a:rPr sz="927" b="1" spc="-71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endParaRPr sz="927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25215" indent="-25774" defTabSz="806867">
              <a:lnSpc>
                <a:spcPct val="42500"/>
              </a:lnSpc>
              <a:spcBef>
                <a:spcPts val="185"/>
              </a:spcBef>
            </a:pPr>
            <a:r>
              <a:rPr sz="353" b="1" spc="-132" dirty="0">
                <a:solidFill>
                  <a:srgbClr val="E6E6E8"/>
                </a:solidFill>
                <a:latin typeface="Trebuchet MS"/>
                <a:cs typeface="Trebuchet MS"/>
              </a:rPr>
              <a:t>B</a:t>
            </a:r>
            <a:r>
              <a:rPr sz="1390" b="1" spc="-662" baseline="-15873" dirty="0">
                <a:solidFill>
                  <a:srgbClr val="E6E6E8"/>
                </a:solidFill>
                <a:latin typeface="Trebuchet MS"/>
                <a:cs typeface="Trebuchet MS"/>
              </a:rPr>
              <a:t>P</a:t>
            </a:r>
            <a:r>
              <a:rPr sz="353" b="1" spc="-40" dirty="0">
                <a:solidFill>
                  <a:srgbClr val="E6E6E8"/>
                </a:solidFill>
                <a:latin typeface="Trebuchet MS"/>
                <a:cs typeface="Trebuchet MS"/>
              </a:rPr>
              <a:t>r</a:t>
            </a:r>
            <a:r>
              <a:rPr sz="353" b="1" spc="-13" dirty="0">
                <a:solidFill>
                  <a:srgbClr val="E6E6E8"/>
                </a:solidFill>
                <a:latin typeface="Trebuchet MS"/>
                <a:cs typeface="Trebuchet MS"/>
              </a:rPr>
              <a:t>i</a:t>
            </a:r>
            <a:r>
              <a:rPr sz="353" b="1" spc="-35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r>
              <a:rPr sz="353" b="1" spc="-119" dirty="0">
                <a:solidFill>
                  <a:srgbClr val="E6E6E8"/>
                </a:solidFill>
                <a:latin typeface="Trebuchet MS"/>
                <a:cs typeface="Trebuchet MS"/>
              </a:rPr>
              <a:t>f</a:t>
            </a:r>
            <a:r>
              <a:rPr sz="1390" b="1" spc="-456" baseline="-15873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353" b="1" spc="-49" dirty="0">
                <a:solidFill>
                  <a:srgbClr val="E6E6E8"/>
                </a:solidFill>
                <a:latin typeface="Trebuchet MS"/>
                <a:cs typeface="Trebuchet MS"/>
              </a:rPr>
              <a:t>T</a:t>
            </a:r>
            <a:r>
              <a:rPr sz="353" b="1" spc="-9" dirty="0">
                <a:solidFill>
                  <a:srgbClr val="E6E6E8"/>
                </a:solidFill>
                <a:latin typeface="Trebuchet MS"/>
                <a:cs typeface="Trebuchet MS"/>
              </a:rPr>
              <a:t>o  </a:t>
            </a:r>
            <a:r>
              <a:rPr sz="353" b="1" spc="18" dirty="0">
                <a:solidFill>
                  <a:srgbClr val="E6E6E8"/>
                </a:solidFill>
                <a:latin typeface="Trebuchet MS"/>
                <a:cs typeface="Trebuchet MS"/>
              </a:rPr>
              <a:t>A</a:t>
            </a:r>
            <a:r>
              <a:rPr sz="353" b="1" spc="-22" dirty="0">
                <a:solidFill>
                  <a:srgbClr val="E6E6E8"/>
                </a:solidFill>
                <a:latin typeface="Trebuchet MS"/>
                <a:cs typeface="Trebuchet MS"/>
              </a:rPr>
              <a:t>d</a:t>
            </a:r>
            <a:r>
              <a:rPr sz="353" b="1" spc="-18" dirty="0">
                <a:solidFill>
                  <a:srgbClr val="E6E6E8"/>
                </a:solidFill>
                <a:latin typeface="Trebuchet MS"/>
                <a:cs typeface="Trebuchet MS"/>
              </a:rPr>
              <a:t>d</a:t>
            </a:r>
            <a:r>
              <a:rPr sz="353" b="1" spc="-13" dirty="0">
                <a:solidFill>
                  <a:srgbClr val="E6E6E8"/>
                </a:solidFill>
                <a:latin typeface="Trebuchet MS"/>
                <a:cs typeface="Trebuchet MS"/>
              </a:rPr>
              <a:t> </a:t>
            </a:r>
            <a:r>
              <a:rPr sz="353" b="1" spc="-75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353" b="1" spc="-71" dirty="0">
                <a:solidFill>
                  <a:srgbClr val="E6E6E8"/>
                </a:solidFill>
                <a:latin typeface="Trebuchet MS"/>
                <a:cs typeface="Trebuchet MS"/>
              </a:rPr>
              <a:t>o</a:t>
            </a:r>
            <a:r>
              <a:rPr sz="353" b="1" spc="-84" dirty="0">
                <a:solidFill>
                  <a:srgbClr val="E6E6E8"/>
                </a:solidFill>
                <a:latin typeface="Trebuchet MS"/>
                <a:cs typeface="Trebuchet MS"/>
              </a:rPr>
              <a:t>m</a:t>
            </a:r>
            <a:r>
              <a:rPr sz="353" b="1" spc="-88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25215" defTabSz="806867">
              <a:lnSpc>
                <a:spcPts val="318"/>
              </a:lnSpc>
            </a:pPr>
            <a:r>
              <a:rPr sz="353" b="1" spc="-18" dirty="0">
                <a:solidFill>
                  <a:srgbClr val="E6E6E8"/>
                </a:solidFill>
                <a:latin typeface="Trebuchet MS"/>
                <a:cs typeface="Trebuchet MS"/>
              </a:rPr>
              <a:t>Explain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705534" y="4908177"/>
            <a:ext cx="838200" cy="840441"/>
            <a:chOff x="53339" y="5562600"/>
            <a:chExt cx="949960" cy="952500"/>
          </a:xfrm>
        </p:grpSpPr>
        <p:sp>
          <p:nvSpPr>
            <p:cNvPr id="9" name="object 9"/>
            <p:cNvSpPr/>
            <p:nvPr/>
          </p:nvSpPr>
          <p:spPr>
            <a:xfrm>
              <a:off x="141731" y="5736336"/>
              <a:ext cx="428625" cy="429895"/>
            </a:xfrm>
            <a:custGeom>
              <a:avLst/>
              <a:gdLst/>
              <a:ahLst/>
              <a:cxnLst/>
              <a:rect l="l" t="t" r="r" b="b"/>
              <a:pathLst>
                <a:path w="428625" h="429895">
                  <a:moveTo>
                    <a:pt x="214883" y="429768"/>
                  </a:moveTo>
                  <a:lnTo>
                    <a:pt x="165551" y="424102"/>
                  </a:lnTo>
                  <a:lnTo>
                    <a:pt x="120298" y="407961"/>
                  </a:lnTo>
                  <a:lnTo>
                    <a:pt x="80403" y="382621"/>
                  </a:lnTo>
                  <a:lnTo>
                    <a:pt x="47146" y="349364"/>
                  </a:lnTo>
                  <a:lnTo>
                    <a:pt x="21806" y="309469"/>
                  </a:lnTo>
                  <a:lnTo>
                    <a:pt x="5665" y="264216"/>
                  </a:lnTo>
                  <a:lnTo>
                    <a:pt x="0" y="214884"/>
                  </a:lnTo>
                  <a:lnTo>
                    <a:pt x="5665" y="165551"/>
                  </a:lnTo>
                  <a:lnTo>
                    <a:pt x="21806" y="120298"/>
                  </a:lnTo>
                  <a:lnTo>
                    <a:pt x="47146" y="80403"/>
                  </a:lnTo>
                  <a:lnTo>
                    <a:pt x="80403" y="47146"/>
                  </a:lnTo>
                  <a:lnTo>
                    <a:pt x="120298" y="21806"/>
                  </a:lnTo>
                  <a:lnTo>
                    <a:pt x="165551" y="5665"/>
                  </a:lnTo>
                  <a:lnTo>
                    <a:pt x="214883" y="0"/>
                  </a:lnTo>
                  <a:lnTo>
                    <a:pt x="263652" y="5665"/>
                  </a:lnTo>
                  <a:lnTo>
                    <a:pt x="308501" y="21806"/>
                  </a:lnTo>
                  <a:lnTo>
                    <a:pt x="348125" y="47146"/>
                  </a:lnTo>
                  <a:lnTo>
                    <a:pt x="381217" y="80403"/>
                  </a:lnTo>
                  <a:lnTo>
                    <a:pt x="406472" y="120298"/>
                  </a:lnTo>
                  <a:lnTo>
                    <a:pt x="422583" y="165551"/>
                  </a:lnTo>
                  <a:lnTo>
                    <a:pt x="428244" y="214884"/>
                  </a:lnTo>
                  <a:lnTo>
                    <a:pt x="422583" y="264216"/>
                  </a:lnTo>
                  <a:lnTo>
                    <a:pt x="406472" y="309469"/>
                  </a:lnTo>
                  <a:lnTo>
                    <a:pt x="381217" y="349364"/>
                  </a:lnTo>
                  <a:lnTo>
                    <a:pt x="348125" y="382621"/>
                  </a:lnTo>
                  <a:lnTo>
                    <a:pt x="308501" y="407961"/>
                  </a:lnTo>
                  <a:lnTo>
                    <a:pt x="263651" y="424102"/>
                  </a:lnTo>
                  <a:lnTo>
                    <a:pt x="214883" y="429768"/>
                  </a:lnTo>
                  <a:close/>
                </a:path>
              </a:pathLst>
            </a:custGeom>
            <a:solidFill>
              <a:srgbClr val="385623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53339" y="5562600"/>
              <a:ext cx="949452" cy="9525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" name="object 11"/>
          <p:cNvSpPr/>
          <p:nvPr/>
        </p:nvSpPr>
        <p:spPr>
          <a:xfrm>
            <a:off x="9740153" y="933225"/>
            <a:ext cx="782618" cy="517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1019"/>
              </a:lnSpc>
            </a:pPr>
            <a:r>
              <a:rPr spc="-150" dirty="0">
                <a:solidFill>
                  <a:prstClr val="white"/>
                </a:solidFill>
              </a:rPr>
              <a:t>PT </a:t>
            </a:r>
            <a:r>
              <a:rPr spc="-49" dirty="0">
                <a:solidFill>
                  <a:prstClr val="white"/>
                </a:solidFill>
              </a:rPr>
              <a:t>Jagauang </a:t>
            </a:r>
            <a:r>
              <a:rPr spc="-75" dirty="0">
                <a:solidFill>
                  <a:prstClr val="white"/>
                </a:solidFill>
              </a:rPr>
              <a:t>Amanah</a:t>
            </a:r>
            <a:r>
              <a:rPr spc="-26" dirty="0">
                <a:solidFill>
                  <a:prstClr val="white"/>
                </a:solidFill>
              </a:rPr>
              <a:t> </a:t>
            </a:r>
            <a:r>
              <a:rPr spc="-62" dirty="0">
                <a:solidFill>
                  <a:prstClr val="white"/>
                </a:solidFill>
              </a:rPr>
              <a:t>Indonesia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1382" y="1494840"/>
            <a:ext cx="4933950" cy="369962"/>
          </a:xfrm>
          <a:prstGeom prst="rect">
            <a:avLst/>
          </a:prstGeom>
        </p:spPr>
        <p:txBody>
          <a:bodyPr vert="horz" wrap="square" lIns="0" tIns="10085" rIns="0" bIns="0" rtlCol="0">
            <a:spAutoFit/>
          </a:bodyPr>
          <a:lstStyle/>
          <a:p>
            <a:pPr marL="11206">
              <a:spcBef>
                <a:spcPts val="79"/>
              </a:spcBef>
            </a:pPr>
            <a:r>
              <a:rPr sz="2338" u="none" spc="88" dirty="0">
                <a:solidFill>
                  <a:srgbClr val="000000"/>
                </a:solidFill>
              </a:rPr>
              <a:t>PENTINGNYA </a:t>
            </a:r>
            <a:r>
              <a:rPr sz="2338" u="none" spc="150" dirty="0">
                <a:solidFill>
                  <a:srgbClr val="000000"/>
                </a:solidFill>
              </a:rPr>
              <a:t>INCOME</a:t>
            </a:r>
            <a:r>
              <a:rPr sz="2338" u="none" spc="-260" dirty="0">
                <a:solidFill>
                  <a:srgbClr val="000000"/>
                </a:solidFill>
              </a:rPr>
              <a:t> </a:t>
            </a:r>
            <a:r>
              <a:rPr sz="2338" u="none" spc="84" dirty="0">
                <a:solidFill>
                  <a:srgbClr val="000000"/>
                </a:solidFill>
              </a:rPr>
              <a:t>PROTECTION</a:t>
            </a:r>
            <a:endParaRPr sz="2338"/>
          </a:p>
        </p:txBody>
      </p:sp>
      <p:sp>
        <p:nvSpPr>
          <p:cNvPr id="3" name="object 3"/>
          <p:cNvSpPr txBox="1"/>
          <p:nvPr/>
        </p:nvSpPr>
        <p:spPr>
          <a:xfrm>
            <a:off x="2062782" y="2390644"/>
            <a:ext cx="8724488" cy="2708027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77623" marR="342918" indent="-166977" defTabSz="806867">
              <a:lnSpc>
                <a:spcPct val="121100"/>
              </a:lnSpc>
              <a:spcBef>
                <a:spcPts val="84"/>
              </a:spcBef>
              <a:buClr>
                <a:srgbClr val="B61D42"/>
              </a:buClr>
              <a:buFont typeface="Arial"/>
              <a:buChar char="•"/>
              <a:tabLst>
                <a:tab pos="178183" algn="l"/>
              </a:tabLst>
            </a:pPr>
            <a:r>
              <a:rPr sz="1588" spc="-57" dirty="0">
                <a:solidFill>
                  <a:prstClr val="black"/>
                </a:solidFill>
                <a:latin typeface="Trebuchet MS"/>
                <a:cs typeface="Trebuchet MS"/>
              </a:rPr>
              <a:t>Musibah </a:t>
            </a:r>
            <a:r>
              <a:rPr sz="1588" spc="-97" dirty="0">
                <a:solidFill>
                  <a:prstClr val="black"/>
                </a:solidFill>
                <a:latin typeface="Trebuchet MS"/>
                <a:cs typeface="Trebuchet MS"/>
              </a:rPr>
              <a:t>tidak bisa </a:t>
            </a:r>
            <a:r>
              <a:rPr sz="1588" spc="-84" dirty="0">
                <a:solidFill>
                  <a:prstClr val="black"/>
                </a:solidFill>
                <a:latin typeface="Trebuchet MS"/>
                <a:cs typeface="Trebuchet MS"/>
              </a:rPr>
              <a:t>dihindari </a:t>
            </a:r>
            <a:r>
              <a:rPr sz="1588" spc="-132" dirty="0">
                <a:solidFill>
                  <a:prstClr val="black"/>
                </a:solidFill>
                <a:latin typeface="Trebuchet MS"/>
                <a:cs typeface="Trebuchet MS"/>
              </a:rPr>
              <a:t>jika </a:t>
            </a:r>
            <a:r>
              <a:rPr sz="1588" spc="-71" dirty="0">
                <a:solidFill>
                  <a:prstClr val="black"/>
                </a:solidFill>
                <a:latin typeface="Trebuchet MS"/>
                <a:cs typeface="Trebuchet MS"/>
              </a:rPr>
              <a:t>Allah </a:t>
            </a:r>
            <a:r>
              <a:rPr sz="1588" spc="-79" dirty="0">
                <a:solidFill>
                  <a:prstClr val="black"/>
                </a:solidFill>
                <a:latin typeface="Trebuchet MS"/>
                <a:cs typeface="Trebuchet MS"/>
              </a:rPr>
              <a:t>sudah </a:t>
            </a:r>
            <a:r>
              <a:rPr sz="1588" spc="-93" dirty="0">
                <a:solidFill>
                  <a:prstClr val="black"/>
                </a:solidFill>
                <a:latin typeface="Trebuchet MS"/>
                <a:cs typeface="Trebuchet MS"/>
              </a:rPr>
              <a:t>berkehendak, </a:t>
            </a:r>
            <a:r>
              <a:rPr sz="1588" spc="-71" dirty="0">
                <a:solidFill>
                  <a:prstClr val="black"/>
                </a:solidFill>
                <a:latin typeface="Trebuchet MS"/>
                <a:cs typeface="Trebuchet MS"/>
              </a:rPr>
              <a:t>seperti firman-Nya </a:t>
            </a:r>
            <a:r>
              <a:rPr sz="1588" spc="-119" dirty="0">
                <a:solidFill>
                  <a:prstClr val="black"/>
                </a:solidFill>
                <a:latin typeface="Trebuchet MS"/>
                <a:cs typeface="Trebuchet MS"/>
              </a:rPr>
              <a:t>dalam </a:t>
            </a:r>
            <a:r>
              <a:rPr sz="1588" spc="4" dirty="0">
                <a:solidFill>
                  <a:prstClr val="black"/>
                </a:solidFill>
                <a:latin typeface="Trebuchet MS"/>
                <a:cs typeface="Trebuchet MS"/>
              </a:rPr>
              <a:t>Al </a:t>
            </a:r>
            <a:r>
              <a:rPr sz="1588" spc="-13" dirty="0">
                <a:solidFill>
                  <a:prstClr val="black"/>
                </a:solidFill>
                <a:latin typeface="Trebuchet MS"/>
                <a:cs typeface="Trebuchet MS"/>
              </a:rPr>
              <a:t>Quran  </a:t>
            </a:r>
            <a:r>
              <a:rPr sz="1588" spc="-110" dirty="0">
                <a:solidFill>
                  <a:prstClr val="black"/>
                </a:solidFill>
                <a:latin typeface="Trebuchet MS"/>
                <a:cs typeface="Trebuchet MS"/>
              </a:rPr>
              <a:t>sebagai </a:t>
            </a:r>
            <a:r>
              <a:rPr sz="1588" spc="-71" dirty="0">
                <a:solidFill>
                  <a:prstClr val="black"/>
                </a:solidFill>
                <a:latin typeface="Trebuchet MS"/>
                <a:cs typeface="Trebuchet MS"/>
              </a:rPr>
              <a:t>berikut</a:t>
            </a:r>
            <a:r>
              <a:rPr sz="1588" spc="66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spc="-234" dirty="0">
                <a:solidFill>
                  <a:prstClr val="black"/>
                </a:solidFill>
                <a:latin typeface="Trebuchet MS"/>
                <a:cs typeface="Trebuchet MS"/>
              </a:rPr>
              <a:t>:</a:t>
            </a:r>
            <a:endParaRPr sz="1588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68920" defTabSz="806867">
              <a:spcBef>
                <a:spcPts val="1134"/>
              </a:spcBef>
            </a:pPr>
            <a:r>
              <a:rPr sz="1588" i="1" spc="-132" dirty="0">
                <a:solidFill>
                  <a:prstClr val="black"/>
                </a:solidFill>
                <a:latin typeface="Trebuchet MS"/>
                <a:cs typeface="Trebuchet MS"/>
              </a:rPr>
              <a:t>“Tidak </a:t>
            </a:r>
            <a:r>
              <a:rPr sz="1588" i="1" spc="-101" dirty="0">
                <a:solidFill>
                  <a:prstClr val="black"/>
                </a:solidFill>
                <a:latin typeface="Trebuchet MS"/>
                <a:cs typeface="Trebuchet MS"/>
              </a:rPr>
              <a:t>ada </a:t>
            </a:r>
            <a:r>
              <a:rPr sz="1588" i="1" spc="-132" dirty="0">
                <a:solidFill>
                  <a:prstClr val="black"/>
                </a:solidFill>
                <a:latin typeface="Trebuchet MS"/>
                <a:cs typeface="Trebuchet MS"/>
              </a:rPr>
              <a:t>suatu </a:t>
            </a:r>
            <a:r>
              <a:rPr sz="1588" i="1" spc="-128" dirty="0">
                <a:solidFill>
                  <a:prstClr val="black"/>
                </a:solidFill>
                <a:latin typeface="Trebuchet MS"/>
                <a:cs typeface="Trebuchet MS"/>
              </a:rPr>
              <a:t>musibahpun </a:t>
            </a:r>
            <a:r>
              <a:rPr sz="1588" i="1" spc="-132" dirty="0">
                <a:solidFill>
                  <a:prstClr val="black"/>
                </a:solidFill>
                <a:latin typeface="Trebuchet MS"/>
                <a:cs typeface="Trebuchet MS"/>
              </a:rPr>
              <a:t>yang </a:t>
            </a:r>
            <a:r>
              <a:rPr sz="1588" i="1" spc="-137" dirty="0">
                <a:solidFill>
                  <a:prstClr val="black"/>
                </a:solidFill>
                <a:latin typeface="Trebuchet MS"/>
                <a:cs typeface="Trebuchet MS"/>
              </a:rPr>
              <a:t>menimpa </a:t>
            </a:r>
            <a:r>
              <a:rPr sz="1588" i="1" spc="-128" dirty="0">
                <a:solidFill>
                  <a:prstClr val="black"/>
                </a:solidFill>
                <a:latin typeface="Trebuchet MS"/>
                <a:cs typeface="Trebuchet MS"/>
              </a:rPr>
              <a:t>seorang </a:t>
            </a:r>
            <a:r>
              <a:rPr sz="1588" i="1" spc="-154" dirty="0">
                <a:solidFill>
                  <a:prstClr val="black"/>
                </a:solidFill>
                <a:latin typeface="Trebuchet MS"/>
                <a:cs typeface="Trebuchet MS"/>
              </a:rPr>
              <a:t>kecuali </a:t>
            </a:r>
            <a:r>
              <a:rPr sz="1588" i="1" spc="-124" dirty="0">
                <a:solidFill>
                  <a:prstClr val="black"/>
                </a:solidFill>
                <a:latin typeface="Trebuchet MS"/>
                <a:cs typeface="Trebuchet MS"/>
              </a:rPr>
              <a:t>dengan</a:t>
            </a:r>
            <a:r>
              <a:rPr sz="1588" i="1" spc="-71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i="1" spc="-199" dirty="0">
                <a:solidFill>
                  <a:prstClr val="black"/>
                </a:solidFill>
                <a:latin typeface="Trebuchet MS"/>
                <a:cs typeface="Trebuchet MS"/>
              </a:rPr>
              <a:t>ijin </a:t>
            </a:r>
            <a:r>
              <a:rPr sz="1588" i="1" spc="-176" dirty="0">
                <a:solidFill>
                  <a:prstClr val="black"/>
                </a:solidFill>
                <a:latin typeface="Trebuchet MS"/>
                <a:cs typeface="Trebuchet MS"/>
              </a:rPr>
              <a:t>Allah”</a:t>
            </a:r>
            <a:r>
              <a:rPr sz="1588" spc="-176" dirty="0">
                <a:solidFill>
                  <a:prstClr val="black"/>
                </a:solidFill>
                <a:latin typeface="Trebuchet MS"/>
                <a:cs typeface="Trebuchet MS"/>
              </a:rPr>
              <a:t>. </a:t>
            </a:r>
            <a:r>
              <a:rPr sz="1588" spc="-71" dirty="0">
                <a:solidFill>
                  <a:prstClr val="black"/>
                </a:solidFill>
                <a:latin typeface="Trebuchet MS"/>
                <a:cs typeface="Trebuchet MS"/>
              </a:rPr>
              <a:t>(Q.S. </a:t>
            </a:r>
            <a:r>
              <a:rPr sz="1588" spc="-93" dirty="0">
                <a:solidFill>
                  <a:prstClr val="black"/>
                </a:solidFill>
                <a:latin typeface="Trebuchet MS"/>
                <a:cs typeface="Trebuchet MS"/>
              </a:rPr>
              <a:t>At-Taghaabun:11)</a:t>
            </a:r>
            <a:endParaRPr sz="1588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177623" indent="-166977" defTabSz="806867">
              <a:spcBef>
                <a:spcPts val="1121"/>
              </a:spcBef>
              <a:buClr>
                <a:srgbClr val="B61D42"/>
              </a:buClr>
              <a:buFont typeface="Arial"/>
              <a:buChar char="•"/>
              <a:tabLst>
                <a:tab pos="178183" algn="l"/>
              </a:tabLst>
            </a:pPr>
            <a:r>
              <a:rPr sz="1588" spc="-62" dirty="0">
                <a:solidFill>
                  <a:prstClr val="black"/>
                </a:solidFill>
                <a:latin typeface="Trebuchet MS"/>
                <a:cs typeface="Trebuchet MS"/>
              </a:rPr>
              <a:t>Hadist</a:t>
            </a:r>
            <a:r>
              <a:rPr sz="1588" spc="-4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spc="-106" dirty="0">
                <a:solidFill>
                  <a:prstClr val="black"/>
                </a:solidFill>
                <a:latin typeface="Trebuchet MS"/>
                <a:cs typeface="Trebuchet MS"/>
              </a:rPr>
              <a:t>nabi</a:t>
            </a:r>
            <a:r>
              <a:rPr sz="1588" spc="-31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spc="-106" dirty="0">
                <a:solidFill>
                  <a:prstClr val="black"/>
                </a:solidFill>
                <a:latin typeface="Trebuchet MS"/>
                <a:cs typeface="Trebuchet MS"/>
              </a:rPr>
              <a:t>yang</a:t>
            </a:r>
            <a:r>
              <a:rPr sz="1588" spc="-40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spc="-97" dirty="0">
                <a:solidFill>
                  <a:prstClr val="black"/>
                </a:solidFill>
                <a:latin typeface="Trebuchet MS"/>
                <a:cs typeface="Trebuchet MS"/>
              </a:rPr>
              <a:t>diriwayatkan</a:t>
            </a:r>
            <a:r>
              <a:rPr sz="1588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spc="-71" dirty="0">
                <a:solidFill>
                  <a:prstClr val="black"/>
                </a:solidFill>
                <a:latin typeface="Trebuchet MS"/>
                <a:cs typeface="Trebuchet MS"/>
              </a:rPr>
              <a:t>oleh</a:t>
            </a:r>
            <a:r>
              <a:rPr sz="1588" spc="-18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spc="-93" dirty="0">
                <a:solidFill>
                  <a:prstClr val="black"/>
                </a:solidFill>
                <a:latin typeface="Trebuchet MS"/>
                <a:cs typeface="Trebuchet MS"/>
              </a:rPr>
              <a:t>Imam</a:t>
            </a:r>
            <a:r>
              <a:rPr sz="1588" spc="-31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spc="-62" dirty="0">
                <a:solidFill>
                  <a:prstClr val="black"/>
                </a:solidFill>
                <a:latin typeface="Trebuchet MS"/>
                <a:cs typeface="Trebuchet MS"/>
              </a:rPr>
              <a:t>Bukhari</a:t>
            </a:r>
            <a:r>
              <a:rPr sz="1588" spc="-18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spc="-115" dirty="0">
                <a:solidFill>
                  <a:prstClr val="black"/>
                </a:solidFill>
                <a:latin typeface="Trebuchet MS"/>
                <a:cs typeface="Trebuchet MS"/>
              </a:rPr>
              <a:t>Sebagai</a:t>
            </a:r>
            <a:r>
              <a:rPr sz="1588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spc="-71" dirty="0">
                <a:solidFill>
                  <a:prstClr val="black"/>
                </a:solidFill>
                <a:latin typeface="Trebuchet MS"/>
                <a:cs typeface="Trebuchet MS"/>
              </a:rPr>
              <a:t>berikut</a:t>
            </a:r>
            <a:r>
              <a:rPr sz="1588" spc="-35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spc="-234" dirty="0">
                <a:solidFill>
                  <a:prstClr val="black"/>
                </a:solidFill>
                <a:latin typeface="Trebuchet MS"/>
                <a:cs typeface="Trebuchet MS"/>
              </a:rPr>
              <a:t>:</a:t>
            </a:r>
            <a:endParaRPr sz="1588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1960574" marR="160813" indent="-1692178" defTabSz="806867">
              <a:lnSpc>
                <a:spcPct val="121100"/>
              </a:lnSpc>
              <a:spcBef>
                <a:spcPts val="732"/>
              </a:spcBef>
            </a:pPr>
            <a:r>
              <a:rPr sz="1588" i="1" spc="-159" dirty="0">
                <a:solidFill>
                  <a:prstClr val="black"/>
                </a:solidFill>
                <a:latin typeface="Trebuchet MS"/>
                <a:cs typeface="Trebuchet MS"/>
              </a:rPr>
              <a:t>“Lebih </a:t>
            </a:r>
            <a:r>
              <a:rPr sz="1588" i="1" spc="-124" dirty="0">
                <a:solidFill>
                  <a:prstClr val="black"/>
                </a:solidFill>
                <a:latin typeface="Trebuchet MS"/>
                <a:cs typeface="Trebuchet MS"/>
              </a:rPr>
              <a:t>baik </a:t>
            </a:r>
            <a:r>
              <a:rPr sz="1588" i="1" spc="-146" dirty="0">
                <a:solidFill>
                  <a:prstClr val="black"/>
                </a:solidFill>
                <a:latin typeface="Trebuchet MS"/>
                <a:cs typeface="Trebuchet MS"/>
              </a:rPr>
              <a:t>kita </a:t>
            </a:r>
            <a:r>
              <a:rPr sz="1588" i="1" spc="-132" dirty="0">
                <a:solidFill>
                  <a:prstClr val="black"/>
                </a:solidFill>
                <a:latin typeface="Trebuchet MS"/>
                <a:cs typeface="Trebuchet MS"/>
              </a:rPr>
              <a:t>meninggalkan </a:t>
            </a:r>
            <a:r>
              <a:rPr sz="1588" i="1" spc="-146" dirty="0">
                <a:solidFill>
                  <a:prstClr val="black"/>
                </a:solidFill>
                <a:latin typeface="Trebuchet MS"/>
                <a:cs typeface="Trebuchet MS"/>
              </a:rPr>
              <a:t>keturunanmu </a:t>
            </a:r>
            <a:r>
              <a:rPr sz="1588" i="1" spc="-124" dirty="0">
                <a:solidFill>
                  <a:prstClr val="black"/>
                </a:solidFill>
                <a:latin typeface="Trebuchet MS"/>
                <a:cs typeface="Trebuchet MS"/>
              </a:rPr>
              <a:t>kekayaan </a:t>
            </a:r>
            <a:r>
              <a:rPr sz="1588" i="1" spc="-119" dirty="0">
                <a:solidFill>
                  <a:prstClr val="black"/>
                </a:solidFill>
                <a:latin typeface="Trebuchet MS"/>
                <a:cs typeface="Trebuchet MS"/>
              </a:rPr>
              <a:t>daripada </a:t>
            </a:r>
            <a:r>
              <a:rPr sz="1588" i="1" spc="-128" dirty="0">
                <a:solidFill>
                  <a:prstClr val="black"/>
                </a:solidFill>
                <a:latin typeface="Trebuchet MS"/>
                <a:cs typeface="Trebuchet MS"/>
              </a:rPr>
              <a:t>meninggalkan </a:t>
            </a:r>
            <a:r>
              <a:rPr sz="1588" i="1" spc="-132" dirty="0">
                <a:solidFill>
                  <a:prstClr val="black"/>
                </a:solidFill>
                <a:latin typeface="Trebuchet MS"/>
                <a:cs typeface="Trebuchet MS"/>
              </a:rPr>
              <a:t>mereka </a:t>
            </a:r>
            <a:r>
              <a:rPr sz="1588" i="1" spc="-137" dirty="0">
                <a:solidFill>
                  <a:prstClr val="black"/>
                </a:solidFill>
                <a:latin typeface="Trebuchet MS"/>
                <a:cs typeface="Trebuchet MS"/>
              </a:rPr>
              <a:t>miskin </a:t>
            </a:r>
            <a:r>
              <a:rPr sz="1588" i="1" spc="-141" dirty="0">
                <a:solidFill>
                  <a:prstClr val="black"/>
                </a:solidFill>
                <a:latin typeface="Trebuchet MS"/>
                <a:cs typeface="Trebuchet MS"/>
              </a:rPr>
              <a:t>sambil  </a:t>
            </a:r>
            <a:r>
              <a:rPr sz="1588" i="1" spc="-137" dirty="0">
                <a:solidFill>
                  <a:prstClr val="black"/>
                </a:solidFill>
                <a:latin typeface="Trebuchet MS"/>
                <a:cs typeface="Trebuchet MS"/>
              </a:rPr>
              <a:t>memohon </a:t>
            </a:r>
            <a:r>
              <a:rPr sz="1588" i="1" spc="-141" dirty="0">
                <a:solidFill>
                  <a:prstClr val="black"/>
                </a:solidFill>
                <a:latin typeface="Trebuchet MS"/>
                <a:cs typeface="Trebuchet MS"/>
              </a:rPr>
              <a:t>pertolongan </a:t>
            </a:r>
            <a:r>
              <a:rPr sz="1588" i="1" spc="-132" dirty="0">
                <a:solidFill>
                  <a:prstClr val="black"/>
                </a:solidFill>
                <a:latin typeface="Trebuchet MS"/>
                <a:cs typeface="Trebuchet MS"/>
              </a:rPr>
              <a:t>orang </a:t>
            </a:r>
            <a:r>
              <a:rPr sz="1588" i="1" spc="-180" dirty="0">
                <a:solidFill>
                  <a:prstClr val="black"/>
                </a:solidFill>
                <a:latin typeface="Trebuchet MS"/>
                <a:cs typeface="Trebuchet MS"/>
              </a:rPr>
              <a:t>lain”. </a:t>
            </a:r>
            <a:r>
              <a:rPr sz="1588" spc="-35" dirty="0">
                <a:solidFill>
                  <a:prstClr val="black"/>
                </a:solidFill>
                <a:latin typeface="Trebuchet MS"/>
                <a:cs typeface="Trebuchet MS"/>
              </a:rPr>
              <a:t>(HR. </a:t>
            </a:r>
            <a:r>
              <a:rPr sz="1588" spc="-97" dirty="0">
                <a:solidFill>
                  <a:prstClr val="black"/>
                </a:solidFill>
                <a:latin typeface="Trebuchet MS"/>
                <a:cs typeface="Trebuchet MS"/>
              </a:rPr>
              <a:t>Imam</a:t>
            </a:r>
            <a:r>
              <a:rPr sz="1588" spc="176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spc="-62" dirty="0">
                <a:solidFill>
                  <a:prstClr val="black"/>
                </a:solidFill>
                <a:latin typeface="Trebuchet MS"/>
                <a:cs typeface="Trebuchet MS"/>
              </a:rPr>
              <a:t>Bukhari)</a:t>
            </a:r>
            <a:endParaRPr sz="1588" dirty="0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177623" marR="4483" indent="-166977" defTabSz="806867">
              <a:lnSpc>
                <a:spcPct val="121100"/>
              </a:lnSpc>
              <a:spcBef>
                <a:spcPts val="719"/>
              </a:spcBef>
              <a:buClr>
                <a:srgbClr val="B61D42"/>
              </a:buClr>
              <a:buFont typeface="Arial"/>
              <a:buChar char="•"/>
              <a:tabLst>
                <a:tab pos="178183" algn="l"/>
              </a:tabLst>
            </a:pPr>
            <a:r>
              <a:rPr sz="1588" spc="-9" dirty="0">
                <a:solidFill>
                  <a:prstClr val="black"/>
                </a:solidFill>
                <a:latin typeface="Trebuchet MS"/>
                <a:cs typeface="Trebuchet MS"/>
              </a:rPr>
              <a:t>Dari </a:t>
            </a:r>
            <a:r>
              <a:rPr sz="1588" spc="-66" dirty="0">
                <a:solidFill>
                  <a:prstClr val="black"/>
                </a:solidFill>
                <a:latin typeface="Trebuchet MS"/>
                <a:cs typeface="Trebuchet MS"/>
              </a:rPr>
              <a:t>Ayat </a:t>
            </a:r>
            <a:r>
              <a:rPr sz="1588" spc="-101" dirty="0">
                <a:solidFill>
                  <a:prstClr val="black"/>
                </a:solidFill>
                <a:latin typeface="Trebuchet MS"/>
                <a:cs typeface="Trebuchet MS"/>
              </a:rPr>
              <a:t>dan </a:t>
            </a:r>
            <a:r>
              <a:rPr sz="1588" spc="-88" dirty="0">
                <a:solidFill>
                  <a:prstClr val="black"/>
                </a:solidFill>
                <a:latin typeface="Trebuchet MS"/>
                <a:cs typeface="Trebuchet MS"/>
              </a:rPr>
              <a:t>hadist </a:t>
            </a:r>
            <a:r>
              <a:rPr sz="1588" spc="-128" dirty="0">
                <a:solidFill>
                  <a:prstClr val="black"/>
                </a:solidFill>
                <a:latin typeface="Trebuchet MS"/>
                <a:cs typeface="Trebuchet MS"/>
              </a:rPr>
              <a:t>diatas, </a:t>
            </a:r>
            <a:r>
              <a:rPr sz="1588" spc="-115" dirty="0">
                <a:solidFill>
                  <a:prstClr val="black"/>
                </a:solidFill>
                <a:latin typeface="Trebuchet MS"/>
                <a:cs typeface="Trebuchet MS"/>
              </a:rPr>
              <a:t>maka </a:t>
            </a:r>
            <a:r>
              <a:rPr sz="1588" spc="-106" dirty="0">
                <a:solidFill>
                  <a:prstClr val="black"/>
                </a:solidFill>
                <a:latin typeface="Trebuchet MS"/>
                <a:cs typeface="Trebuchet MS"/>
              </a:rPr>
              <a:t>kita </a:t>
            </a:r>
            <a:r>
              <a:rPr sz="1588" spc="-101" dirty="0">
                <a:solidFill>
                  <a:prstClr val="black"/>
                </a:solidFill>
                <a:latin typeface="Trebuchet MS"/>
                <a:cs typeface="Trebuchet MS"/>
              </a:rPr>
              <a:t>tahu </a:t>
            </a:r>
            <a:r>
              <a:rPr sz="1588" spc="-75" dirty="0">
                <a:solidFill>
                  <a:prstClr val="black"/>
                </a:solidFill>
                <a:latin typeface="Trebuchet MS"/>
                <a:cs typeface="Trebuchet MS"/>
              </a:rPr>
              <a:t>income </a:t>
            </a:r>
            <a:r>
              <a:rPr sz="1588" spc="-66" dirty="0">
                <a:solidFill>
                  <a:prstClr val="black"/>
                </a:solidFill>
                <a:latin typeface="Trebuchet MS"/>
                <a:cs typeface="Trebuchet MS"/>
              </a:rPr>
              <a:t>protection </a:t>
            </a:r>
            <a:r>
              <a:rPr sz="1588" spc="-93" dirty="0">
                <a:solidFill>
                  <a:prstClr val="black"/>
                </a:solidFill>
                <a:latin typeface="Trebuchet MS"/>
                <a:cs typeface="Trebuchet MS"/>
              </a:rPr>
              <a:t>penting </a:t>
            </a:r>
            <a:r>
              <a:rPr sz="1588" spc="-71" dirty="0">
                <a:solidFill>
                  <a:prstClr val="black"/>
                </a:solidFill>
                <a:latin typeface="Trebuchet MS"/>
                <a:cs typeface="Trebuchet MS"/>
              </a:rPr>
              <a:t>untuk </a:t>
            </a:r>
            <a:r>
              <a:rPr sz="1588" spc="-88" dirty="0">
                <a:solidFill>
                  <a:prstClr val="black"/>
                </a:solidFill>
                <a:latin typeface="Trebuchet MS"/>
                <a:cs typeface="Trebuchet MS"/>
              </a:rPr>
              <a:t>menghindari </a:t>
            </a:r>
            <a:r>
              <a:rPr sz="1588" spc="-119" dirty="0">
                <a:solidFill>
                  <a:prstClr val="black"/>
                </a:solidFill>
                <a:latin typeface="Trebuchet MS"/>
                <a:cs typeface="Trebuchet MS"/>
              </a:rPr>
              <a:t>financial  </a:t>
            </a:r>
            <a:r>
              <a:rPr sz="1588" spc="-40" dirty="0">
                <a:solidFill>
                  <a:prstClr val="black"/>
                </a:solidFill>
                <a:latin typeface="Trebuchet MS"/>
                <a:cs typeface="Trebuchet MS"/>
              </a:rPr>
              <a:t>risk </a:t>
            </a:r>
            <a:r>
              <a:rPr sz="1588" spc="-119" dirty="0">
                <a:solidFill>
                  <a:prstClr val="black"/>
                </a:solidFill>
                <a:latin typeface="Trebuchet MS"/>
                <a:cs typeface="Trebuchet MS"/>
              </a:rPr>
              <a:t>bagi keluarga, </a:t>
            </a:r>
            <a:r>
              <a:rPr sz="1588" spc="-97" dirty="0">
                <a:solidFill>
                  <a:prstClr val="black"/>
                </a:solidFill>
                <a:latin typeface="Trebuchet MS"/>
                <a:cs typeface="Trebuchet MS"/>
              </a:rPr>
              <a:t>terutama </a:t>
            </a:r>
            <a:r>
              <a:rPr sz="1588" spc="-101" dirty="0">
                <a:solidFill>
                  <a:prstClr val="black"/>
                </a:solidFill>
                <a:latin typeface="Trebuchet MS"/>
                <a:cs typeface="Trebuchet MS"/>
              </a:rPr>
              <a:t>ketika </a:t>
            </a:r>
            <a:r>
              <a:rPr sz="1588" spc="-84" dirty="0">
                <a:solidFill>
                  <a:prstClr val="black"/>
                </a:solidFill>
                <a:latin typeface="Trebuchet MS"/>
                <a:cs typeface="Trebuchet MS"/>
              </a:rPr>
              <a:t>pencari </a:t>
            </a:r>
            <a:r>
              <a:rPr sz="1588" spc="-115" dirty="0">
                <a:solidFill>
                  <a:prstClr val="black"/>
                </a:solidFill>
                <a:latin typeface="Trebuchet MS"/>
                <a:cs typeface="Trebuchet MS"/>
              </a:rPr>
              <a:t>nafkah </a:t>
            </a:r>
            <a:r>
              <a:rPr sz="1588" spc="-101" dirty="0">
                <a:solidFill>
                  <a:prstClr val="black"/>
                </a:solidFill>
                <a:latin typeface="Trebuchet MS"/>
                <a:cs typeface="Trebuchet MS"/>
              </a:rPr>
              <a:t>keluarga </a:t>
            </a:r>
            <a:r>
              <a:rPr sz="1588" spc="-88" dirty="0">
                <a:solidFill>
                  <a:prstClr val="black"/>
                </a:solidFill>
                <a:latin typeface="Trebuchet MS"/>
                <a:cs typeface="Trebuchet MS"/>
              </a:rPr>
              <a:t>terkena</a:t>
            </a:r>
            <a:r>
              <a:rPr sz="1588" spc="57" dirty="0">
                <a:solidFill>
                  <a:prstClr val="black"/>
                </a:solidFill>
                <a:latin typeface="Trebuchet MS"/>
                <a:cs typeface="Trebuchet MS"/>
              </a:rPr>
              <a:t> </a:t>
            </a:r>
            <a:r>
              <a:rPr sz="1588" spc="-106" dirty="0">
                <a:solidFill>
                  <a:prstClr val="black"/>
                </a:solidFill>
                <a:latin typeface="Trebuchet MS"/>
                <a:cs typeface="Trebuchet MS"/>
              </a:rPr>
              <a:t>musibah.</a:t>
            </a:r>
            <a:endParaRPr sz="1588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58471" y="933225"/>
            <a:ext cx="935915" cy="4706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97336" y="5123329"/>
            <a:ext cx="291913" cy="584947"/>
            <a:chOff x="384047" y="5806440"/>
            <a:chExt cx="330835" cy="662940"/>
          </a:xfrm>
        </p:grpSpPr>
        <p:sp>
          <p:nvSpPr>
            <p:cNvPr id="6" name="object 6"/>
            <p:cNvSpPr/>
            <p:nvPr/>
          </p:nvSpPr>
          <p:spPr>
            <a:xfrm>
              <a:off x="422147" y="5806440"/>
              <a:ext cx="277495" cy="279400"/>
            </a:xfrm>
            <a:custGeom>
              <a:avLst/>
              <a:gdLst/>
              <a:ahLst/>
              <a:cxnLst/>
              <a:rect l="l" t="t" r="r" b="b"/>
              <a:pathLst>
                <a:path w="277495" h="279400">
                  <a:moveTo>
                    <a:pt x="138684" y="278891"/>
                  </a:moveTo>
                  <a:lnTo>
                    <a:pt x="95000" y="271771"/>
                  </a:lnTo>
                  <a:lnTo>
                    <a:pt x="56948" y="251923"/>
                  </a:lnTo>
                  <a:lnTo>
                    <a:pt x="26871" y="221613"/>
                  </a:lnTo>
                  <a:lnTo>
                    <a:pt x="7107" y="183111"/>
                  </a:lnTo>
                  <a:lnTo>
                    <a:pt x="0" y="138683"/>
                  </a:lnTo>
                  <a:lnTo>
                    <a:pt x="7107" y="95000"/>
                  </a:lnTo>
                  <a:lnTo>
                    <a:pt x="26871" y="56948"/>
                  </a:lnTo>
                  <a:lnTo>
                    <a:pt x="56948" y="26871"/>
                  </a:lnTo>
                  <a:lnTo>
                    <a:pt x="95000" y="7107"/>
                  </a:lnTo>
                  <a:lnTo>
                    <a:pt x="138684" y="0"/>
                  </a:lnTo>
                  <a:lnTo>
                    <a:pt x="182953" y="7107"/>
                  </a:lnTo>
                  <a:lnTo>
                    <a:pt x="221077" y="26871"/>
                  </a:lnTo>
                  <a:lnTo>
                    <a:pt x="250935" y="56948"/>
                  </a:lnTo>
                  <a:lnTo>
                    <a:pt x="270406" y="95000"/>
                  </a:lnTo>
                  <a:lnTo>
                    <a:pt x="277368" y="138683"/>
                  </a:lnTo>
                  <a:lnTo>
                    <a:pt x="270406" y="183111"/>
                  </a:lnTo>
                  <a:lnTo>
                    <a:pt x="250935" y="221613"/>
                  </a:lnTo>
                  <a:lnTo>
                    <a:pt x="221077" y="251923"/>
                  </a:lnTo>
                  <a:lnTo>
                    <a:pt x="182953" y="271771"/>
                  </a:lnTo>
                  <a:lnTo>
                    <a:pt x="138684" y="278891"/>
                  </a:lnTo>
                  <a:close/>
                </a:path>
              </a:pathLst>
            </a:custGeom>
            <a:solidFill>
              <a:srgbClr val="BF0000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84047" y="6137148"/>
              <a:ext cx="330835" cy="332740"/>
            </a:xfrm>
            <a:custGeom>
              <a:avLst/>
              <a:gdLst/>
              <a:ahLst/>
              <a:cxnLst/>
              <a:rect l="l" t="t" r="r" b="b"/>
              <a:pathLst>
                <a:path w="330834" h="332739">
                  <a:moveTo>
                    <a:pt x="166116" y="332231"/>
                  </a:moveTo>
                  <a:lnTo>
                    <a:pt x="122061" y="326277"/>
                  </a:lnTo>
                  <a:lnTo>
                    <a:pt x="82408" y="309484"/>
                  </a:lnTo>
                  <a:lnTo>
                    <a:pt x="48768" y="283463"/>
                  </a:lnTo>
                  <a:lnTo>
                    <a:pt x="22747" y="249823"/>
                  </a:lnTo>
                  <a:lnTo>
                    <a:pt x="5954" y="210170"/>
                  </a:lnTo>
                  <a:lnTo>
                    <a:pt x="0" y="166115"/>
                  </a:lnTo>
                  <a:lnTo>
                    <a:pt x="5954" y="122061"/>
                  </a:lnTo>
                  <a:lnTo>
                    <a:pt x="22747" y="82408"/>
                  </a:lnTo>
                  <a:lnTo>
                    <a:pt x="48768" y="48767"/>
                  </a:lnTo>
                  <a:lnTo>
                    <a:pt x="82408" y="22747"/>
                  </a:lnTo>
                  <a:lnTo>
                    <a:pt x="122061" y="5954"/>
                  </a:lnTo>
                  <a:lnTo>
                    <a:pt x="166116" y="0"/>
                  </a:lnTo>
                  <a:lnTo>
                    <a:pt x="210058" y="5954"/>
                  </a:lnTo>
                  <a:lnTo>
                    <a:pt x="249428" y="22747"/>
                  </a:lnTo>
                  <a:lnTo>
                    <a:pt x="282702" y="48767"/>
                  </a:lnTo>
                  <a:lnTo>
                    <a:pt x="308356" y="82408"/>
                  </a:lnTo>
                  <a:lnTo>
                    <a:pt x="324866" y="122061"/>
                  </a:lnTo>
                  <a:lnTo>
                    <a:pt x="330708" y="166115"/>
                  </a:lnTo>
                  <a:lnTo>
                    <a:pt x="324866" y="210170"/>
                  </a:lnTo>
                  <a:lnTo>
                    <a:pt x="308355" y="249823"/>
                  </a:lnTo>
                  <a:lnTo>
                    <a:pt x="282702" y="283463"/>
                  </a:lnTo>
                  <a:lnTo>
                    <a:pt x="249427" y="309484"/>
                  </a:lnTo>
                  <a:lnTo>
                    <a:pt x="210058" y="326277"/>
                  </a:lnTo>
                  <a:lnTo>
                    <a:pt x="166116" y="332231"/>
                  </a:lnTo>
                  <a:close/>
                </a:path>
              </a:pathLst>
            </a:custGeom>
            <a:solidFill>
              <a:srgbClr val="ED9523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103109" y="5764266"/>
            <a:ext cx="68916" cy="157378"/>
          </a:xfrm>
          <a:prstGeom prst="rect">
            <a:avLst/>
          </a:prstGeom>
        </p:spPr>
        <p:txBody>
          <a:bodyPr vert="horz" wrap="square" lIns="0" tIns="14568" rIns="0" bIns="0" rtlCol="0">
            <a:spAutoFit/>
          </a:bodyPr>
          <a:lstStyle/>
          <a:p>
            <a:pPr marL="11206" defTabSz="806867">
              <a:spcBef>
                <a:spcPts val="115"/>
              </a:spcBef>
            </a:pPr>
            <a:r>
              <a:rPr sz="927" b="1" spc="-340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endParaRPr sz="927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82050" y="5503827"/>
            <a:ext cx="122704" cy="2581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22" defTabSz="806867">
              <a:lnSpc>
                <a:spcPts val="1050"/>
              </a:lnSpc>
            </a:pPr>
            <a:r>
              <a:rPr sz="1390" b="1" spc="-509" baseline="5291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353" b="1" spc="18" dirty="0">
                <a:solidFill>
                  <a:srgbClr val="E6E6E8"/>
                </a:solidFill>
                <a:latin typeface="Trebuchet MS"/>
                <a:cs typeface="Trebuchet MS"/>
              </a:rPr>
              <a:t>A</a:t>
            </a:r>
            <a:r>
              <a:rPr sz="353" b="1" spc="-137" dirty="0">
                <a:solidFill>
                  <a:srgbClr val="E6E6E8"/>
                </a:solidFill>
                <a:latin typeface="Trebuchet MS"/>
                <a:cs typeface="Trebuchet MS"/>
              </a:rPr>
              <a:t>d</a:t>
            </a:r>
            <a:r>
              <a:rPr sz="1390" b="1" spc="-688" baseline="5291" dirty="0">
                <a:solidFill>
                  <a:srgbClr val="E6E6E8"/>
                </a:solidFill>
                <a:latin typeface="Trebuchet MS"/>
                <a:cs typeface="Trebuchet MS"/>
              </a:rPr>
              <a:t>T</a:t>
            </a:r>
            <a:r>
              <a:rPr sz="353" b="1" spc="-18" dirty="0">
                <a:solidFill>
                  <a:srgbClr val="E6E6E8"/>
                </a:solidFill>
                <a:latin typeface="Trebuchet MS"/>
                <a:cs typeface="Trebuchet MS"/>
              </a:rPr>
              <a:t>d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  <a:p>
            <a:pPr marL="8965" defTabSz="806867">
              <a:lnSpc>
                <a:spcPts val="84"/>
              </a:lnSpc>
            </a:pPr>
            <a:r>
              <a:rPr sz="353" b="1" spc="-18" dirty="0">
                <a:solidFill>
                  <a:srgbClr val="E6E6E8"/>
                </a:solidFill>
                <a:latin typeface="Trebuchet MS"/>
                <a:cs typeface="Trebuchet MS"/>
              </a:rPr>
              <a:t>S</a:t>
            </a:r>
            <a:r>
              <a:rPr sz="353" b="1" spc="-13" dirty="0">
                <a:solidFill>
                  <a:srgbClr val="E6E6E8"/>
                </a:solidFill>
                <a:latin typeface="Trebuchet MS"/>
                <a:cs typeface="Trebuchet MS"/>
              </a:rPr>
              <a:t>o</a:t>
            </a:r>
            <a:r>
              <a:rPr sz="353" b="1" spc="-26" dirty="0">
                <a:solidFill>
                  <a:srgbClr val="E6E6E8"/>
                </a:solidFill>
                <a:latin typeface="Trebuchet MS"/>
                <a:cs typeface="Trebuchet MS"/>
              </a:rPr>
              <a:t>m</a:t>
            </a:r>
            <a:r>
              <a:rPr sz="353" b="1" spc="-31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  <a:p>
            <a:pPr defTabSz="806867">
              <a:lnSpc>
                <a:spcPts val="829"/>
              </a:lnSpc>
            </a:pPr>
            <a:r>
              <a:rPr sz="1390" b="1" spc="-589" baseline="-10582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r>
              <a:rPr sz="353" b="1" spc="-22" dirty="0">
                <a:solidFill>
                  <a:srgbClr val="E6E6E8"/>
                </a:solidFill>
                <a:latin typeface="Trebuchet MS"/>
                <a:cs typeface="Trebuchet MS"/>
              </a:rPr>
              <a:t>B</a:t>
            </a:r>
            <a:r>
              <a:rPr sz="353" b="1" spc="-40" dirty="0">
                <a:solidFill>
                  <a:srgbClr val="E6E6E8"/>
                </a:solidFill>
                <a:latin typeface="Trebuchet MS"/>
                <a:cs typeface="Trebuchet MS"/>
              </a:rPr>
              <a:t>r</a:t>
            </a:r>
            <a:r>
              <a:rPr sz="353" b="1" spc="-97" dirty="0">
                <a:solidFill>
                  <a:srgbClr val="E6E6E8"/>
                </a:solidFill>
                <a:latin typeface="Trebuchet MS"/>
                <a:cs typeface="Trebuchet MS"/>
              </a:rPr>
              <a:t>i</a:t>
            </a:r>
            <a:r>
              <a:rPr sz="1390" b="1" spc="-694" baseline="-10582" dirty="0">
                <a:solidFill>
                  <a:srgbClr val="E6E6E8"/>
                </a:solidFill>
                <a:latin typeface="Trebuchet MS"/>
                <a:cs typeface="Trebuchet MS"/>
              </a:rPr>
              <a:t>P</a:t>
            </a:r>
            <a:r>
              <a:rPr sz="353" b="1" spc="-35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r>
              <a:rPr sz="353" b="1" spc="-22" dirty="0">
                <a:solidFill>
                  <a:srgbClr val="E6E6E8"/>
                </a:solidFill>
                <a:latin typeface="Trebuchet MS"/>
                <a:cs typeface="Trebuchet MS"/>
              </a:rPr>
              <a:t>f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09857" y="5726803"/>
            <a:ext cx="68356" cy="66191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 defTabSz="806867">
              <a:spcBef>
                <a:spcPts val="93"/>
              </a:spcBef>
            </a:pPr>
            <a:r>
              <a:rPr sz="353" b="1" spc="-49" dirty="0">
                <a:solidFill>
                  <a:srgbClr val="E6E6E8"/>
                </a:solidFill>
                <a:latin typeface="Trebuchet MS"/>
                <a:cs typeface="Trebuchet MS"/>
              </a:rPr>
              <a:t>T</a:t>
            </a:r>
            <a:r>
              <a:rPr sz="353" b="1" spc="-9" dirty="0">
                <a:solidFill>
                  <a:srgbClr val="E6E6E8"/>
                </a:solidFill>
                <a:latin typeface="Trebuchet MS"/>
                <a:cs typeface="Trebuchet MS"/>
              </a:rPr>
              <a:t>o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73557" y="5780591"/>
            <a:ext cx="92449" cy="66191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 defTabSz="806867">
              <a:spcBef>
                <a:spcPts val="93"/>
              </a:spcBef>
            </a:pPr>
            <a:r>
              <a:rPr sz="353" b="1" spc="-35" dirty="0">
                <a:solidFill>
                  <a:srgbClr val="E6E6E8"/>
                </a:solidFill>
                <a:latin typeface="Trebuchet MS"/>
                <a:cs typeface="Trebuchet MS"/>
              </a:rPr>
              <a:t>E</a:t>
            </a:r>
            <a:r>
              <a:rPr sz="353" b="1" spc="-9" dirty="0">
                <a:solidFill>
                  <a:srgbClr val="E6E6E8"/>
                </a:solidFill>
                <a:latin typeface="Trebuchet MS"/>
                <a:cs typeface="Trebuchet MS"/>
              </a:rPr>
              <a:t>x</a:t>
            </a:r>
            <a:r>
              <a:rPr sz="353" b="1" spc="-18" dirty="0">
                <a:solidFill>
                  <a:srgbClr val="E6E6E8"/>
                </a:solidFill>
                <a:latin typeface="Trebuchet MS"/>
                <a:cs typeface="Trebuchet MS"/>
              </a:rPr>
              <a:t>p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20617" y="5835734"/>
            <a:ext cx="47065" cy="66191"/>
          </a:xfrm>
          <a:prstGeom prst="rect">
            <a:avLst/>
          </a:prstGeom>
        </p:spPr>
        <p:txBody>
          <a:bodyPr vert="horz" wrap="square" lIns="0" tIns="11766" rIns="0" bIns="0" rtlCol="0">
            <a:spAutoFit/>
          </a:bodyPr>
          <a:lstStyle/>
          <a:p>
            <a:pPr marL="11206" defTabSz="806867">
              <a:spcBef>
                <a:spcPts val="93"/>
              </a:spcBef>
            </a:pPr>
            <a:r>
              <a:rPr sz="353" b="1" spc="-18" dirty="0">
                <a:solidFill>
                  <a:srgbClr val="E6E6E8"/>
                </a:solidFill>
                <a:latin typeface="Trebuchet MS"/>
                <a:cs typeface="Trebuchet MS"/>
              </a:rPr>
              <a:t>n</a:t>
            </a:r>
            <a:endParaRPr sz="353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705535" y="5142156"/>
            <a:ext cx="602876" cy="606799"/>
            <a:chOff x="53339" y="5827776"/>
            <a:chExt cx="683260" cy="687705"/>
          </a:xfrm>
        </p:grpSpPr>
        <p:sp>
          <p:nvSpPr>
            <p:cNvPr id="14" name="object 14"/>
            <p:cNvSpPr/>
            <p:nvPr/>
          </p:nvSpPr>
          <p:spPr>
            <a:xfrm>
              <a:off x="118871" y="5954268"/>
              <a:ext cx="307975" cy="309880"/>
            </a:xfrm>
            <a:custGeom>
              <a:avLst/>
              <a:gdLst/>
              <a:ahLst/>
              <a:cxnLst/>
              <a:rect l="l" t="t" r="r" b="b"/>
              <a:pathLst>
                <a:path w="307975" h="309879">
                  <a:moveTo>
                    <a:pt x="153924" y="309372"/>
                  </a:moveTo>
                  <a:lnTo>
                    <a:pt x="105143" y="301544"/>
                  </a:lnTo>
                  <a:lnTo>
                    <a:pt x="62874" y="279672"/>
                  </a:lnTo>
                  <a:lnTo>
                    <a:pt x="29602" y="246168"/>
                  </a:lnTo>
                  <a:lnTo>
                    <a:pt x="7815" y="203447"/>
                  </a:lnTo>
                  <a:lnTo>
                    <a:pt x="0" y="153924"/>
                  </a:lnTo>
                  <a:lnTo>
                    <a:pt x="7815" y="105143"/>
                  </a:lnTo>
                  <a:lnTo>
                    <a:pt x="29602" y="62874"/>
                  </a:lnTo>
                  <a:lnTo>
                    <a:pt x="62874" y="29602"/>
                  </a:lnTo>
                  <a:lnTo>
                    <a:pt x="105143" y="7815"/>
                  </a:lnTo>
                  <a:lnTo>
                    <a:pt x="153924" y="0"/>
                  </a:lnTo>
                  <a:lnTo>
                    <a:pt x="202704" y="7815"/>
                  </a:lnTo>
                  <a:lnTo>
                    <a:pt x="244973" y="29602"/>
                  </a:lnTo>
                  <a:lnTo>
                    <a:pt x="278245" y="62874"/>
                  </a:lnTo>
                  <a:lnTo>
                    <a:pt x="300032" y="105143"/>
                  </a:lnTo>
                  <a:lnTo>
                    <a:pt x="307848" y="153924"/>
                  </a:lnTo>
                  <a:lnTo>
                    <a:pt x="300032" y="203447"/>
                  </a:lnTo>
                  <a:lnTo>
                    <a:pt x="278245" y="246168"/>
                  </a:lnTo>
                  <a:lnTo>
                    <a:pt x="244973" y="279672"/>
                  </a:lnTo>
                  <a:lnTo>
                    <a:pt x="202704" y="301544"/>
                  </a:lnTo>
                  <a:lnTo>
                    <a:pt x="153924" y="309372"/>
                  </a:lnTo>
                  <a:close/>
                </a:path>
              </a:pathLst>
            </a:custGeom>
            <a:solidFill>
              <a:srgbClr val="385623"/>
            </a:solid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3339" y="5827776"/>
              <a:ext cx="682752" cy="6873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06867"/>
              <a:endParaRPr sz="1588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" name="object 16"/>
          <p:cNvSpPr/>
          <p:nvPr/>
        </p:nvSpPr>
        <p:spPr>
          <a:xfrm>
            <a:off x="9740153" y="933225"/>
            <a:ext cx="782618" cy="5177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26613" y="5715879"/>
            <a:ext cx="419660" cy="146493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1206" defTabSz="806867">
              <a:spcBef>
                <a:spcPts val="84"/>
              </a:spcBef>
            </a:pPr>
            <a:r>
              <a:rPr sz="882" spc="-150" dirty="0">
                <a:solidFill>
                  <a:srgbClr val="FFFFFF"/>
                </a:solidFill>
                <a:latin typeface="Arial"/>
                <a:cs typeface="Arial"/>
              </a:rPr>
              <a:t>PT</a:t>
            </a:r>
            <a:r>
              <a:rPr sz="882" spc="-6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82" spc="-115" dirty="0">
                <a:solidFill>
                  <a:srgbClr val="FFFFFF"/>
                </a:solidFill>
                <a:latin typeface="Arial"/>
                <a:cs typeface="Arial"/>
              </a:rPr>
              <a:t>Jagau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33987" y="5715879"/>
            <a:ext cx="1032062" cy="146493"/>
          </a:xfrm>
          <a:prstGeom prst="rect">
            <a:avLst/>
          </a:prstGeom>
        </p:spPr>
        <p:txBody>
          <a:bodyPr vert="horz" wrap="square" lIns="0" tIns="10646" rIns="0" bIns="0" rtlCol="0">
            <a:spAutoFit/>
          </a:bodyPr>
          <a:lstStyle/>
          <a:p>
            <a:pPr marL="11206" defTabSz="806867">
              <a:spcBef>
                <a:spcPts val="84"/>
              </a:spcBef>
            </a:pPr>
            <a:r>
              <a:rPr sz="882" spc="-41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53" b="1" spc="-13" dirty="0">
                <a:solidFill>
                  <a:srgbClr val="E6E6E8"/>
                </a:solidFill>
                <a:latin typeface="Trebuchet MS"/>
                <a:cs typeface="Trebuchet MS"/>
              </a:rPr>
              <a:t>l</a:t>
            </a:r>
            <a:r>
              <a:rPr sz="353" b="1" dirty="0">
                <a:solidFill>
                  <a:srgbClr val="E6E6E8"/>
                </a:solidFill>
                <a:latin typeface="Trebuchet MS"/>
                <a:cs typeface="Trebuchet MS"/>
              </a:rPr>
              <a:t>a</a:t>
            </a:r>
            <a:r>
              <a:rPr sz="353" b="1" spc="-13" dirty="0">
                <a:solidFill>
                  <a:srgbClr val="E6E6E8"/>
                </a:solidFill>
                <a:latin typeface="Trebuchet MS"/>
                <a:cs typeface="Trebuchet MS"/>
              </a:rPr>
              <a:t>i</a:t>
            </a:r>
            <a:r>
              <a:rPr sz="353" b="1" spc="-79" dirty="0">
                <a:solidFill>
                  <a:srgbClr val="E6E6E8"/>
                </a:solidFill>
                <a:latin typeface="Trebuchet MS"/>
                <a:cs typeface="Trebuchet MS"/>
              </a:rPr>
              <a:t> </a:t>
            </a:r>
            <a:r>
              <a:rPr sz="882" spc="-106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882" spc="-9" dirty="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sz="882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82" spc="-57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82" spc="-159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882" spc="-13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82" spc="-106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882" spc="-13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882" spc="-106" dirty="0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sz="882" spc="-1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82" spc="-53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882" spc="-11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882" spc="-13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882" spc="-44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882" spc="-11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882" spc="-44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882" spc="-146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882" spc="-13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882" spc="-9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9844" y="3735323"/>
            <a:ext cx="664210" cy="307340"/>
          </a:xfrm>
          <a:custGeom>
            <a:avLst/>
            <a:gdLst/>
            <a:ahLst/>
            <a:cxnLst/>
            <a:rect l="l" t="t" r="r" b="b"/>
            <a:pathLst>
              <a:path w="664210" h="307339">
                <a:moveTo>
                  <a:pt x="664082" y="0"/>
                </a:moveTo>
                <a:lnTo>
                  <a:pt x="315468" y="307339"/>
                </a:lnTo>
              </a:path>
              <a:path w="664210" h="307339">
                <a:moveTo>
                  <a:pt x="316864" y="306324"/>
                </a:moveTo>
                <a:lnTo>
                  <a:pt x="0" y="306324"/>
                </a:lnTo>
              </a:path>
            </a:pathLst>
          </a:custGeom>
          <a:ln w="6096">
            <a:solidFill>
              <a:srgbClr val="3856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12691" y="4588764"/>
            <a:ext cx="292100" cy="505459"/>
          </a:xfrm>
          <a:custGeom>
            <a:avLst/>
            <a:gdLst/>
            <a:ahLst/>
            <a:cxnLst/>
            <a:rect l="l" t="t" r="r" b="b"/>
            <a:pathLst>
              <a:path w="292100" h="505460">
                <a:moveTo>
                  <a:pt x="0" y="0"/>
                </a:moveTo>
                <a:lnTo>
                  <a:pt x="292100" y="505333"/>
                </a:lnTo>
              </a:path>
            </a:pathLst>
          </a:custGeom>
          <a:ln w="6096">
            <a:solidFill>
              <a:srgbClr val="38562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729613" y="2051176"/>
            <a:ext cx="5596255" cy="3531870"/>
            <a:chOff x="1729613" y="2051176"/>
            <a:chExt cx="5596255" cy="3531870"/>
          </a:xfrm>
        </p:grpSpPr>
        <p:sp>
          <p:nvSpPr>
            <p:cNvPr id="5" name="object 5"/>
            <p:cNvSpPr/>
            <p:nvPr/>
          </p:nvSpPr>
          <p:spPr>
            <a:xfrm>
              <a:off x="5559552" y="2316479"/>
              <a:ext cx="519430" cy="707390"/>
            </a:xfrm>
            <a:custGeom>
              <a:avLst/>
              <a:gdLst/>
              <a:ahLst/>
              <a:cxnLst/>
              <a:rect l="l" t="t" r="r" b="b"/>
              <a:pathLst>
                <a:path w="519429" h="707389">
                  <a:moveTo>
                    <a:pt x="0" y="707136"/>
                  </a:moveTo>
                  <a:lnTo>
                    <a:pt x="519175" y="0"/>
                  </a:lnTo>
                </a:path>
              </a:pathLst>
            </a:custGeom>
            <a:ln w="6096">
              <a:solidFill>
                <a:srgbClr val="385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433316" y="2054351"/>
              <a:ext cx="988694" cy="707390"/>
            </a:xfrm>
            <a:custGeom>
              <a:avLst/>
              <a:gdLst/>
              <a:ahLst/>
              <a:cxnLst/>
              <a:rect l="l" t="t" r="r" b="b"/>
              <a:pathLst>
                <a:path w="988695" h="707389">
                  <a:moveTo>
                    <a:pt x="988568" y="707136"/>
                  </a:moveTo>
                  <a:lnTo>
                    <a:pt x="469392" y="0"/>
                  </a:lnTo>
                </a:path>
                <a:path w="988695" h="707389">
                  <a:moveTo>
                    <a:pt x="471932" y="3048"/>
                  </a:moveTo>
                  <a:lnTo>
                    <a:pt x="0" y="3048"/>
                  </a:lnTo>
                </a:path>
              </a:pathLst>
            </a:custGeom>
            <a:ln w="6096">
              <a:solidFill>
                <a:srgbClr val="BE9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97936" y="4872227"/>
              <a:ext cx="519430" cy="707390"/>
            </a:xfrm>
            <a:custGeom>
              <a:avLst/>
              <a:gdLst/>
              <a:ahLst/>
              <a:cxnLst/>
              <a:rect l="l" t="t" r="r" b="b"/>
              <a:pathLst>
                <a:path w="519429" h="707389">
                  <a:moveTo>
                    <a:pt x="519175" y="0"/>
                  </a:moveTo>
                  <a:lnTo>
                    <a:pt x="0" y="707136"/>
                  </a:lnTo>
                </a:path>
              </a:pathLst>
            </a:custGeom>
            <a:ln w="6096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64679" y="2610611"/>
              <a:ext cx="357505" cy="1297305"/>
            </a:xfrm>
            <a:custGeom>
              <a:avLst/>
              <a:gdLst/>
              <a:ahLst/>
              <a:cxnLst/>
              <a:rect l="l" t="t" r="r" b="b"/>
              <a:pathLst>
                <a:path w="357504" h="1297304">
                  <a:moveTo>
                    <a:pt x="0" y="1297177"/>
                  </a:moveTo>
                  <a:lnTo>
                    <a:pt x="357504" y="0"/>
                  </a:lnTo>
                </a:path>
              </a:pathLst>
            </a:custGeom>
            <a:ln w="609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32788" y="2913887"/>
              <a:ext cx="988694" cy="707390"/>
            </a:xfrm>
            <a:custGeom>
              <a:avLst/>
              <a:gdLst/>
              <a:ahLst/>
              <a:cxnLst/>
              <a:rect l="l" t="t" r="r" b="b"/>
              <a:pathLst>
                <a:path w="988694" h="707389">
                  <a:moveTo>
                    <a:pt x="988568" y="707136"/>
                  </a:moveTo>
                  <a:lnTo>
                    <a:pt x="469392" y="0"/>
                  </a:lnTo>
                </a:path>
                <a:path w="988694" h="707389">
                  <a:moveTo>
                    <a:pt x="471931" y="3048"/>
                  </a:moveTo>
                  <a:lnTo>
                    <a:pt x="0" y="3048"/>
                  </a:lnTo>
                </a:path>
              </a:pathLst>
            </a:custGeom>
            <a:ln w="6096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154682" y="136017"/>
            <a:ext cx="73196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0" dirty="0">
                <a:solidFill>
                  <a:srgbClr val="2E5496"/>
                </a:solidFill>
              </a:rPr>
              <a:t>APA </a:t>
            </a:r>
            <a:r>
              <a:rPr sz="4000" spc="-415" dirty="0">
                <a:solidFill>
                  <a:srgbClr val="2E5496"/>
                </a:solidFill>
              </a:rPr>
              <a:t>SAJA </a:t>
            </a:r>
            <a:r>
              <a:rPr sz="4000" spc="-285" dirty="0">
                <a:solidFill>
                  <a:srgbClr val="2E5496"/>
                </a:solidFill>
              </a:rPr>
              <a:t>YANG </a:t>
            </a:r>
            <a:r>
              <a:rPr sz="4000" spc="-360" dirty="0">
                <a:solidFill>
                  <a:srgbClr val="2E5496"/>
                </a:solidFill>
              </a:rPr>
              <a:t>ADA </a:t>
            </a:r>
            <a:r>
              <a:rPr sz="4000" spc="-405" dirty="0">
                <a:solidFill>
                  <a:srgbClr val="2E5496"/>
                </a:solidFill>
              </a:rPr>
              <a:t>DALAM</a:t>
            </a:r>
            <a:r>
              <a:rPr sz="4000" spc="-580" dirty="0">
                <a:solidFill>
                  <a:srgbClr val="2E5496"/>
                </a:solidFill>
              </a:rPr>
              <a:t> </a:t>
            </a:r>
            <a:r>
              <a:rPr sz="4000" spc="-645" dirty="0">
                <a:solidFill>
                  <a:srgbClr val="2E5496"/>
                </a:solidFill>
              </a:rPr>
              <a:t>IFPE?</a:t>
            </a:r>
            <a:endParaRPr sz="4000"/>
          </a:p>
        </p:txBody>
      </p:sp>
      <p:sp>
        <p:nvSpPr>
          <p:cNvPr id="11" name="object 11"/>
          <p:cNvSpPr/>
          <p:nvPr/>
        </p:nvSpPr>
        <p:spPr>
          <a:xfrm>
            <a:off x="5378196" y="879347"/>
            <a:ext cx="190500" cy="190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90615" y="879347"/>
            <a:ext cx="190500" cy="190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999988" y="879347"/>
            <a:ext cx="190500" cy="190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10884" y="879347"/>
            <a:ext cx="190500" cy="190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23304" y="879347"/>
            <a:ext cx="190500" cy="190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032492" y="2670048"/>
            <a:ext cx="314325" cy="522605"/>
          </a:xfrm>
          <a:custGeom>
            <a:avLst/>
            <a:gdLst/>
            <a:ahLst/>
            <a:cxnLst/>
            <a:rect l="l" t="t" r="r" b="b"/>
            <a:pathLst>
              <a:path w="314325" h="522605">
                <a:moveTo>
                  <a:pt x="0" y="522224"/>
                </a:moveTo>
                <a:lnTo>
                  <a:pt x="314071" y="0"/>
                </a:lnTo>
              </a:path>
            </a:pathLst>
          </a:custGeom>
          <a:ln w="6096">
            <a:solidFill>
              <a:srgbClr val="5382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22275" y="2428494"/>
            <a:ext cx="1332230" cy="956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ts val="2705"/>
              </a:lnSpc>
              <a:spcBef>
                <a:spcPts val="100"/>
              </a:spcBef>
            </a:pPr>
            <a:r>
              <a:rPr sz="2400" spc="-20" dirty="0">
                <a:solidFill>
                  <a:srgbClr val="2D75B6"/>
                </a:solidFill>
                <a:latin typeface="Arial"/>
                <a:cs typeface="Arial"/>
              </a:rPr>
              <a:t>01</a:t>
            </a:r>
            <a:endParaRPr sz="2400">
              <a:latin typeface="Arial"/>
              <a:cs typeface="Arial"/>
            </a:endParaRPr>
          </a:p>
          <a:p>
            <a:pPr marR="5715" algn="r">
              <a:lnSpc>
                <a:spcPts val="2225"/>
              </a:lnSpc>
            </a:pPr>
            <a:r>
              <a:rPr sz="2000" spc="-450" dirty="0">
                <a:solidFill>
                  <a:srgbClr val="2D75B6"/>
                </a:solidFill>
                <a:latin typeface="Arial"/>
                <a:cs typeface="Arial"/>
              </a:rPr>
              <a:t>P</a:t>
            </a:r>
            <a:r>
              <a:rPr sz="2000" spc="-70" dirty="0">
                <a:solidFill>
                  <a:srgbClr val="2D75B6"/>
                </a:solidFill>
                <a:latin typeface="Arial"/>
                <a:cs typeface="Arial"/>
              </a:rPr>
              <a:t>e</a:t>
            </a:r>
            <a:r>
              <a:rPr sz="2000" spc="-40" dirty="0">
                <a:solidFill>
                  <a:srgbClr val="2D75B6"/>
                </a:solidFill>
                <a:latin typeface="Arial"/>
                <a:cs typeface="Arial"/>
              </a:rPr>
              <a:t>r</a:t>
            </a:r>
            <a:r>
              <a:rPr sz="2000" spc="-120" dirty="0">
                <a:solidFill>
                  <a:srgbClr val="2D75B6"/>
                </a:solidFill>
                <a:latin typeface="Arial"/>
                <a:cs typeface="Arial"/>
              </a:rPr>
              <a:t>encana</a:t>
            </a:r>
            <a:r>
              <a:rPr sz="2000" spc="-130" dirty="0">
                <a:solidFill>
                  <a:srgbClr val="2D75B6"/>
                </a:solidFill>
                <a:latin typeface="Arial"/>
                <a:cs typeface="Arial"/>
              </a:rPr>
              <a:t>a</a:t>
            </a:r>
            <a:r>
              <a:rPr sz="2000" spc="-235" dirty="0">
                <a:solidFill>
                  <a:srgbClr val="2D75B6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2000" spc="-95" dirty="0">
                <a:solidFill>
                  <a:srgbClr val="2D75B6"/>
                </a:solidFill>
                <a:latin typeface="Arial"/>
                <a:cs typeface="Arial"/>
              </a:rPr>
              <a:t>Ang</a:t>
            </a:r>
            <a:r>
              <a:rPr sz="2000" spc="-135" dirty="0">
                <a:solidFill>
                  <a:srgbClr val="2D75B6"/>
                </a:solidFill>
                <a:latin typeface="Arial"/>
                <a:cs typeface="Arial"/>
              </a:rPr>
              <a:t>g</a:t>
            </a:r>
            <a:r>
              <a:rPr sz="2000" spc="-5" dirty="0">
                <a:solidFill>
                  <a:srgbClr val="2D75B6"/>
                </a:solidFill>
                <a:latin typeface="Arial"/>
                <a:cs typeface="Arial"/>
              </a:rPr>
              <a:t>a</a:t>
            </a:r>
            <a:r>
              <a:rPr sz="2000" spc="-30" dirty="0">
                <a:solidFill>
                  <a:srgbClr val="2D75B6"/>
                </a:solidFill>
                <a:latin typeface="Arial"/>
                <a:cs typeface="Arial"/>
              </a:rPr>
              <a:t>r</a:t>
            </a:r>
            <a:r>
              <a:rPr sz="2000" spc="-125" dirty="0">
                <a:solidFill>
                  <a:srgbClr val="2D75B6"/>
                </a:solidFill>
                <a:latin typeface="Arial"/>
                <a:cs typeface="Arial"/>
              </a:rPr>
              <a:t>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88489" y="5089601"/>
            <a:ext cx="10058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2505" algn="l"/>
              </a:tabLst>
            </a:pPr>
            <a:r>
              <a:rPr sz="2400" spc="-15" dirty="0">
                <a:solidFill>
                  <a:srgbClr val="6F2F9F"/>
                </a:solidFill>
                <a:latin typeface="Arial"/>
                <a:cs typeface="Arial"/>
              </a:rPr>
              <a:t>02</a:t>
            </a:r>
            <a:r>
              <a:rPr sz="2400" spc="5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400" u="sng" spc="-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Arial"/>
                <a:cs typeface="Arial"/>
              </a:rPr>
              <a:t> </a:t>
            </a:r>
            <a:r>
              <a:rPr sz="2400" u="sng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Arial"/>
                <a:cs typeface="Arial"/>
              </a:rPr>
              <a:t>	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47038" y="5410606"/>
            <a:ext cx="13023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50" dirty="0">
                <a:solidFill>
                  <a:srgbClr val="6F2F9F"/>
                </a:solidFill>
                <a:latin typeface="Arial"/>
                <a:cs typeface="Arial"/>
              </a:rPr>
              <a:t>P</a:t>
            </a:r>
            <a:r>
              <a:rPr sz="2000" spc="-70" dirty="0">
                <a:solidFill>
                  <a:srgbClr val="6F2F9F"/>
                </a:solidFill>
                <a:latin typeface="Arial"/>
                <a:cs typeface="Arial"/>
              </a:rPr>
              <a:t>e</a:t>
            </a:r>
            <a:r>
              <a:rPr sz="2000" spc="-40" dirty="0">
                <a:solidFill>
                  <a:srgbClr val="6F2F9F"/>
                </a:solidFill>
                <a:latin typeface="Arial"/>
                <a:cs typeface="Arial"/>
              </a:rPr>
              <a:t>r</a:t>
            </a:r>
            <a:r>
              <a:rPr sz="2000" spc="-155" dirty="0">
                <a:solidFill>
                  <a:srgbClr val="6F2F9F"/>
                </a:solidFill>
                <a:latin typeface="Arial"/>
                <a:cs typeface="Arial"/>
              </a:rPr>
              <a:t>encana</a:t>
            </a:r>
            <a:r>
              <a:rPr sz="2000" spc="-165" dirty="0">
                <a:solidFill>
                  <a:srgbClr val="6F2F9F"/>
                </a:solidFill>
                <a:latin typeface="Arial"/>
                <a:cs typeface="Arial"/>
              </a:rPr>
              <a:t>n</a:t>
            </a:r>
            <a:r>
              <a:rPr sz="2000" spc="-235" dirty="0">
                <a:solidFill>
                  <a:srgbClr val="6F2F9F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21130" y="5715406"/>
            <a:ext cx="13284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65" dirty="0">
                <a:solidFill>
                  <a:srgbClr val="6F2F9F"/>
                </a:solidFill>
                <a:latin typeface="Arial"/>
                <a:cs typeface="Arial"/>
              </a:rPr>
              <a:t>Asuransi</a:t>
            </a:r>
            <a:r>
              <a:rPr sz="2000" spc="-9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2000" spc="-55" dirty="0">
                <a:solidFill>
                  <a:srgbClr val="6F2F9F"/>
                </a:solidFill>
                <a:latin typeface="Arial"/>
                <a:cs typeface="Arial"/>
              </a:rPr>
              <a:t>jiwa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21838" y="1568958"/>
            <a:ext cx="1332230" cy="1261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2705"/>
              </a:lnSpc>
              <a:spcBef>
                <a:spcPts val="100"/>
              </a:spcBef>
            </a:pPr>
            <a:r>
              <a:rPr sz="2400" spc="-20" dirty="0">
                <a:solidFill>
                  <a:srgbClr val="BE9000"/>
                </a:solidFill>
                <a:latin typeface="Arial"/>
                <a:cs typeface="Arial"/>
              </a:rPr>
              <a:t>03</a:t>
            </a:r>
            <a:endParaRPr sz="2400">
              <a:latin typeface="Arial"/>
              <a:cs typeface="Arial"/>
            </a:endParaRPr>
          </a:p>
          <a:p>
            <a:pPr marR="5715" algn="r">
              <a:lnSpc>
                <a:spcPts val="2225"/>
              </a:lnSpc>
            </a:pPr>
            <a:r>
              <a:rPr sz="2000" spc="-450" dirty="0">
                <a:solidFill>
                  <a:srgbClr val="BE9000"/>
                </a:solidFill>
                <a:latin typeface="Arial"/>
                <a:cs typeface="Arial"/>
              </a:rPr>
              <a:t>P</a:t>
            </a:r>
            <a:r>
              <a:rPr sz="2000" spc="-70" dirty="0">
                <a:solidFill>
                  <a:srgbClr val="BE9000"/>
                </a:solidFill>
                <a:latin typeface="Arial"/>
                <a:cs typeface="Arial"/>
              </a:rPr>
              <a:t>e</a:t>
            </a:r>
            <a:r>
              <a:rPr sz="2000" spc="-40" dirty="0">
                <a:solidFill>
                  <a:srgbClr val="BE9000"/>
                </a:solidFill>
                <a:latin typeface="Arial"/>
                <a:cs typeface="Arial"/>
              </a:rPr>
              <a:t>r</a:t>
            </a:r>
            <a:r>
              <a:rPr sz="2000" spc="-120" dirty="0">
                <a:solidFill>
                  <a:srgbClr val="BE9000"/>
                </a:solidFill>
                <a:latin typeface="Arial"/>
                <a:cs typeface="Arial"/>
              </a:rPr>
              <a:t>encana</a:t>
            </a:r>
            <a:r>
              <a:rPr sz="2000" spc="-130" dirty="0">
                <a:solidFill>
                  <a:srgbClr val="BE9000"/>
                </a:solidFill>
                <a:latin typeface="Arial"/>
                <a:cs typeface="Arial"/>
              </a:rPr>
              <a:t>a</a:t>
            </a:r>
            <a:r>
              <a:rPr sz="2000" spc="-235" dirty="0">
                <a:solidFill>
                  <a:srgbClr val="BE9000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  <a:p>
            <a:pPr marR="6350" algn="r">
              <a:lnSpc>
                <a:spcPct val="100000"/>
              </a:lnSpc>
            </a:pPr>
            <a:r>
              <a:rPr sz="2000" spc="-450" dirty="0">
                <a:solidFill>
                  <a:srgbClr val="BE9000"/>
                </a:solidFill>
                <a:latin typeface="Arial"/>
                <a:cs typeface="Arial"/>
              </a:rPr>
              <a:t>P</a:t>
            </a:r>
            <a:r>
              <a:rPr sz="2000" spc="-130" dirty="0">
                <a:solidFill>
                  <a:srgbClr val="BE9000"/>
                </a:solidFill>
                <a:latin typeface="Arial"/>
                <a:cs typeface="Arial"/>
              </a:rPr>
              <a:t>embe</a:t>
            </a:r>
            <a:r>
              <a:rPr sz="2000" spc="-45" dirty="0">
                <a:solidFill>
                  <a:srgbClr val="BE9000"/>
                </a:solidFill>
                <a:latin typeface="Arial"/>
                <a:cs typeface="Arial"/>
              </a:rPr>
              <a:t>l</a:t>
            </a:r>
            <a:r>
              <a:rPr sz="2000" spc="-90" dirty="0">
                <a:solidFill>
                  <a:srgbClr val="BE9000"/>
                </a:solidFill>
                <a:latin typeface="Arial"/>
                <a:cs typeface="Arial"/>
              </a:rPr>
              <a:t>ian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2000" spc="-250" dirty="0">
                <a:solidFill>
                  <a:srgbClr val="BE9000"/>
                </a:solidFill>
                <a:latin typeface="Arial"/>
                <a:cs typeface="Arial"/>
              </a:rPr>
              <a:t>Rumah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332211" y="2204973"/>
            <a:ext cx="1385570" cy="1567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05"/>
              </a:lnSpc>
              <a:spcBef>
                <a:spcPts val="100"/>
              </a:spcBef>
              <a:tabLst>
                <a:tab pos="296545" algn="l"/>
              </a:tabLst>
            </a:pPr>
            <a:r>
              <a:rPr sz="2400" u="sng" spc="-5" dirty="0">
                <a:solidFill>
                  <a:srgbClr val="538235"/>
                </a:solidFill>
                <a:uFill>
                  <a:solidFill>
                    <a:srgbClr val="538235"/>
                  </a:solidFill>
                </a:uFill>
                <a:latin typeface="Arial"/>
                <a:cs typeface="Arial"/>
              </a:rPr>
              <a:t> 	</a:t>
            </a:r>
            <a:r>
              <a:rPr sz="2400" spc="-250" dirty="0">
                <a:solidFill>
                  <a:srgbClr val="538235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538235"/>
                </a:solidFill>
                <a:latin typeface="Arial"/>
                <a:cs typeface="Arial"/>
              </a:rPr>
              <a:t>07</a:t>
            </a:r>
            <a:endParaRPr sz="2400">
              <a:latin typeface="Arial"/>
              <a:cs typeface="Arial"/>
            </a:endParaRPr>
          </a:p>
          <a:p>
            <a:pPr marL="356870">
              <a:lnSpc>
                <a:spcPts val="2225"/>
              </a:lnSpc>
            </a:pPr>
            <a:r>
              <a:rPr sz="2000" spc="-195" dirty="0">
                <a:solidFill>
                  <a:srgbClr val="538235"/>
                </a:solidFill>
                <a:latin typeface="Arial"/>
                <a:cs typeface="Arial"/>
              </a:rPr>
              <a:t>Menyusun</a:t>
            </a:r>
            <a:endParaRPr sz="2000">
              <a:latin typeface="Arial"/>
              <a:cs typeface="Arial"/>
            </a:endParaRPr>
          </a:p>
          <a:p>
            <a:pPr marL="356870" marR="5080">
              <a:lnSpc>
                <a:spcPct val="100000"/>
              </a:lnSpc>
            </a:pPr>
            <a:r>
              <a:rPr sz="2000" spc="-105" dirty="0">
                <a:solidFill>
                  <a:srgbClr val="538235"/>
                </a:solidFill>
                <a:latin typeface="Arial"/>
                <a:cs typeface="Arial"/>
              </a:rPr>
              <a:t>Laporan  </a:t>
            </a:r>
            <a:r>
              <a:rPr sz="2000" spc="-260" dirty="0">
                <a:solidFill>
                  <a:srgbClr val="538235"/>
                </a:solidFill>
                <a:latin typeface="Arial"/>
                <a:cs typeface="Arial"/>
              </a:rPr>
              <a:t>K</a:t>
            </a:r>
            <a:r>
              <a:rPr sz="2000" spc="-120" dirty="0">
                <a:solidFill>
                  <a:srgbClr val="538235"/>
                </a:solidFill>
                <a:latin typeface="Arial"/>
                <a:cs typeface="Arial"/>
              </a:rPr>
              <a:t>euan</a:t>
            </a:r>
            <a:r>
              <a:rPr sz="2000" spc="-160" dirty="0">
                <a:solidFill>
                  <a:srgbClr val="538235"/>
                </a:solidFill>
                <a:latin typeface="Arial"/>
                <a:cs typeface="Arial"/>
              </a:rPr>
              <a:t>g</a:t>
            </a:r>
            <a:r>
              <a:rPr sz="2000" spc="-95" dirty="0">
                <a:solidFill>
                  <a:srgbClr val="538235"/>
                </a:solidFill>
                <a:latin typeface="Arial"/>
                <a:cs typeface="Arial"/>
              </a:rPr>
              <a:t>an  </a:t>
            </a:r>
            <a:r>
              <a:rPr sz="2000" spc="-10" dirty="0">
                <a:solidFill>
                  <a:srgbClr val="538235"/>
                </a:solidFill>
                <a:latin typeface="Arial"/>
                <a:cs typeface="Arial"/>
              </a:rPr>
              <a:t>pribadi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20608" y="2102611"/>
            <a:ext cx="360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solidFill>
                  <a:srgbClr val="C00000"/>
                </a:solidFill>
                <a:latin typeface="Arial"/>
                <a:cs typeface="Arial"/>
              </a:rPr>
              <a:t>04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110471" y="3058667"/>
            <a:ext cx="1223772" cy="12237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0" y="0"/>
            <a:ext cx="1281684" cy="6400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614172" y="5573267"/>
            <a:ext cx="558165" cy="1120140"/>
            <a:chOff x="614172" y="5573267"/>
            <a:chExt cx="558165" cy="1120140"/>
          </a:xfrm>
        </p:grpSpPr>
        <p:sp>
          <p:nvSpPr>
            <p:cNvPr id="27" name="object 27"/>
            <p:cNvSpPr/>
            <p:nvPr/>
          </p:nvSpPr>
          <p:spPr>
            <a:xfrm>
              <a:off x="678180" y="5573267"/>
              <a:ext cx="469900" cy="471170"/>
            </a:xfrm>
            <a:custGeom>
              <a:avLst/>
              <a:gdLst/>
              <a:ahLst/>
              <a:cxnLst/>
              <a:rect l="l" t="t" r="r" b="b"/>
              <a:pathLst>
                <a:path w="469900" h="471170">
                  <a:moveTo>
                    <a:pt x="234695" y="0"/>
                  </a:moveTo>
                  <a:lnTo>
                    <a:pt x="187397" y="4783"/>
                  </a:lnTo>
                  <a:lnTo>
                    <a:pt x="143342" y="18504"/>
                  </a:lnTo>
                  <a:lnTo>
                    <a:pt x="103476" y="40213"/>
                  </a:lnTo>
                  <a:lnTo>
                    <a:pt x="68741" y="68965"/>
                  </a:lnTo>
                  <a:lnTo>
                    <a:pt x="40083" y="103813"/>
                  </a:lnTo>
                  <a:lnTo>
                    <a:pt x="18443" y="143809"/>
                  </a:lnTo>
                  <a:lnTo>
                    <a:pt x="4768" y="188006"/>
                  </a:lnTo>
                  <a:lnTo>
                    <a:pt x="0" y="235457"/>
                  </a:lnTo>
                  <a:lnTo>
                    <a:pt x="4768" y="282909"/>
                  </a:lnTo>
                  <a:lnTo>
                    <a:pt x="18443" y="327106"/>
                  </a:lnTo>
                  <a:lnTo>
                    <a:pt x="40083" y="367102"/>
                  </a:lnTo>
                  <a:lnTo>
                    <a:pt x="68741" y="401950"/>
                  </a:lnTo>
                  <a:lnTo>
                    <a:pt x="103476" y="430702"/>
                  </a:lnTo>
                  <a:lnTo>
                    <a:pt x="143342" y="452411"/>
                  </a:lnTo>
                  <a:lnTo>
                    <a:pt x="187397" y="466132"/>
                  </a:lnTo>
                  <a:lnTo>
                    <a:pt x="234695" y="470915"/>
                  </a:lnTo>
                  <a:lnTo>
                    <a:pt x="281994" y="466132"/>
                  </a:lnTo>
                  <a:lnTo>
                    <a:pt x="326049" y="452411"/>
                  </a:lnTo>
                  <a:lnTo>
                    <a:pt x="365915" y="430702"/>
                  </a:lnTo>
                  <a:lnTo>
                    <a:pt x="400650" y="401950"/>
                  </a:lnTo>
                  <a:lnTo>
                    <a:pt x="429308" y="367102"/>
                  </a:lnTo>
                  <a:lnTo>
                    <a:pt x="450948" y="327106"/>
                  </a:lnTo>
                  <a:lnTo>
                    <a:pt x="464623" y="282909"/>
                  </a:lnTo>
                  <a:lnTo>
                    <a:pt x="469392" y="235457"/>
                  </a:lnTo>
                  <a:lnTo>
                    <a:pt x="464623" y="188006"/>
                  </a:lnTo>
                  <a:lnTo>
                    <a:pt x="450948" y="143809"/>
                  </a:lnTo>
                  <a:lnTo>
                    <a:pt x="429308" y="103813"/>
                  </a:lnTo>
                  <a:lnTo>
                    <a:pt x="400650" y="68965"/>
                  </a:lnTo>
                  <a:lnTo>
                    <a:pt x="365915" y="40213"/>
                  </a:lnTo>
                  <a:lnTo>
                    <a:pt x="326049" y="18504"/>
                  </a:lnTo>
                  <a:lnTo>
                    <a:pt x="281994" y="4783"/>
                  </a:lnTo>
                  <a:lnTo>
                    <a:pt x="23469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14172" y="6131051"/>
              <a:ext cx="558165" cy="562610"/>
            </a:xfrm>
            <a:custGeom>
              <a:avLst/>
              <a:gdLst/>
              <a:ahLst/>
              <a:cxnLst/>
              <a:rect l="l" t="t" r="r" b="b"/>
              <a:pathLst>
                <a:path w="558165" h="562609">
                  <a:moveTo>
                    <a:pt x="278891" y="0"/>
                  </a:moveTo>
                  <a:lnTo>
                    <a:pt x="233654" y="3680"/>
                  </a:lnTo>
                  <a:lnTo>
                    <a:pt x="190741" y="14334"/>
                  </a:lnTo>
                  <a:lnTo>
                    <a:pt x="150726" y="31383"/>
                  </a:lnTo>
                  <a:lnTo>
                    <a:pt x="114182" y="54249"/>
                  </a:lnTo>
                  <a:lnTo>
                    <a:pt x="81686" y="82353"/>
                  </a:lnTo>
                  <a:lnTo>
                    <a:pt x="53810" y="115115"/>
                  </a:lnTo>
                  <a:lnTo>
                    <a:pt x="31129" y="151958"/>
                  </a:lnTo>
                  <a:lnTo>
                    <a:pt x="14218" y="192301"/>
                  </a:lnTo>
                  <a:lnTo>
                    <a:pt x="3650" y="235568"/>
                  </a:lnTo>
                  <a:lnTo>
                    <a:pt x="0" y="281178"/>
                  </a:lnTo>
                  <a:lnTo>
                    <a:pt x="3650" y="326787"/>
                  </a:lnTo>
                  <a:lnTo>
                    <a:pt x="14218" y="370054"/>
                  </a:lnTo>
                  <a:lnTo>
                    <a:pt x="31129" y="410397"/>
                  </a:lnTo>
                  <a:lnTo>
                    <a:pt x="53810" y="447240"/>
                  </a:lnTo>
                  <a:lnTo>
                    <a:pt x="81686" y="480002"/>
                  </a:lnTo>
                  <a:lnTo>
                    <a:pt x="114182" y="508106"/>
                  </a:lnTo>
                  <a:lnTo>
                    <a:pt x="150726" y="530972"/>
                  </a:lnTo>
                  <a:lnTo>
                    <a:pt x="190741" y="548021"/>
                  </a:lnTo>
                  <a:lnTo>
                    <a:pt x="233654" y="558675"/>
                  </a:lnTo>
                  <a:lnTo>
                    <a:pt x="278891" y="562356"/>
                  </a:lnTo>
                  <a:lnTo>
                    <a:pt x="324129" y="558675"/>
                  </a:lnTo>
                  <a:lnTo>
                    <a:pt x="367042" y="548021"/>
                  </a:lnTo>
                  <a:lnTo>
                    <a:pt x="407057" y="530972"/>
                  </a:lnTo>
                  <a:lnTo>
                    <a:pt x="443601" y="508106"/>
                  </a:lnTo>
                  <a:lnTo>
                    <a:pt x="476097" y="480002"/>
                  </a:lnTo>
                  <a:lnTo>
                    <a:pt x="503973" y="447240"/>
                  </a:lnTo>
                  <a:lnTo>
                    <a:pt x="526654" y="410397"/>
                  </a:lnTo>
                  <a:lnTo>
                    <a:pt x="543565" y="370054"/>
                  </a:lnTo>
                  <a:lnTo>
                    <a:pt x="554133" y="326787"/>
                  </a:lnTo>
                  <a:lnTo>
                    <a:pt x="557784" y="281178"/>
                  </a:lnTo>
                  <a:lnTo>
                    <a:pt x="554133" y="235568"/>
                  </a:lnTo>
                  <a:lnTo>
                    <a:pt x="543565" y="192301"/>
                  </a:lnTo>
                  <a:lnTo>
                    <a:pt x="526654" y="151958"/>
                  </a:lnTo>
                  <a:lnTo>
                    <a:pt x="503973" y="115115"/>
                  </a:lnTo>
                  <a:lnTo>
                    <a:pt x="476097" y="82353"/>
                  </a:lnTo>
                  <a:lnTo>
                    <a:pt x="443601" y="54249"/>
                  </a:lnTo>
                  <a:lnTo>
                    <a:pt x="407057" y="31383"/>
                  </a:lnTo>
                  <a:lnTo>
                    <a:pt x="367042" y="14334"/>
                  </a:lnTo>
                  <a:lnTo>
                    <a:pt x="324129" y="3680"/>
                  </a:lnTo>
                  <a:lnTo>
                    <a:pt x="278891" y="0"/>
                  </a:lnTo>
                  <a:close/>
                </a:path>
              </a:pathLst>
            </a:custGeom>
            <a:solidFill>
              <a:srgbClr val="ED94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2351532" y="2485644"/>
            <a:ext cx="5332730" cy="2699385"/>
            <a:chOff x="2351532" y="2485644"/>
            <a:chExt cx="5332730" cy="2699385"/>
          </a:xfrm>
        </p:grpSpPr>
        <p:sp>
          <p:nvSpPr>
            <p:cNvPr id="30" name="object 30"/>
            <p:cNvSpPr/>
            <p:nvPr/>
          </p:nvSpPr>
          <p:spPr>
            <a:xfrm>
              <a:off x="3363468" y="3820668"/>
              <a:ext cx="1363980" cy="136398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638544" y="3192780"/>
              <a:ext cx="1045463" cy="104394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99432" y="2485644"/>
              <a:ext cx="2039112" cy="204063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351532" y="3319272"/>
              <a:ext cx="1011936" cy="1011935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761187" y="6250635"/>
            <a:ext cx="25146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spc="-245" dirty="0">
                <a:solidFill>
                  <a:srgbClr val="E6E7E9"/>
                </a:solidFill>
                <a:latin typeface="Trebuchet MS"/>
                <a:cs typeface="Trebuchet MS"/>
              </a:rPr>
              <a:t>STE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6239" y="6448755"/>
            <a:ext cx="18034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spc="-254" dirty="0">
                <a:solidFill>
                  <a:srgbClr val="E6E7E9"/>
                </a:solidFill>
                <a:latin typeface="Trebuchet MS"/>
                <a:cs typeface="Trebuchet MS"/>
              </a:rPr>
              <a:t>PS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2523" y="6503009"/>
            <a:ext cx="221615" cy="100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00" b="1" spc="-45" dirty="0">
                <a:solidFill>
                  <a:srgbClr val="E6E7E9"/>
                </a:solidFill>
                <a:latin typeface="Trebuchet MS"/>
                <a:cs typeface="Trebuchet MS"/>
              </a:rPr>
              <a:t>Brief</a:t>
            </a:r>
            <a:r>
              <a:rPr sz="500" b="1" spc="-85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E6E7E9"/>
                </a:solidFill>
                <a:latin typeface="Trebuchet MS"/>
                <a:cs typeface="Trebuchet MS"/>
              </a:rPr>
              <a:t>To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0999" y="6577685"/>
            <a:ext cx="222885" cy="100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00" b="1" spc="-30" dirty="0">
                <a:solidFill>
                  <a:srgbClr val="E6E7E9"/>
                </a:solidFill>
                <a:latin typeface="Trebuchet MS"/>
                <a:cs typeface="Trebuchet MS"/>
              </a:rPr>
              <a:t>Explain</a:t>
            </a:r>
            <a:endParaRPr sz="500">
              <a:latin typeface="Trebuchet MS"/>
              <a:cs typeface="Trebuchet MS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70103" y="5419344"/>
            <a:ext cx="1132840" cy="1343025"/>
            <a:chOff x="70103" y="5419344"/>
            <a:chExt cx="1132840" cy="1343025"/>
          </a:xfrm>
        </p:grpSpPr>
        <p:sp>
          <p:nvSpPr>
            <p:cNvPr id="39" name="object 39"/>
            <p:cNvSpPr/>
            <p:nvPr/>
          </p:nvSpPr>
          <p:spPr>
            <a:xfrm>
              <a:off x="167639" y="5823204"/>
              <a:ext cx="518159" cy="523240"/>
            </a:xfrm>
            <a:custGeom>
              <a:avLst/>
              <a:gdLst/>
              <a:ahLst/>
              <a:cxnLst/>
              <a:rect l="l" t="t" r="r" b="b"/>
              <a:pathLst>
                <a:path w="518159" h="523239">
                  <a:moveTo>
                    <a:pt x="259080" y="0"/>
                  </a:moveTo>
                  <a:lnTo>
                    <a:pt x="212508" y="4210"/>
                  </a:lnTo>
                  <a:lnTo>
                    <a:pt x="168676" y="16351"/>
                  </a:lnTo>
                  <a:lnTo>
                    <a:pt x="128315" y="35684"/>
                  </a:lnTo>
                  <a:lnTo>
                    <a:pt x="92156" y="61470"/>
                  </a:lnTo>
                  <a:lnTo>
                    <a:pt x="60930" y="92971"/>
                  </a:lnTo>
                  <a:lnTo>
                    <a:pt x="35370" y="129449"/>
                  </a:lnTo>
                  <a:lnTo>
                    <a:pt x="16208" y="170167"/>
                  </a:lnTo>
                  <a:lnTo>
                    <a:pt x="4173" y="214385"/>
                  </a:lnTo>
                  <a:lnTo>
                    <a:pt x="0" y="261366"/>
                  </a:lnTo>
                  <a:lnTo>
                    <a:pt x="4173" y="308346"/>
                  </a:lnTo>
                  <a:lnTo>
                    <a:pt x="16208" y="352564"/>
                  </a:lnTo>
                  <a:lnTo>
                    <a:pt x="35370" y="393282"/>
                  </a:lnTo>
                  <a:lnTo>
                    <a:pt x="60930" y="429760"/>
                  </a:lnTo>
                  <a:lnTo>
                    <a:pt x="92156" y="461261"/>
                  </a:lnTo>
                  <a:lnTo>
                    <a:pt x="128315" y="487047"/>
                  </a:lnTo>
                  <a:lnTo>
                    <a:pt x="168676" y="506380"/>
                  </a:lnTo>
                  <a:lnTo>
                    <a:pt x="212508" y="518521"/>
                  </a:lnTo>
                  <a:lnTo>
                    <a:pt x="259080" y="522732"/>
                  </a:lnTo>
                  <a:lnTo>
                    <a:pt x="305651" y="518521"/>
                  </a:lnTo>
                  <a:lnTo>
                    <a:pt x="349483" y="506380"/>
                  </a:lnTo>
                  <a:lnTo>
                    <a:pt x="389844" y="487047"/>
                  </a:lnTo>
                  <a:lnTo>
                    <a:pt x="426003" y="461261"/>
                  </a:lnTo>
                  <a:lnTo>
                    <a:pt x="457229" y="429760"/>
                  </a:lnTo>
                  <a:lnTo>
                    <a:pt x="482789" y="393282"/>
                  </a:lnTo>
                  <a:lnTo>
                    <a:pt x="501951" y="352564"/>
                  </a:lnTo>
                  <a:lnTo>
                    <a:pt x="513986" y="308346"/>
                  </a:lnTo>
                  <a:lnTo>
                    <a:pt x="518159" y="261366"/>
                  </a:lnTo>
                  <a:lnTo>
                    <a:pt x="513986" y="214385"/>
                  </a:lnTo>
                  <a:lnTo>
                    <a:pt x="501951" y="170167"/>
                  </a:lnTo>
                  <a:lnTo>
                    <a:pt x="482789" y="129449"/>
                  </a:lnTo>
                  <a:lnTo>
                    <a:pt x="457229" y="92971"/>
                  </a:lnTo>
                  <a:lnTo>
                    <a:pt x="426003" y="61470"/>
                  </a:lnTo>
                  <a:lnTo>
                    <a:pt x="389844" y="35684"/>
                  </a:lnTo>
                  <a:lnTo>
                    <a:pt x="349483" y="16351"/>
                  </a:lnTo>
                  <a:lnTo>
                    <a:pt x="305651" y="4210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0103" y="5620510"/>
              <a:ext cx="1132332" cy="114147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82752" y="5419344"/>
              <a:ext cx="467995" cy="472440"/>
            </a:xfrm>
            <a:custGeom>
              <a:avLst/>
              <a:gdLst/>
              <a:ahLst/>
              <a:cxnLst/>
              <a:rect l="l" t="t" r="r" b="b"/>
              <a:pathLst>
                <a:path w="467994" h="472439">
                  <a:moveTo>
                    <a:pt x="233934" y="0"/>
                  </a:moveTo>
                  <a:lnTo>
                    <a:pt x="186788" y="4800"/>
                  </a:lnTo>
                  <a:lnTo>
                    <a:pt x="142876" y="18567"/>
                  </a:lnTo>
                  <a:lnTo>
                    <a:pt x="103139" y="40351"/>
                  </a:lnTo>
                  <a:lnTo>
                    <a:pt x="68518" y="69199"/>
                  </a:lnTo>
                  <a:lnTo>
                    <a:pt x="39952" y="104161"/>
                  </a:lnTo>
                  <a:lnTo>
                    <a:pt x="18383" y="144285"/>
                  </a:lnTo>
                  <a:lnTo>
                    <a:pt x="4752" y="188622"/>
                  </a:lnTo>
                  <a:lnTo>
                    <a:pt x="0" y="236219"/>
                  </a:lnTo>
                  <a:lnTo>
                    <a:pt x="4752" y="283824"/>
                  </a:lnTo>
                  <a:lnTo>
                    <a:pt x="18383" y="328164"/>
                  </a:lnTo>
                  <a:lnTo>
                    <a:pt x="39952" y="368290"/>
                  </a:lnTo>
                  <a:lnTo>
                    <a:pt x="68518" y="403250"/>
                  </a:lnTo>
                  <a:lnTo>
                    <a:pt x="103139" y="432095"/>
                  </a:lnTo>
                  <a:lnTo>
                    <a:pt x="142876" y="453875"/>
                  </a:lnTo>
                  <a:lnTo>
                    <a:pt x="186788" y="467640"/>
                  </a:lnTo>
                  <a:lnTo>
                    <a:pt x="233934" y="472439"/>
                  </a:lnTo>
                  <a:lnTo>
                    <a:pt x="281079" y="467640"/>
                  </a:lnTo>
                  <a:lnTo>
                    <a:pt x="324991" y="453875"/>
                  </a:lnTo>
                  <a:lnTo>
                    <a:pt x="364728" y="432095"/>
                  </a:lnTo>
                  <a:lnTo>
                    <a:pt x="399349" y="403250"/>
                  </a:lnTo>
                  <a:lnTo>
                    <a:pt x="427915" y="368290"/>
                  </a:lnTo>
                  <a:lnTo>
                    <a:pt x="449484" y="328164"/>
                  </a:lnTo>
                  <a:lnTo>
                    <a:pt x="463115" y="283824"/>
                  </a:lnTo>
                  <a:lnTo>
                    <a:pt x="467867" y="236219"/>
                  </a:lnTo>
                  <a:lnTo>
                    <a:pt x="463115" y="188622"/>
                  </a:lnTo>
                  <a:lnTo>
                    <a:pt x="449484" y="144285"/>
                  </a:lnTo>
                  <a:lnTo>
                    <a:pt x="427915" y="104161"/>
                  </a:lnTo>
                  <a:lnTo>
                    <a:pt x="399349" y="69199"/>
                  </a:lnTo>
                  <a:lnTo>
                    <a:pt x="364728" y="40351"/>
                  </a:lnTo>
                  <a:lnTo>
                    <a:pt x="324991" y="18567"/>
                  </a:lnTo>
                  <a:lnTo>
                    <a:pt x="281079" y="4800"/>
                  </a:lnTo>
                  <a:lnTo>
                    <a:pt x="23393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18744" y="5978652"/>
              <a:ext cx="558165" cy="562610"/>
            </a:xfrm>
            <a:custGeom>
              <a:avLst/>
              <a:gdLst/>
              <a:ahLst/>
              <a:cxnLst/>
              <a:rect l="l" t="t" r="r" b="b"/>
              <a:pathLst>
                <a:path w="558165" h="562609">
                  <a:moveTo>
                    <a:pt x="278892" y="0"/>
                  </a:moveTo>
                  <a:lnTo>
                    <a:pt x="233654" y="3680"/>
                  </a:lnTo>
                  <a:lnTo>
                    <a:pt x="190741" y="14334"/>
                  </a:lnTo>
                  <a:lnTo>
                    <a:pt x="150726" y="31383"/>
                  </a:lnTo>
                  <a:lnTo>
                    <a:pt x="114182" y="54249"/>
                  </a:lnTo>
                  <a:lnTo>
                    <a:pt x="81686" y="82353"/>
                  </a:lnTo>
                  <a:lnTo>
                    <a:pt x="53810" y="115115"/>
                  </a:lnTo>
                  <a:lnTo>
                    <a:pt x="31129" y="151958"/>
                  </a:lnTo>
                  <a:lnTo>
                    <a:pt x="14218" y="192301"/>
                  </a:lnTo>
                  <a:lnTo>
                    <a:pt x="3650" y="235568"/>
                  </a:lnTo>
                  <a:lnTo>
                    <a:pt x="0" y="281178"/>
                  </a:lnTo>
                  <a:lnTo>
                    <a:pt x="3650" y="326787"/>
                  </a:lnTo>
                  <a:lnTo>
                    <a:pt x="14218" y="370054"/>
                  </a:lnTo>
                  <a:lnTo>
                    <a:pt x="31129" y="410397"/>
                  </a:lnTo>
                  <a:lnTo>
                    <a:pt x="53810" y="447240"/>
                  </a:lnTo>
                  <a:lnTo>
                    <a:pt x="81686" y="480002"/>
                  </a:lnTo>
                  <a:lnTo>
                    <a:pt x="114182" y="508106"/>
                  </a:lnTo>
                  <a:lnTo>
                    <a:pt x="150726" y="530972"/>
                  </a:lnTo>
                  <a:lnTo>
                    <a:pt x="190741" y="548021"/>
                  </a:lnTo>
                  <a:lnTo>
                    <a:pt x="233654" y="558675"/>
                  </a:lnTo>
                  <a:lnTo>
                    <a:pt x="278892" y="562356"/>
                  </a:lnTo>
                  <a:lnTo>
                    <a:pt x="324129" y="558675"/>
                  </a:lnTo>
                  <a:lnTo>
                    <a:pt x="367042" y="548021"/>
                  </a:lnTo>
                  <a:lnTo>
                    <a:pt x="407057" y="530972"/>
                  </a:lnTo>
                  <a:lnTo>
                    <a:pt x="443601" y="508106"/>
                  </a:lnTo>
                  <a:lnTo>
                    <a:pt x="476097" y="480002"/>
                  </a:lnTo>
                  <a:lnTo>
                    <a:pt x="503973" y="447240"/>
                  </a:lnTo>
                  <a:lnTo>
                    <a:pt x="526654" y="410397"/>
                  </a:lnTo>
                  <a:lnTo>
                    <a:pt x="543565" y="370054"/>
                  </a:lnTo>
                  <a:lnTo>
                    <a:pt x="554133" y="326787"/>
                  </a:lnTo>
                  <a:lnTo>
                    <a:pt x="557784" y="281178"/>
                  </a:lnTo>
                  <a:lnTo>
                    <a:pt x="554133" y="235568"/>
                  </a:lnTo>
                  <a:lnTo>
                    <a:pt x="543565" y="192301"/>
                  </a:lnTo>
                  <a:lnTo>
                    <a:pt x="526654" y="151958"/>
                  </a:lnTo>
                  <a:lnTo>
                    <a:pt x="503973" y="115115"/>
                  </a:lnTo>
                  <a:lnTo>
                    <a:pt x="476097" y="82353"/>
                  </a:lnTo>
                  <a:lnTo>
                    <a:pt x="443601" y="54249"/>
                  </a:lnTo>
                  <a:lnTo>
                    <a:pt x="407057" y="31383"/>
                  </a:lnTo>
                  <a:lnTo>
                    <a:pt x="367042" y="14334"/>
                  </a:lnTo>
                  <a:lnTo>
                    <a:pt x="324129" y="3680"/>
                  </a:lnTo>
                  <a:lnTo>
                    <a:pt x="278892" y="0"/>
                  </a:lnTo>
                  <a:close/>
                </a:path>
              </a:pathLst>
            </a:custGeom>
            <a:solidFill>
              <a:srgbClr val="ED94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169163" y="1789176"/>
            <a:ext cx="2865120" cy="585470"/>
          </a:xfrm>
          <a:prstGeom prst="rect">
            <a:avLst/>
          </a:prstGeom>
          <a:solidFill>
            <a:srgbClr val="03A0A3"/>
          </a:solidFill>
        </p:spPr>
        <p:txBody>
          <a:bodyPr vert="horz" wrap="square" lIns="0" tIns="2095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65"/>
              </a:spcBef>
            </a:pPr>
            <a:r>
              <a:rPr sz="3200" b="1" dirty="0">
                <a:solidFill>
                  <a:srgbClr val="FFFFFF"/>
                </a:solidFill>
                <a:latin typeface="Carlito"/>
                <a:cs typeface="Carlito"/>
              </a:rPr>
              <a:t>01.</a:t>
            </a:r>
            <a:r>
              <a:rPr sz="3200" b="1" spc="-4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arlito"/>
                <a:cs typeface="Carlito"/>
              </a:rPr>
              <a:t>BUDGETING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76784" y="4456176"/>
            <a:ext cx="2994660" cy="585470"/>
          </a:xfrm>
          <a:prstGeom prst="rect">
            <a:avLst/>
          </a:prstGeom>
          <a:solidFill>
            <a:srgbClr val="03A0A3"/>
          </a:solidFill>
        </p:spPr>
        <p:txBody>
          <a:bodyPr vert="horz" wrap="square" lIns="0" tIns="2159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70"/>
              </a:spcBef>
            </a:pPr>
            <a:r>
              <a:rPr sz="3200" b="1" spc="-5" dirty="0">
                <a:solidFill>
                  <a:srgbClr val="FFFFFF"/>
                </a:solidFill>
                <a:latin typeface="Carlito"/>
                <a:cs typeface="Carlito"/>
              </a:rPr>
              <a:t>02.</a:t>
            </a:r>
            <a:r>
              <a:rPr sz="3200" b="1" spc="-2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200" b="1" spc="-20" dirty="0">
                <a:solidFill>
                  <a:srgbClr val="FFFFFF"/>
                </a:solidFill>
                <a:latin typeface="Carlito"/>
                <a:cs typeface="Carlito"/>
              </a:rPr>
              <a:t>PROTECTION</a:t>
            </a:r>
            <a:endParaRPr sz="3200">
              <a:latin typeface="Carlito"/>
              <a:cs typeface="Carlito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7822692" y="3395471"/>
            <a:ext cx="1772285" cy="1480820"/>
            <a:chOff x="7822692" y="3395471"/>
            <a:chExt cx="1772285" cy="1480820"/>
          </a:xfrm>
        </p:grpSpPr>
        <p:sp>
          <p:nvSpPr>
            <p:cNvPr id="46" name="object 46"/>
            <p:cNvSpPr/>
            <p:nvPr/>
          </p:nvSpPr>
          <p:spPr>
            <a:xfrm>
              <a:off x="8752332" y="4367783"/>
              <a:ext cx="842644" cy="505459"/>
            </a:xfrm>
            <a:custGeom>
              <a:avLst/>
              <a:gdLst/>
              <a:ahLst/>
              <a:cxnLst/>
              <a:rect l="l" t="t" r="r" b="b"/>
              <a:pathLst>
                <a:path w="842645" h="505460">
                  <a:moveTo>
                    <a:pt x="0" y="0"/>
                  </a:moveTo>
                  <a:lnTo>
                    <a:pt x="371094" y="505333"/>
                  </a:lnTo>
                </a:path>
                <a:path w="842645" h="505460">
                  <a:moveTo>
                    <a:pt x="370332" y="501396"/>
                  </a:moveTo>
                  <a:lnTo>
                    <a:pt x="842264" y="501396"/>
                  </a:lnTo>
                </a:path>
              </a:pathLst>
            </a:custGeom>
            <a:ln w="6096">
              <a:solidFill>
                <a:srgbClr val="C55A1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822692" y="3395471"/>
              <a:ext cx="1211579" cy="1210055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1886711" y="4270247"/>
            <a:ext cx="5207635" cy="1664335"/>
            <a:chOff x="1886711" y="4270247"/>
            <a:chExt cx="5207635" cy="1664335"/>
          </a:xfrm>
        </p:grpSpPr>
        <p:sp>
          <p:nvSpPr>
            <p:cNvPr id="49" name="object 49"/>
            <p:cNvSpPr/>
            <p:nvPr/>
          </p:nvSpPr>
          <p:spPr>
            <a:xfrm>
              <a:off x="1889759" y="5036819"/>
              <a:ext cx="6985" cy="356235"/>
            </a:xfrm>
            <a:custGeom>
              <a:avLst/>
              <a:gdLst/>
              <a:ahLst/>
              <a:cxnLst/>
              <a:rect l="l" t="t" r="r" b="b"/>
              <a:pathLst>
                <a:path w="6985" h="356235">
                  <a:moveTo>
                    <a:pt x="0" y="0"/>
                  </a:moveTo>
                  <a:lnTo>
                    <a:pt x="6731" y="355980"/>
                  </a:lnTo>
                </a:path>
              </a:pathLst>
            </a:custGeom>
            <a:ln w="6096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198108" y="5087111"/>
              <a:ext cx="475615" cy="844550"/>
            </a:xfrm>
            <a:custGeom>
              <a:avLst/>
              <a:gdLst/>
              <a:ahLst/>
              <a:cxnLst/>
              <a:rect l="l" t="t" r="r" b="b"/>
              <a:pathLst>
                <a:path w="475615" h="844550">
                  <a:moveTo>
                    <a:pt x="475614" y="0"/>
                  </a:moveTo>
                  <a:lnTo>
                    <a:pt x="0" y="844016"/>
                  </a:lnTo>
                </a:path>
              </a:pathLst>
            </a:custGeom>
            <a:ln w="6096">
              <a:solidFill>
                <a:srgbClr val="38562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910071" y="4270247"/>
              <a:ext cx="1184148" cy="118567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9674732" y="4688281"/>
            <a:ext cx="1720850" cy="957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10"/>
              </a:lnSpc>
              <a:spcBef>
                <a:spcPts val="100"/>
              </a:spcBef>
            </a:pPr>
            <a:r>
              <a:rPr sz="2400" spc="-20" dirty="0">
                <a:solidFill>
                  <a:srgbClr val="C55A11"/>
                </a:solidFill>
                <a:latin typeface="Arial"/>
                <a:cs typeface="Arial"/>
              </a:rPr>
              <a:t>05</a:t>
            </a:r>
            <a:endParaRPr sz="2400">
              <a:latin typeface="Arial"/>
              <a:cs typeface="Arial"/>
            </a:endParaRPr>
          </a:p>
          <a:p>
            <a:pPr marL="18415">
              <a:lnSpc>
                <a:spcPts val="2230"/>
              </a:lnSpc>
            </a:pPr>
            <a:r>
              <a:rPr sz="2000" spc="-150" dirty="0">
                <a:solidFill>
                  <a:srgbClr val="C55A11"/>
                </a:solidFill>
                <a:latin typeface="Arial"/>
                <a:cs typeface="Arial"/>
              </a:rPr>
              <a:t>Perencanaan</a:t>
            </a:r>
            <a:endParaRPr sz="200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</a:pPr>
            <a:r>
              <a:rPr sz="2000" spc="-120" dirty="0">
                <a:solidFill>
                  <a:srgbClr val="C55A11"/>
                </a:solidFill>
                <a:latin typeface="Arial"/>
                <a:cs typeface="Arial"/>
              </a:rPr>
              <a:t>Pendidikan</a:t>
            </a:r>
            <a:r>
              <a:rPr sz="2000" spc="-110" dirty="0">
                <a:solidFill>
                  <a:srgbClr val="C55A11"/>
                </a:solidFill>
                <a:latin typeface="Arial"/>
                <a:cs typeface="Arial"/>
              </a:rPr>
              <a:t> </a:t>
            </a:r>
            <a:r>
              <a:rPr sz="2000" spc="-125" dirty="0">
                <a:solidFill>
                  <a:srgbClr val="C55A11"/>
                </a:solidFill>
                <a:latin typeface="Arial"/>
                <a:cs typeface="Arial"/>
              </a:rPr>
              <a:t>Anak</a:t>
            </a:r>
            <a:endParaRPr sz="20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065776" y="1490472"/>
            <a:ext cx="3108960" cy="462280"/>
          </a:xfrm>
          <a:prstGeom prst="rect">
            <a:avLst/>
          </a:prstGeom>
          <a:solidFill>
            <a:srgbClr val="03A0A3"/>
          </a:solidFill>
        </p:spPr>
        <p:txBody>
          <a:bodyPr vert="horz" wrap="square" lIns="0" tIns="2540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00"/>
              </a:spcBef>
            </a:pPr>
            <a:r>
              <a:rPr sz="2400" b="1" spc="-5" dirty="0">
                <a:solidFill>
                  <a:srgbClr val="FFFFFF"/>
                </a:solidFill>
                <a:latin typeface="Carlito"/>
                <a:cs typeface="Carlito"/>
              </a:rPr>
              <a:t>03. FINANCIAL</a:t>
            </a:r>
            <a:r>
              <a:rPr sz="2400" b="1" spc="-4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rlito"/>
                <a:cs typeface="Carlito"/>
              </a:rPr>
              <a:t>GOALS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127235" y="1316736"/>
            <a:ext cx="2802890" cy="584200"/>
          </a:xfrm>
          <a:prstGeom prst="rect">
            <a:avLst/>
          </a:prstGeom>
          <a:solidFill>
            <a:srgbClr val="03A0A3"/>
          </a:solidFill>
        </p:spPr>
        <p:txBody>
          <a:bodyPr vert="horz" wrap="square" lIns="0" tIns="2032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60"/>
              </a:spcBef>
            </a:pPr>
            <a:r>
              <a:rPr sz="3200" b="1" dirty="0">
                <a:solidFill>
                  <a:srgbClr val="FFFFFF"/>
                </a:solidFill>
                <a:latin typeface="Carlito"/>
                <a:cs typeface="Carlito"/>
              </a:rPr>
              <a:t>04.</a:t>
            </a:r>
            <a:r>
              <a:rPr sz="3200" b="1" spc="-55" dirty="0">
                <a:solidFill>
                  <a:srgbClr val="FFFFFF"/>
                </a:solidFill>
                <a:latin typeface="Carlito"/>
                <a:cs typeface="Carlito"/>
              </a:rPr>
              <a:t> </a:t>
            </a:r>
            <a:r>
              <a:rPr sz="3200" b="1" spc="-5" dirty="0">
                <a:solidFill>
                  <a:srgbClr val="FFFFFF"/>
                </a:solidFill>
                <a:latin typeface="Carlito"/>
                <a:cs typeface="Carlito"/>
              </a:rPr>
              <a:t>REPORTING</a:t>
            </a:r>
            <a:endParaRPr sz="3200">
              <a:latin typeface="Carlito"/>
              <a:cs typeface="Carlito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1111483" y="0"/>
            <a:ext cx="1060703" cy="70561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765454" y="6097320"/>
            <a:ext cx="26416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spc="-114" dirty="0">
                <a:solidFill>
                  <a:srgbClr val="E6E7E9"/>
                </a:solidFill>
                <a:latin typeface="Trebuchet MS"/>
                <a:cs typeface="Trebuchet MS"/>
              </a:rPr>
              <a:t>STE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00506" y="6295440"/>
            <a:ext cx="18034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spc="-254" dirty="0">
                <a:solidFill>
                  <a:srgbClr val="E6E7E9"/>
                </a:solidFill>
                <a:latin typeface="Trebuchet MS"/>
                <a:cs typeface="Trebuchet MS"/>
              </a:rPr>
              <a:t>PS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50214" y="6275019"/>
            <a:ext cx="293370" cy="100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00" b="1" spc="-15" dirty="0">
                <a:solidFill>
                  <a:srgbClr val="E6E7E9"/>
                </a:solidFill>
                <a:latin typeface="Trebuchet MS"/>
                <a:cs typeface="Trebuchet MS"/>
              </a:rPr>
              <a:t>Add</a:t>
            </a:r>
            <a:r>
              <a:rPr sz="500" b="1" spc="-80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35" dirty="0">
                <a:solidFill>
                  <a:srgbClr val="E6E7E9"/>
                </a:solidFill>
                <a:latin typeface="Trebuchet MS"/>
                <a:cs typeface="Trebuchet MS"/>
              </a:rPr>
              <a:t>Some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86790" y="6349695"/>
            <a:ext cx="82550" cy="100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00" b="1" spc="-40" dirty="0">
                <a:solidFill>
                  <a:srgbClr val="E6E7E9"/>
                </a:solidFill>
                <a:latin typeface="Trebuchet MS"/>
                <a:cs typeface="Trebuchet MS"/>
              </a:rPr>
              <a:t>B</a:t>
            </a:r>
            <a:r>
              <a:rPr sz="500" b="1" spc="-60" dirty="0">
                <a:solidFill>
                  <a:srgbClr val="E6E7E9"/>
                </a:solidFill>
                <a:latin typeface="Trebuchet MS"/>
                <a:cs typeface="Trebuchet MS"/>
              </a:rPr>
              <a:t>r</a:t>
            </a:r>
            <a:r>
              <a:rPr sz="500" b="1" spc="-155" dirty="0">
                <a:solidFill>
                  <a:srgbClr val="E6E7E9"/>
                </a:solidFill>
                <a:latin typeface="Trebuchet MS"/>
                <a:cs typeface="Trebuchet MS"/>
              </a:rPr>
              <a:t>i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56710" y="6349695"/>
            <a:ext cx="151765" cy="100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00" b="1" spc="-45" dirty="0">
                <a:solidFill>
                  <a:srgbClr val="E6E7E9"/>
                </a:solidFill>
                <a:latin typeface="Trebuchet MS"/>
                <a:cs typeface="Trebuchet MS"/>
              </a:rPr>
              <a:t>ef</a:t>
            </a:r>
            <a:r>
              <a:rPr sz="500" b="1" spc="-95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E6E7E9"/>
                </a:solidFill>
                <a:latin typeface="Trebuchet MS"/>
                <a:cs typeface="Trebuchet MS"/>
              </a:rPr>
              <a:t>To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45947" y="6428333"/>
            <a:ext cx="293370" cy="100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00" b="1" spc="-130" dirty="0">
                <a:solidFill>
                  <a:srgbClr val="E6E7E9"/>
                </a:solidFill>
                <a:latin typeface="Trebuchet MS"/>
                <a:cs typeface="Trebuchet MS"/>
              </a:rPr>
              <a:t>A</a:t>
            </a:r>
            <a:r>
              <a:rPr sz="750" b="1" spc="-195" baseline="5555" dirty="0">
                <a:solidFill>
                  <a:srgbClr val="E6E7E9"/>
                </a:solidFill>
                <a:latin typeface="Trebuchet MS"/>
                <a:cs typeface="Trebuchet MS"/>
              </a:rPr>
              <a:t>E</a:t>
            </a:r>
            <a:r>
              <a:rPr sz="500" b="1" spc="-130" dirty="0">
                <a:solidFill>
                  <a:srgbClr val="E6E7E9"/>
                </a:solidFill>
                <a:latin typeface="Trebuchet MS"/>
                <a:cs typeface="Trebuchet MS"/>
              </a:rPr>
              <a:t>d</a:t>
            </a:r>
            <a:r>
              <a:rPr sz="750" b="1" spc="-195" baseline="5555" dirty="0">
                <a:solidFill>
                  <a:srgbClr val="E6E7E9"/>
                </a:solidFill>
                <a:latin typeface="Trebuchet MS"/>
                <a:cs typeface="Trebuchet MS"/>
              </a:rPr>
              <a:t>x</a:t>
            </a:r>
            <a:r>
              <a:rPr sz="500" b="1" spc="-130" dirty="0">
                <a:solidFill>
                  <a:srgbClr val="E6E7E9"/>
                </a:solidFill>
                <a:latin typeface="Trebuchet MS"/>
                <a:cs typeface="Trebuchet MS"/>
              </a:rPr>
              <a:t>d</a:t>
            </a:r>
            <a:r>
              <a:rPr sz="750" b="1" spc="-195" baseline="5555" dirty="0">
                <a:solidFill>
                  <a:srgbClr val="E6E7E9"/>
                </a:solidFill>
                <a:latin typeface="Trebuchet MS"/>
                <a:cs typeface="Trebuchet MS"/>
              </a:rPr>
              <a:t>p</a:t>
            </a:r>
            <a:r>
              <a:rPr sz="500" b="1" spc="-130" dirty="0">
                <a:solidFill>
                  <a:srgbClr val="E6E7E9"/>
                </a:solidFill>
                <a:latin typeface="Trebuchet MS"/>
                <a:cs typeface="Trebuchet MS"/>
              </a:rPr>
              <a:t>S</a:t>
            </a:r>
            <a:r>
              <a:rPr sz="750" b="1" spc="-195" baseline="5555" dirty="0">
                <a:solidFill>
                  <a:srgbClr val="E6E7E9"/>
                </a:solidFill>
                <a:latin typeface="Trebuchet MS"/>
                <a:cs typeface="Trebuchet MS"/>
              </a:rPr>
              <a:t>la</a:t>
            </a:r>
            <a:r>
              <a:rPr sz="500" b="1" spc="-130" dirty="0">
                <a:solidFill>
                  <a:srgbClr val="E6E7E9"/>
                </a:solidFill>
                <a:latin typeface="Trebuchet MS"/>
                <a:cs typeface="Trebuchet MS"/>
              </a:rPr>
              <a:t>o</a:t>
            </a:r>
            <a:r>
              <a:rPr sz="750" b="1" spc="-195" baseline="5555" dirty="0">
                <a:solidFill>
                  <a:srgbClr val="E6E7E9"/>
                </a:solidFill>
                <a:latin typeface="Trebuchet MS"/>
                <a:cs typeface="Trebuchet MS"/>
              </a:rPr>
              <a:t>i</a:t>
            </a:r>
            <a:r>
              <a:rPr sz="500" b="1" spc="-130" dirty="0">
                <a:solidFill>
                  <a:srgbClr val="E6E7E9"/>
                </a:solidFill>
                <a:latin typeface="Trebuchet MS"/>
                <a:cs typeface="Trebuchet MS"/>
              </a:rPr>
              <a:t>m</a:t>
            </a:r>
            <a:r>
              <a:rPr sz="750" b="1" spc="-195" baseline="5555" dirty="0">
                <a:solidFill>
                  <a:srgbClr val="E6E7E9"/>
                </a:solidFill>
                <a:latin typeface="Trebuchet MS"/>
                <a:cs typeface="Trebuchet MS"/>
              </a:rPr>
              <a:t>n</a:t>
            </a:r>
            <a:r>
              <a:rPr sz="500" b="1" spc="-130" dirty="0">
                <a:solidFill>
                  <a:srgbClr val="E6E7E9"/>
                </a:solidFill>
                <a:latin typeface="Trebuchet MS"/>
                <a:cs typeface="Trebuchet MS"/>
              </a:rPr>
              <a:t>e</a:t>
            </a:r>
            <a:endParaRPr sz="500">
              <a:latin typeface="Trebuchet MS"/>
              <a:cs typeface="Trebuchet MS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73152" y="5466588"/>
            <a:ext cx="1134110" cy="1141730"/>
            <a:chOff x="73152" y="5466588"/>
            <a:chExt cx="1134110" cy="1141730"/>
          </a:xfrm>
        </p:grpSpPr>
        <p:sp>
          <p:nvSpPr>
            <p:cNvPr id="63" name="object 63"/>
            <p:cNvSpPr/>
            <p:nvPr/>
          </p:nvSpPr>
          <p:spPr>
            <a:xfrm>
              <a:off x="172212" y="5670804"/>
              <a:ext cx="518159" cy="521334"/>
            </a:xfrm>
            <a:custGeom>
              <a:avLst/>
              <a:gdLst/>
              <a:ahLst/>
              <a:cxnLst/>
              <a:rect l="l" t="t" r="r" b="b"/>
              <a:pathLst>
                <a:path w="518159" h="521335">
                  <a:moveTo>
                    <a:pt x="259079" y="0"/>
                  </a:moveTo>
                  <a:lnTo>
                    <a:pt x="212508" y="4198"/>
                  </a:lnTo>
                  <a:lnTo>
                    <a:pt x="168676" y="16303"/>
                  </a:lnTo>
                  <a:lnTo>
                    <a:pt x="128315" y="35579"/>
                  </a:lnTo>
                  <a:lnTo>
                    <a:pt x="92156" y="61290"/>
                  </a:lnTo>
                  <a:lnTo>
                    <a:pt x="60930" y="92699"/>
                  </a:lnTo>
                  <a:lnTo>
                    <a:pt x="35370" y="129071"/>
                  </a:lnTo>
                  <a:lnTo>
                    <a:pt x="16208" y="169670"/>
                  </a:lnTo>
                  <a:lnTo>
                    <a:pt x="4173" y="213759"/>
                  </a:lnTo>
                  <a:lnTo>
                    <a:pt x="0" y="260604"/>
                  </a:lnTo>
                  <a:lnTo>
                    <a:pt x="4173" y="307448"/>
                  </a:lnTo>
                  <a:lnTo>
                    <a:pt x="16208" y="351537"/>
                  </a:lnTo>
                  <a:lnTo>
                    <a:pt x="35370" y="392136"/>
                  </a:lnTo>
                  <a:lnTo>
                    <a:pt x="60930" y="428508"/>
                  </a:lnTo>
                  <a:lnTo>
                    <a:pt x="92156" y="459917"/>
                  </a:lnTo>
                  <a:lnTo>
                    <a:pt x="128315" y="485628"/>
                  </a:lnTo>
                  <a:lnTo>
                    <a:pt x="168676" y="504904"/>
                  </a:lnTo>
                  <a:lnTo>
                    <a:pt x="212508" y="517009"/>
                  </a:lnTo>
                  <a:lnTo>
                    <a:pt x="259079" y="521208"/>
                  </a:lnTo>
                  <a:lnTo>
                    <a:pt x="305651" y="517009"/>
                  </a:lnTo>
                  <a:lnTo>
                    <a:pt x="349483" y="504904"/>
                  </a:lnTo>
                  <a:lnTo>
                    <a:pt x="389844" y="485628"/>
                  </a:lnTo>
                  <a:lnTo>
                    <a:pt x="426003" y="459917"/>
                  </a:lnTo>
                  <a:lnTo>
                    <a:pt x="457229" y="428508"/>
                  </a:lnTo>
                  <a:lnTo>
                    <a:pt x="482789" y="392136"/>
                  </a:lnTo>
                  <a:lnTo>
                    <a:pt x="501951" y="351537"/>
                  </a:lnTo>
                  <a:lnTo>
                    <a:pt x="513986" y="307448"/>
                  </a:lnTo>
                  <a:lnTo>
                    <a:pt x="518159" y="260604"/>
                  </a:lnTo>
                  <a:lnTo>
                    <a:pt x="513986" y="213759"/>
                  </a:lnTo>
                  <a:lnTo>
                    <a:pt x="501951" y="169670"/>
                  </a:lnTo>
                  <a:lnTo>
                    <a:pt x="482789" y="129071"/>
                  </a:lnTo>
                  <a:lnTo>
                    <a:pt x="457229" y="92699"/>
                  </a:lnTo>
                  <a:lnTo>
                    <a:pt x="426003" y="61290"/>
                  </a:lnTo>
                  <a:lnTo>
                    <a:pt x="389844" y="35579"/>
                  </a:lnTo>
                  <a:lnTo>
                    <a:pt x="349483" y="16303"/>
                  </a:lnTo>
                  <a:lnTo>
                    <a:pt x="305651" y="4198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3152" y="5466588"/>
              <a:ext cx="1133856" cy="1141476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3065526" y="5504484"/>
            <a:ext cx="3240405" cy="1117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15185">
              <a:lnSpc>
                <a:spcPts val="3100"/>
              </a:lnSpc>
              <a:spcBef>
                <a:spcPts val="95"/>
              </a:spcBef>
              <a:tabLst>
                <a:tab pos="3226435" algn="l"/>
              </a:tabLst>
            </a:pPr>
            <a:r>
              <a:rPr sz="2000" spc="60" dirty="0">
                <a:solidFill>
                  <a:srgbClr val="385622"/>
                </a:solidFill>
                <a:latin typeface="Arial"/>
                <a:cs typeface="Arial"/>
              </a:rPr>
              <a:t>06</a:t>
            </a:r>
            <a:r>
              <a:rPr sz="2000" u="sng" spc="-10" dirty="0">
                <a:solidFill>
                  <a:srgbClr val="385622"/>
                </a:solidFill>
                <a:uFill>
                  <a:solidFill>
                    <a:srgbClr val="385622"/>
                  </a:solidFill>
                </a:uFill>
                <a:latin typeface="Arial"/>
                <a:cs typeface="Arial"/>
              </a:rPr>
              <a:t> </a:t>
            </a:r>
            <a:r>
              <a:rPr sz="2000" u="sng" dirty="0">
                <a:solidFill>
                  <a:srgbClr val="385622"/>
                </a:solidFill>
                <a:uFill>
                  <a:solidFill>
                    <a:srgbClr val="385622"/>
                  </a:solidFill>
                </a:uFill>
                <a:latin typeface="Arial"/>
                <a:cs typeface="Arial"/>
              </a:rPr>
              <a:t>	</a:t>
            </a:r>
            <a:endParaRPr sz="2000" dirty="0">
              <a:latin typeface="Arial"/>
              <a:cs typeface="Arial"/>
            </a:endParaRPr>
          </a:p>
          <a:p>
            <a:pPr marR="701040" algn="r">
              <a:lnSpc>
                <a:spcPts val="2620"/>
              </a:lnSpc>
            </a:pPr>
            <a:r>
              <a:rPr sz="2400" spc="-180" dirty="0">
                <a:solidFill>
                  <a:srgbClr val="385622"/>
                </a:solidFill>
                <a:latin typeface="Arial"/>
                <a:cs typeface="Arial"/>
              </a:rPr>
              <a:t>Perencanaan</a:t>
            </a:r>
            <a:r>
              <a:rPr sz="2400" spc="-90" dirty="0">
                <a:solidFill>
                  <a:srgbClr val="385622"/>
                </a:solidFill>
                <a:latin typeface="Arial"/>
                <a:cs typeface="Arial"/>
              </a:rPr>
              <a:t> </a:t>
            </a:r>
            <a:r>
              <a:rPr sz="2400" spc="-85" dirty="0">
                <a:solidFill>
                  <a:srgbClr val="385622"/>
                </a:solidFill>
                <a:latin typeface="Arial"/>
                <a:cs typeface="Arial"/>
              </a:rPr>
              <a:t>Ibadah</a:t>
            </a:r>
            <a:endParaRPr sz="2400" dirty="0">
              <a:latin typeface="Arial"/>
              <a:cs typeface="Arial"/>
            </a:endParaRPr>
          </a:p>
          <a:p>
            <a:pPr marR="700405" algn="r">
              <a:lnSpc>
                <a:spcPct val="100000"/>
              </a:lnSpc>
              <a:spcBef>
                <a:spcPts val="5"/>
              </a:spcBef>
            </a:pPr>
            <a:r>
              <a:rPr sz="2400" spc="-80" dirty="0">
                <a:solidFill>
                  <a:srgbClr val="385622"/>
                </a:solidFill>
                <a:latin typeface="Arial"/>
                <a:cs typeface="Arial"/>
              </a:rPr>
              <a:t>Haji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020180" y="1984070"/>
            <a:ext cx="5715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25" dirty="0">
                <a:solidFill>
                  <a:srgbClr val="385622"/>
                </a:solidFill>
                <a:latin typeface="Arial"/>
                <a:cs typeface="Arial"/>
              </a:rPr>
              <a:t>A</a:t>
            </a:r>
            <a:r>
              <a:rPr sz="2000" u="sng" spc="-60" dirty="0">
                <a:solidFill>
                  <a:srgbClr val="385622"/>
                </a:solidFill>
                <a:uFill>
                  <a:solidFill>
                    <a:srgbClr val="385622"/>
                  </a:solidFill>
                </a:uFill>
                <a:latin typeface="Arial"/>
                <a:cs typeface="Arial"/>
              </a:rPr>
              <a:t>k</a:t>
            </a:r>
            <a:r>
              <a:rPr sz="2000" u="sng" spc="-80" dirty="0">
                <a:solidFill>
                  <a:srgbClr val="385622"/>
                </a:solidFill>
                <a:uFill>
                  <a:solidFill>
                    <a:srgbClr val="385622"/>
                  </a:solidFill>
                </a:u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385622"/>
                </a:solidFill>
                <a:latin typeface="Arial"/>
                <a:cs typeface="Arial"/>
              </a:rPr>
              <a:t>d</a:t>
            </a:r>
            <a:endParaRPr sz="20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994780" y="2423617"/>
            <a:ext cx="3409950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1894839" algn="l"/>
              </a:tabLst>
            </a:pPr>
            <a:r>
              <a:rPr sz="3000" spc="-150" baseline="29166" dirty="0">
                <a:solidFill>
                  <a:srgbClr val="385622"/>
                </a:solidFill>
                <a:latin typeface="Arial"/>
                <a:cs typeface="Arial"/>
              </a:rPr>
              <a:t>Murabahah</a:t>
            </a:r>
            <a:r>
              <a:rPr sz="3000" u="sng" spc="-150" baseline="29166" dirty="0">
                <a:solidFill>
                  <a:srgbClr val="385622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	</a:t>
            </a:r>
            <a:r>
              <a:rPr sz="2000" spc="-150" dirty="0">
                <a:solidFill>
                  <a:srgbClr val="C00000"/>
                </a:solidFill>
                <a:latin typeface="Arial"/>
                <a:cs typeface="Arial"/>
              </a:rPr>
              <a:t>Perencanaan</a:t>
            </a:r>
            <a:endParaRPr sz="2000">
              <a:latin typeface="Arial"/>
              <a:cs typeface="Arial"/>
            </a:endParaRPr>
          </a:p>
          <a:p>
            <a:pPr marL="1944370">
              <a:lnSpc>
                <a:spcPct val="100000"/>
              </a:lnSpc>
            </a:pPr>
            <a:r>
              <a:rPr sz="2000" spc="-125" dirty="0">
                <a:solidFill>
                  <a:srgbClr val="C00000"/>
                </a:solidFill>
                <a:latin typeface="Arial"/>
                <a:cs typeface="Arial"/>
              </a:rPr>
              <a:t>Dana </a:t>
            </a:r>
            <a:r>
              <a:rPr sz="2000" spc="-65" dirty="0">
                <a:solidFill>
                  <a:srgbClr val="C00000"/>
                </a:solidFill>
                <a:latin typeface="Arial"/>
                <a:cs typeface="Arial"/>
              </a:rPr>
              <a:t>hari</a:t>
            </a:r>
            <a:r>
              <a:rPr sz="2000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spc="-225" dirty="0">
                <a:solidFill>
                  <a:srgbClr val="C00000"/>
                </a:solidFill>
                <a:latin typeface="Arial"/>
                <a:cs typeface="Arial"/>
              </a:rPr>
              <a:t>Tua</a:t>
            </a:r>
            <a:endParaRPr sz="20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265676" y="4412056"/>
            <a:ext cx="1544320" cy="1012825"/>
          </a:xfrm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505"/>
              </a:spcBef>
              <a:tabLst>
                <a:tab pos="462915" algn="l"/>
              </a:tabLst>
            </a:pPr>
            <a:r>
              <a:rPr sz="4800" b="1" u="sng" baseline="-6944" dirty="0">
                <a:solidFill>
                  <a:srgbClr val="FFFFFF"/>
                </a:solidFill>
                <a:uFill>
                  <a:solidFill>
                    <a:srgbClr val="385622"/>
                  </a:solidFill>
                </a:uFill>
                <a:latin typeface="Carlito"/>
                <a:cs typeface="Carlito"/>
              </a:rPr>
              <a:t> 	</a:t>
            </a:r>
            <a:r>
              <a:rPr sz="1800" spc="145" dirty="0">
                <a:solidFill>
                  <a:srgbClr val="385622"/>
                </a:solidFill>
                <a:latin typeface="Arial"/>
                <a:cs typeface="Arial"/>
              </a:rPr>
              <a:t>+</a:t>
            </a:r>
            <a:endParaRPr sz="1800" dirty="0">
              <a:latin typeface="Arial"/>
              <a:cs typeface="Arial"/>
            </a:endParaRPr>
          </a:p>
          <a:p>
            <a:pPr marL="467359" marR="30480">
              <a:lnSpc>
                <a:spcPct val="100000"/>
              </a:lnSpc>
              <a:spcBef>
                <a:spcPts val="370"/>
              </a:spcBef>
            </a:pPr>
            <a:r>
              <a:rPr sz="1600" spc="-360" dirty="0">
                <a:solidFill>
                  <a:srgbClr val="385622"/>
                </a:solidFill>
                <a:latin typeface="Arial"/>
                <a:cs typeface="Arial"/>
              </a:rPr>
              <a:t>P</a:t>
            </a:r>
            <a:r>
              <a:rPr sz="1600" spc="-95" dirty="0">
                <a:solidFill>
                  <a:srgbClr val="385622"/>
                </a:solidFill>
                <a:latin typeface="Arial"/>
                <a:cs typeface="Arial"/>
              </a:rPr>
              <a:t>erenc</a:t>
            </a:r>
            <a:r>
              <a:rPr sz="1600" spc="-120" dirty="0">
                <a:solidFill>
                  <a:srgbClr val="385622"/>
                </a:solidFill>
                <a:latin typeface="Arial"/>
                <a:cs typeface="Arial"/>
              </a:rPr>
              <a:t>a</a:t>
            </a:r>
            <a:r>
              <a:rPr sz="1600" spc="-100" dirty="0">
                <a:solidFill>
                  <a:srgbClr val="385622"/>
                </a:solidFill>
                <a:latin typeface="Arial"/>
                <a:cs typeface="Arial"/>
              </a:rPr>
              <a:t>n</a:t>
            </a:r>
            <a:r>
              <a:rPr sz="1600" spc="-110" dirty="0">
                <a:solidFill>
                  <a:srgbClr val="385622"/>
                </a:solidFill>
                <a:latin typeface="Arial"/>
                <a:cs typeface="Arial"/>
              </a:rPr>
              <a:t>a</a:t>
            </a:r>
            <a:r>
              <a:rPr sz="1600" spc="-15" dirty="0">
                <a:solidFill>
                  <a:srgbClr val="385622"/>
                </a:solidFill>
                <a:latin typeface="Arial"/>
                <a:cs typeface="Arial"/>
              </a:rPr>
              <a:t>a</a:t>
            </a:r>
            <a:r>
              <a:rPr sz="1600" spc="-130" dirty="0">
                <a:solidFill>
                  <a:srgbClr val="385622"/>
                </a:solidFill>
                <a:latin typeface="Arial"/>
                <a:cs typeface="Arial"/>
              </a:rPr>
              <a:t>n  </a:t>
            </a:r>
            <a:r>
              <a:rPr sz="1600" spc="-15" dirty="0">
                <a:solidFill>
                  <a:srgbClr val="385622"/>
                </a:solidFill>
                <a:latin typeface="Arial"/>
                <a:cs typeface="Arial"/>
              </a:rPr>
              <a:t>Wakaf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66166" y="3639692"/>
            <a:ext cx="133223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2000" spc="-450" dirty="0">
                <a:solidFill>
                  <a:srgbClr val="385622"/>
                </a:solidFill>
                <a:latin typeface="Arial"/>
                <a:cs typeface="Arial"/>
              </a:rPr>
              <a:t>P</a:t>
            </a:r>
            <a:r>
              <a:rPr sz="2000" spc="-70" dirty="0">
                <a:solidFill>
                  <a:srgbClr val="385622"/>
                </a:solidFill>
                <a:latin typeface="Arial"/>
                <a:cs typeface="Arial"/>
              </a:rPr>
              <a:t>e</a:t>
            </a:r>
            <a:r>
              <a:rPr sz="2000" spc="-40" dirty="0">
                <a:solidFill>
                  <a:srgbClr val="385622"/>
                </a:solidFill>
                <a:latin typeface="Arial"/>
                <a:cs typeface="Arial"/>
              </a:rPr>
              <a:t>r</a:t>
            </a:r>
            <a:r>
              <a:rPr sz="2000" spc="-120" dirty="0">
                <a:solidFill>
                  <a:srgbClr val="385622"/>
                </a:solidFill>
                <a:latin typeface="Arial"/>
                <a:cs typeface="Arial"/>
              </a:rPr>
              <a:t>encana</a:t>
            </a:r>
            <a:r>
              <a:rPr sz="2000" spc="-130" dirty="0">
                <a:solidFill>
                  <a:srgbClr val="385622"/>
                </a:solidFill>
                <a:latin typeface="Arial"/>
                <a:cs typeface="Arial"/>
              </a:rPr>
              <a:t>a</a:t>
            </a:r>
            <a:r>
              <a:rPr sz="2000" spc="-235" dirty="0">
                <a:solidFill>
                  <a:srgbClr val="385622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2000" spc="-75" dirty="0">
                <a:solidFill>
                  <a:srgbClr val="385622"/>
                </a:solidFill>
                <a:latin typeface="Arial"/>
                <a:cs typeface="Arial"/>
              </a:rPr>
              <a:t>Zakat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78204" y="476503"/>
            <a:ext cx="1332230" cy="956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ts val="2705"/>
              </a:lnSpc>
              <a:spcBef>
                <a:spcPts val="100"/>
              </a:spcBef>
            </a:pPr>
            <a:r>
              <a:rPr sz="2400" spc="-20" dirty="0">
                <a:solidFill>
                  <a:srgbClr val="2D75B6"/>
                </a:solidFill>
                <a:latin typeface="Arial"/>
                <a:cs typeface="Arial"/>
              </a:rPr>
              <a:t>01</a:t>
            </a:r>
            <a:endParaRPr sz="2400">
              <a:latin typeface="Arial"/>
              <a:cs typeface="Arial"/>
            </a:endParaRPr>
          </a:p>
          <a:p>
            <a:pPr marR="5715" algn="r">
              <a:lnSpc>
                <a:spcPts val="2225"/>
              </a:lnSpc>
            </a:pPr>
            <a:r>
              <a:rPr sz="2000" spc="-450" dirty="0">
                <a:solidFill>
                  <a:srgbClr val="2D75B6"/>
                </a:solidFill>
                <a:latin typeface="Arial"/>
                <a:cs typeface="Arial"/>
              </a:rPr>
              <a:t>P</a:t>
            </a:r>
            <a:r>
              <a:rPr sz="2000" spc="-70" dirty="0">
                <a:solidFill>
                  <a:srgbClr val="2D75B6"/>
                </a:solidFill>
                <a:latin typeface="Arial"/>
                <a:cs typeface="Arial"/>
              </a:rPr>
              <a:t>e</a:t>
            </a:r>
            <a:r>
              <a:rPr sz="2000" spc="-40" dirty="0">
                <a:solidFill>
                  <a:srgbClr val="2D75B6"/>
                </a:solidFill>
                <a:latin typeface="Arial"/>
                <a:cs typeface="Arial"/>
              </a:rPr>
              <a:t>r</a:t>
            </a:r>
            <a:r>
              <a:rPr sz="2000" spc="-120" dirty="0">
                <a:solidFill>
                  <a:srgbClr val="2D75B6"/>
                </a:solidFill>
                <a:latin typeface="Arial"/>
                <a:cs typeface="Arial"/>
              </a:rPr>
              <a:t>encana</a:t>
            </a:r>
            <a:r>
              <a:rPr sz="2000" spc="-130" dirty="0">
                <a:solidFill>
                  <a:srgbClr val="2D75B6"/>
                </a:solidFill>
                <a:latin typeface="Arial"/>
                <a:cs typeface="Arial"/>
              </a:rPr>
              <a:t>a</a:t>
            </a:r>
            <a:r>
              <a:rPr sz="2000" spc="-235" dirty="0">
                <a:solidFill>
                  <a:srgbClr val="2D75B6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2000" spc="-95" dirty="0">
                <a:solidFill>
                  <a:srgbClr val="2D75B6"/>
                </a:solidFill>
                <a:latin typeface="Arial"/>
                <a:cs typeface="Arial"/>
              </a:rPr>
              <a:t>Ang</a:t>
            </a:r>
            <a:r>
              <a:rPr sz="2000" spc="-135" dirty="0">
                <a:solidFill>
                  <a:srgbClr val="2D75B6"/>
                </a:solidFill>
                <a:latin typeface="Arial"/>
                <a:cs typeface="Arial"/>
              </a:rPr>
              <a:t>g</a:t>
            </a:r>
            <a:r>
              <a:rPr sz="2000" spc="-5" dirty="0">
                <a:solidFill>
                  <a:srgbClr val="2D75B6"/>
                </a:solidFill>
                <a:latin typeface="Arial"/>
                <a:cs typeface="Arial"/>
              </a:rPr>
              <a:t>a</a:t>
            </a:r>
            <a:r>
              <a:rPr sz="2000" spc="-30" dirty="0">
                <a:solidFill>
                  <a:srgbClr val="2D75B6"/>
                </a:solidFill>
                <a:latin typeface="Arial"/>
                <a:cs typeface="Arial"/>
              </a:rPr>
              <a:t>r</a:t>
            </a:r>
            <a:r>
              <a:rPr sz="2000" spc="-125" dirty="0">
                <a:solidFill>
                  <a:srgbClr val="2D75B6"/>
                </a:solidFill>
                <a:latin typeface="Arial"/>
                <a:cs typeface="Arial"/>
              </a:rPr>
              <a:t>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81684" cy="6400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10967" y="483107"/>
            <a:ext cx="1011936" cy="10119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111483" y="0"/>
            <a:ext cx="1060703" cy="7056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73152" y="5419344"/>
            <a:ext cx="1134110" cy="1188720"/>
            <a:chOff x="73152" y="5419344"/>
            <a:chExt cx="1134110" cy="1188720"/>
          </a:xfrm>
        </p:grpSpPr>
        <p:sp>
          <p:nvSpPr>
            <p:cNvPr id="7" name="object 7"/>
            <p:cNvSpPr/>
            <p:nvPr/>
          </p:nvSpPr>
          <p:spPr>
            <a:xfrm>
              <a:off x="682752" y="5419344"/>
              <a:ext cx="467995" cy="472440"/>
            </a:xfrm>
            <a:custGeom>
              <a:avLst/>
              <a:gdLst/>
              <a:ahLst/>
              <a:cxnLst/>
              <a:rect l="l" t="t" r="r" b="b"/>
              <a:pathLst>
                <a:path w="467994" h="472439">
                  <a:moveTo>
                    <a:pt x="233934" y="0"/>
                  </a:moveTo>
                  <a:lnTo>
                    <a:pt x="186788" y="4800"/>
                  </a:lnTo>
                  <a:lnTo>
                    <a:pt x="142876" y="18567"/>
                  </a:lnTo>
                  <a:lnTo>
                    <a:pt x="103139" y="40351"/>
                  </a:lnTo>
                  <a:lnTo>
                    <a:pt x="68518" y="69199"/>
                  </a:lnTo>
                  <a:lnTo>
                    <a:pt x="39952" y="104161"/>
                  </a:lnTo>
                  <a:lnTo>
                    <a:pt x="18383" y="144285"/>
                  </a:lnTo>
                  <a:lnTo>
                    <a:pt x="4752" y="188622"/>
                  </a:lnTo>
                  <a:lnTo>
                    <a:pt x="0" y="236219"/>
                  </a:lnTo>
                  <a:lnTo>
                    <a:pt x="4752" y="283824"/>
                  </a:lnTo>
                  <a:lnTo>
                    <a:pt x="18383" y="328164"/>
                  </a:lnTo>
                  <a:lnTo>
                    <a:pt x="39952" y="368290"/>
                  </a:lnTo>
                  <a:lnTo>
                    <a:pt x="68518" y="403250"/>
                  </a:lnTo>
                  <a:lnTo>
                    <a:pt x="103139" y="432095"/>
                  </a:lnTo>
                  <a:lnTo>
                    <a:pt x="142876" y="453875"/>
                  </a:lnTo>
                  <a:lnTo>
                    <a:pt x="186788" y="467640"/>
                  </a:lnTo>
                  <a:lnTo>
                    <a:pt x="233934" y="472439"/>
                  </a:lnTo>
                  <a:lnTo>
                    <a:pt x="281079" y="467640"/>
                  </a:lnTo>
                  <a:lnTo>
                    <a:pt x="324991" y="453875"/>
                  </a:lnTo>
                  <a:lnTo>
                    <a:pt x="364728" y="432095"/>
                  </a:lnTo>
                  <a:lnTo>
                    <a:pt x="399349" y="403250"/>
                  </a:lnTo>
                  <a:lnTo>
                    <a:pt x="427915" y="368290"/>
                  </a:lnTo>
                  <a:lnTo>
                    <a:pt x="449484" y="328164"/>
                  </a:lnTo>
                  <a:lnTo>
                    <a:pt x="463115" y="283824"/>
                  </a:lnTo>
                  <a:lnTo>
                    <a:pt x="467867" y="236219"/>
                  </a:lnTo>
                  <a:lnTo>
                    <a:pt x="463115" y="188622"/>
                  </a:lnTo>
                  <a:lnTo>
                    <a:pt x="449484" y="144285"/>
                  </a:lnTo>
                  <a:lnTo>
                    <a:pt x="427915" y="104161"/>
                  </a:lnTo>
                  <a:lnTo>
                    <a:pt x="399349" y="69199"/>
                  </a:lnTo>
                  <a:lnTo>
                    <a:pt x="364728" y="40351"/>
                  </a:lnTo>
                  <a:lnTo>
                    <a:pt x="324991" y="18567"/>
                  </a:lnTo>
                  <a:lnTo>
                    <a:pt x="281079" y="4800"/>
                  </a:lnTo>
                  <a:lnTo>
                    <a:pt x="23393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18743" y="5978652"/>
              <a:ext cx="558165" cy="562610"/>
            </a:xfrm>
            <a:custGeom>
              <a:avLst/>
              <a:gdLst/>
              <a:ahLst/>
              <a:cxnLst/>
              <a:rect l="l" t="t" r="r" b="b"/>
              <a:pathLst>
                <a:path w="558165" h="562609">
                  <a:moveTo>
                    <a:pt x="278892" y="0"/>
                  </a:moveTo>
                  <a:lnTo>
                    <a:pt x="233654" y="3680"/>
                  </a:lnTo>
                  <a:lnTo>
                    <a:pt x="190741" y="14334"/>
                  </a:lnTo>
                  <a:lnTo>
                    <a:pt x="150726" y="31383"/>
                  </a:lnTo>
                  <a:lnTo>
                    <a:pt x="114182" y="54249"/>
                  </a:lnTo>
                  <a:lnTo>
                    <a:pt x="81686" y="82353"/>
                  </a:lnTo>
                  <a:lnTo>
                    <a:pt x="53810" y="115115"/>
                  </a:lnTo>
                  <a:lnTo>
                    <a:pt x="31129" y="151958"/>
                  </a:lnTo>
                  <a:lnTo>
                    <a:pt x="14218" y="192301"/>
                  </a:lnTo>
                  <a:lnTo>
                    <a:pt x="3650" y="235568"/>
                  </a:lnTo>
                  <a:lnTo>
                    <a:pt x="0" y="281178"/>
                  </a:lnTo>
                  <a:lnTo>
                    <a:pt x="3650" y="326787"/>
                  </a:lnTo>
                  <a:lnTo>
                    <a:pt x="14218" y="370054"/>
                  </a:lnTo>
                  <a:lnTo>
                    <a:pt x="31129" y="410397"/>
                  </a:lnTo>
                  <a:lnTo>
                    <a:pt x="53810" y="447240"/>
                  </a:lnTo>
                  <a:lnTo>
                    <a:pt x="81686" y="480002"/>
                  </a:lnTo>
                  <a:lnTo>
                    <a:pt x="114182" y="508106"/>
                  </a:lnTo>
                  <a:lnTo>
                    <a:pt x="150726" y="530972"/>
                  </a:lnTo>
                  <a:lnTo>
                    <a:pt x="190741" y="548021"/>
                  </a:lnTo>
                  <a:lnTo>
                    <a:pt x="233654" y="558675"/>
                  </a:lnTo>
                  <a:lnTo>
                    <a:pt x="278892" y="562356"/>
                  </a:lnTo>
                  <a:lnTo>
                    <a:pt x="324129" y="558675"/>
                  </a:lnTo>
                  <a:lnTo>
                    <a:pt x="367042" y="548021"/>
                  </a:lnTo>
                  <a:lnTo>
                    <a:pt x="407057" y="530972"/>
                  </a:lnTo>
                  <a:lnTo>
                    <a:pt x="443601" y="508106"/>
                  </a:lnTo>
                  <a:lnTo>
                    <a:pt x="476097" y="480002"/>
                  </a:lnTo>
                  <a:lnTo>
                    <a:pt x="503973" y="447240"/>
                  </a:lnTo>
                  <a:lnTo>
                    <a:pt x="526654" y="410397"/>
                  </a:lnTo>
                  <a:lnTo>
                    <a:pt x="543565" y="370054"/>
                  </a:lnTo>
                  <a:lnTo>
                    <a:pt x="554133" y="326787"/>
                  </a:lnTo>
                  <a:lnTo>
                    <a:pt x="557784" y="281178"/>
                  </a:lnTo>
                  <a:lnTo>
                    <a:pt x="554133" y="235568"/>
                  </a:lnTo>
                  <a:lnTo>
                    <a:pt x="543565" y="192301"/>
                  </a:lnTo>
                  <a:lnTo>
                    <a:pt x="526654" y="151958"/>
                  </a:lnTo>
                  <a:lnTo>
                    <a:pt x="503973" y="115115"/>
                  </a:lnTo>
                  <a:lnTo>
                    <a:pt x="476097" y="82353"/>
                  </a:lnTo>
                  <a:lnTo>
                    <a:pt x="443601" y="54249"/>
                  </a:lnTo>
                  <a:lnTo>
                    <a:pt x="407057" y="31383"/>
                  </a:lnTo>
                  <a:lnTo>
                    <a:pt x="367042" y="14334"/>
                  </a:lnTo>
                  <a:lnTo>
                    <a:pt x="324129" y="3680"/>
                  </a:lnTo>
                  <a:lnTo>
                    <a:pt x="278892" y="0"/>
                  </a:lnTo>
                  <a:close/>
                </a:path>
              </a:pathLst>
            </a:custGeom>
            <a:solidFill>
              <a:srgbClr val="ED94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2212" y="5670804"/>
              <a:ext cx="518159" cy="521334"/>
            </a:xfrm>
            <a:custGeom>
              <a:avLst/>
              <a:gdLst/>
              <a:ahLst/>
              <a:cxnLst/>
              <a:rect l="l" t="t" r="r" b="b"/>
              <a:pathLst>
                <a:path w="518159" h="521335">
                  <a:moveTo>
                    <a:pt x="259079" y="0"/>
                  </a:moveTo>
                  <a:lnTo>
                    <a:pt x="212508" y="4198"/>
                  </a:lnTo>
                  <a:lnTo>
                    <a:pt x="168676" y="16303"/>
                  </a:lnTo>
                  <a:lnTo>
                    <a:pt x="128315" y="35579"/>
                  </a:lnTo>
                  <a:lnTo>
                    <a:pt x="92156" y="61290"/>
                  </a:lnTo>
                  <a:lnTo>
                    <a:pt x="60930" y="92699"/>
                  </a:lnTo>
                  <a:lnTo>
                    <a:pt x="35370" y="129071"/>
                  </a:lnTo>
                  <a:lnTo>
                    <a:pt x="16208" y="169670"/>
                  </a:lnTo>
                  <a:lnTo>
                    <a:pt x="4173" y="213759"/>
                  </a:lnTo>
                  <a:lnTo>
                    <a:pt x="0" y="260604"/>
                  </a:lnTo>
                  <a:lnTo>
                    <a:pt x="4173" y="307448"/>
                  </a:lnTo>
                  <a:lnTo>
                    <a:pt x="16208" y="351537"/>
                  </a:lnTo>
                  <a:lnTo>
                    <a:pt x="35370" y="392136"/>
                  </a:lnTo>
                  <a:lnTo>
                    <a:pt x="60930" y="428508"/>
                  </a:lnTo>
                  <a:lnTo>
                    <a:pt x="92156" y="459917"/>
                  </a:lnTo>
                  <a:lnTo>
                    <a:pt x="128315" y="485628"/>
                  </a:lnTo>
                  <a:lnTo>
                    <a:pt x="168676" y="504904"/>
                  </a:lnTo>
                  <a:lnTo>
                    <a:pt x="212508" y="517009"/>
                  </a:lnTo>
                  <a:lnTo>
                    <a:pt x="259079" y="521208"/>
                  </a:lnTo>
                  <a:lnTo>
                    <a:pt x="305651" y="517009"/>
                  </a:lnTo>
                  <a:lnTo>
                    <a:pt x="349483" y="504904"/>
                  </a:lnTo>
                  <a:lnTo>
                    <a:pt x="389844" y="485628"/>
                  </a:lnTo>
                  <a:lnTo>
                    <a:pt x="426003" y="459917"/>
                  </a:lnTo>
                  <a:lnTo>
                    <a:pt x="457229" y="428508"/>
                  </a:lnTo>
                  <a:lnTo>
                    <a:pt x="482789" y="392136"/>
                  </a:lnTo>
                  <a:lnTo>
                    <a:pt x="501951" y="351537"/>
                  </a:lnTo>
                  <a:lnTo>
                    <a:pt x="513986" y="307448"/>
                  </a:lnTo>
                  <a:lnTo>
                    <a:pt x="518159" y="260604"/>
                  </a:lnTo>
                  <a:lnTo>
                    <a:pt x="513986" y="213759"/>
                  </a:lnTo>
                  <a:lnTo>
                    <a:pt x="501951" y="169670"/>
                  </a:lnTo>
                  <a:lnTo>
                    <a:pt x="482789" y="129071"/>
                  </a:lnTo>
                  <a:lnTo>
                    <a:pt x="457229" y="92699"/>
                  </a:lnTo>
                  <a:lnTo>
                    <a:pt x="426003" y="61290"/>
                  </a:lnTo>
                  <a:lnTo>
                    <a:pt x="389844" y="35579"/>
                  </a:lnTo>
                  <a:lnTo>
                    <a:pt x="349483" y="16303"/>
                  </a:lnTo>
                  <a:lnTo>
                    <a:pt x="305651" y="4198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152" y="5466588"/>
              <a:ext cx="1133856" cy="114147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97179" y="1973706"/>
            <a:ext cx="205168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rlito"/>
                <a:cs typeface="Carlito"/>
              </a:rPr>
              <a:t>PEMASUKAN:</a:t>
            </a:r>
            <a:endParaRPr sz="2800">
              <a:latin typeface="Carlito"/>
              <a:cs typeface="Carlito"/>
            </a:endParaRPr>
          </a:p>
          <a:p>
            <a:pPr marL="329565" indent="-317500">
              <a:lnSpc>
                <a:spcPct val="100000"/>
              </a:lnSpc>
              <a:buSzPct val="96428"/>
              <a:buFont typeface="Wingdings"/>
              <a:buChar char=""/>
              <a:tabLst>
                <a:tab pos="330200" algn="l"/>
              </a:tabLst>
            </a:pPr>
            <a:r>
              <a:rPr sz="2800" spc="-65" dirty="0">
                <a:latin typeface="Carlito"/>
                <a:cs typeface="Carlito"/>
              </a:rPr>
              <a:t>Tetap</a:t>
            </a:r>
            <a:endParaRPr sz="2800">
              <a:latin typeface="Carlito"/>
              <a:cs typeface="Carlito"/>
            </a:endParaRPr>
          </a:p>
          <a:p>
            <a:pPr marL="329565" indent="-317500">
              <a:lnSpc>
                <a:spcPct val="100000"/>
              </a:lnSpc>
              <a:buSzPct val="96428"/>
              <a:buFont typeface="Wingdings"/>
              <a:buChar char=""/>
              <a:tabLst>
                <a:tab pos="330200" algn="l"/>
              </a:tabLst>
            </a:pPr>
            <a:r>
              <a:rPr sz="2800" spc="-10" dirty="0">
                <a:latin typeface="Carlito"/>
                <a:cs typeface="Carlito"/>
              </a:rPr>
              <a:t>Tidak</a:t>
            </a:r>
            <a:r>
              <a:rPr sz="2800" spc="-30" dirty="0">
                <a:latin typeface="Carlito"/>
                <a:cs typeface="Carlito"/>
              </a:rPr>
              <a:t> </a:t>
            </a:r>
            <a:r>
              <a:rPr sz="2800" spc="-20" dirty="0">
                <a:latin typeface="Carlito"/>
                <a:cs typeface="Carlito"/>
              </a:rPr>
              <a:t>tetap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34427" y="2280030"/>
            <a:ext cx="234505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0" dirty="0">
                <a:latin typeface="Carlito"/>
                <a:cs typeface="Carlito"/>
              </a:rPr>
              <a:t>PENGELUARAN:</a:t>
            </a:r>
            <a:endParaRPr sz="2800">
              <a:latin typeface="Carlito"/>
              <a:cs typeface="Carlito"/>
            </a:endParaRPr>
          </a:p>
          <a:p>
            <a:pPr marL="329565" indent="-317500">
              <a:lnSpc>
                <a:spcPct val="100000"/>
              </a:lnSpc>
              <a:buSzPct val="96428"/>
              <a:buFont typeface="Wingdings"/>
              <a:buChar char=""/>
              <a:tabLst>
                <a:tab pos="330200" algn="l"/>
              </a:tabLst>
            </a:pPr>
            <a:r>
              <a:rPr sz="2800" spc="-20" dirty="0">
                <a:latin typeface="Carlito"/>
                <a:cs typeface="Carlito"/>
              </a:rPr>
              <a:t>Sekarang</a:t>
            </a:r>
            <a:endParaRPr sz="2800">
              <a:latin typeface="Carlito"/>
              <a:cs typeface="Carlito"/>
            </a:endParaRPr>
          </a:p>
          <a:p>
            <a:pPr marL="329565" indent="-317500">
              <a:lnSpc>
                <a:spcPct val="100000"/>
              </a:lnSpc>
              <a:buSzPct val="96428"/>
              <a:buFont typeface="Wingdings"/>
              <a:buChar char=""/>
              <a:tabLst>
                <a:tab pos="330200" algn="l"/>
              </a:tabLst>
            </a:pPr>
            <a:r>
              <a:rPr sz="2800" spc="-10" dirty="0">
                <a:latin typeface="Carlito"/>
                <a:cs typeface="Carlito"/>
              </a:rPr>
              <a:t>Nanti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70429" y="4445634"/>
            <a:ext cx="586613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26515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rlito"/>
                <a:cs typeface="Carlito"/>
              </a:rPr>
              <a:t>PEMASUKAN </a:t>
            </a:r>
            <a:r>
              <a:rPr sz="2800" b="1" spc="-5" dirty="0">
                <a:latin typeface="Carlito"/>
                <a:cs typeface="Carlito"/>
              </a:rPr>
              <a:t>-</a:t>
            </a:r>
            <a:r>
              <a:rPr sz="2800" b="1" spc="25" dirty="0">
                <a:latin typeface="Carlito"/>
                <a:cs typeface="Carlito"/>
              </a:rPr>
              <a:t> </a:t>
            </a:r>
            <a:r>
              <a:rPr sz="2800" b="1" spc="-20" dirty="0">
                <a:latin typeface="Carlito"/>
                <a:cs typeface="Carlito"/>
              </a:rPr>
              <a:t>PENGELUARAN:</a:t>
            </a:r>
            <a:endParaRPr sz="2800">
              <a:latin typeface="Carlito"/>
              <a:cs typeface="Carlito"/>
            </a:endParaRPr>
          </a:p>
          <a:p>
            <a:pPr marL="329565" indent="-317500">
              <a:lnSpc>
                <a:spcPct val="100000"/>
              </a:lnSpc>
              <a:buSzPct val="96428"/>
              <a:buFont typeface="Wingdings"/>
              <a:buChar char=""/>
              <a:tabLst>
                <a:tab pos="330200" algn="l"/>
              </a:tabLst>
            </a:pPr>
            <a:r>
              <a:rPr sz="2800" spc="-10" dirty="0">
                <a:latin typeface="Carlito"/>
                <a:cs typeface="Carlito"/>
              </a:rPr>
              <a:t>Surplus</a:t>
            </a:r>
            <a:endParaRPr sz="2800">
              <a:latin typeface="Carlito"/>
              <a:cs typeface="Carlito"/>
            </a:endParaRPr>
          </a:p>
          <a:p>
            <a:pPr marL="329565" indent="-317500">
              <a:lnSpc>
                <a:spcPct val="100000"/>
              </a:lnSpc>
              <a:buSzPct val="96428"/>
              <a:buFont typeface="Wingdings"/>
              <a:buChar char=""/>
              <a:tabLst>
                <a:tab pos="330200" algn="l"/>
              </a:tabLst>
            </a:pPr>
            <a:r>
              <a:rPr sz="2800" spc="-10" dirty="0">
                <a:latin typeface="Carlito"/>
                <a:cs typeface="Carlito"/>
              </a:rPr>
              <a:t>Defisit</a:t>
            </a:r>
            <a:endParaRPr sz="2800">
              <a:latin typeface="Carlito"/>
              <a:cs typeface="Carlito"/>
            </a:endParaRPr>
          </a:p>
          <a:p>
            <a:pPr marL="329565" indent="-317500">
              <a:lnSpc>
                <a:spcPct val="100000"/>
              </a:lnSpc>
              <a:buSzPct val="96428"/>
              <a:buFont typeface="Wingdings"/>
              <a:buChar char=""/>
              <a:tabLst>
                <a:tab pos="330200" algn="l"/>
              </a:tabLst>
            </a:pPr>
            <a:r>
              <a:rPr sz="2800" spc="-15" dirty="0">
                <a:latin typeface="Carlito"/>
                <a:cs typeface="Carlito"/>
              </a:rPr>
              <a:t>Equilibrium</a:t>
            </a:r>
            <a:r>
              <a:rPr sz="2800" spc="45" dirty="0">
                <a:latin typeface="Carlito"/>
                <a:cs typeface="Carlito"/>
              </a:rPr>
              <a:t> </a:t>
            </a:r>
            <a:r>
              <a:rPr sz="2800" spc="-5" dirty="0">
                <a:latin typeface="Carlito"/>
                <a:cs typeface="Carlito"/>
              </a:rPr>
              <a:t>(sama)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73423" y="1325880"/>
            <a:ext cx="3273552" cy="32720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65454" y="6121248"/>
            <a:ext cx="264160" cy="20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0"/>
              </a:lnSpc>
            </a:pPr>
            <a:r>
              <a:rPr sz="1300" b="1" spc="-114" dirty="0">
                <a:solidFill>
                  <a:srgbClr val="E6E7E9"/>
                </a:solidFill>
                <a:latin typeface="Trebuchet MS"/>
                <a:cs typeface="Trebuchet MS"/>
              </a:rPr>
              <a:t>STE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dt" sz="half" idx="6"/>
          </p:nvPr>
        </p:nvSpPr>
        <p:spPr>
          <a:xfrm>
            <a:off x="750214" y="6284019"/>
            <a:ext cx="293369" cy="93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500" b="1" i="0" kern="1200">
                <a:solidFill>
                  <a:srgbClr val="E6E7E9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ID" spc="-15"/>
              <a:t>Add</a:t>
            </a:r>
            <a:r>
              <a:rPr lang="en-ID" spc="-80"/>
              <a:t> </a:t>
            </a:r>
            <a:r>
              <a:rPr lang="en-ID" spc="-35"/>
              <a:t>Some</a:t>
            </a:r>
            <a:endParaRPr spc="-35" dirty="0"/>
          </a:p>
        </p:txBody>
      </p:sp>
      <p:sp>
        <p:nvSpPr>
          <p:cNvPr id="17" name="object 17"/>
          <p:cNvSpPr txBox="1"/>
          <p:nvPr/>
        </p:nvSpPr>
        <p:spPr>
          <a:xfrm>
            <a:off x="800506" y="6319368"/>
            <a:ext cx="144145" cy="20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0"/>
              </a:lnSpc>
            </a:pPr>
            <a:r>
              <a:rPr sz="1300" b="1" spc="-70" dirty="0">
                <a:solidFill>
                  <a:srgbClr val="E6E7E9"/>
                </a:solidFill>
                <a:latin typeface="Trebuchet MS"/>
                <a:cs typeface="Trebuchet MS"/>
              </a:rPr>
              <a:t>P</a:t>
            </a:r>
            <a:r>
              <a:rPr sz="1300" b="1" spc="-434" dirty="0">
                <a:solidFill>
                  <a:srgbClr val="E6E7E9"/>
                </a:solidFill>
                <a:latin typeface="Trebuchet MS"/>
                <a:cs typeface="Trebuchet MS"/>
              </a:rPr>
              <a:t>S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6790" y="6358695"/>
            <a:ext cx="221615" cy="9398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500" b="1" spc="-45" dirty="0">
                <a:solidFill>
                  <a:srgbClr val="E6E7E9"/>
                </a:solidFill>
                <a:latin typeface="Trebuchet MS"/>
                <a:cs typeface="Trebuchet MS"/>
              </a:rPr>
              <a:t>Brief</a:t>
            </a:r>
            <a:r>
              <a:rPr sz="500" b="1" spc="-85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E6E7E9"/>
                </a:solidFill>
                <a:latin typeface="Trebuchet MS"/>
                <a:cs typeface="Trebuchet MS"/>
              </a:rPr>
              <a:t>To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xfrm>
            <a:off x="785266" y="6433371"/>
            <a:ext cx="222884" cy="93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500" b="1" i="0" kern="1200">
                <a:solidFill>
                  <a:srgbClr val="E6E7E9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ID" spc="-30"/>
              <a:t>Explain</a:t>
            </a:r>
            <a:endParaRPr spc="-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4024" y="1565147"/>
            <a:ext cx="190500" cy="190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4919" y="1565147"/>
            <a:ext cx="190500" cy="190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75816" y="1565147"/>
            <a:ext cx="190500" cy="190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86711" y="1565147"/>
            <a:ext cx="190500" cy="190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7607" y="1565147"/>
            <a:ext cx="190500" cy="190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78204" y="476503"/>
            <a:ext cx="9812020" cy="5708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485505" algn="r">
              <a:lnSpc>
                <a:spcPts val="2705"/>
              </a:lnSpc>
              <a:spcBef>
                <a:spcPts val="100"/>
              </a:spcBef>
            </a:pPr>
            <a:r>
              <a:rPr sz="2400" spc="-20" dirty="0">
                <a:solidFill>
                  <a:srgbClr val="2D75B6"/>
                </a:solidFill>
                <a:latin typeface="Arial"/>
                <a:cs typeface="Arial"/>
              </a:rPr>
              <a:t>01</a:t>
            </a:r>
            <a:endParaRPr sz="2400" dirty="0">
              <a:latin typeface="Arial"/>
              <a:cs typeface="Arial"/>
            </a:endParaRPr>
          </a:p>
          <a:p>
            <a:pPr marR="8485505" algn="r">
              <a:lnSpc>
                <a:spcPts val="2225"/>
              </a:lnSpc>
            </a:pPr>
            <a:r>
              <a:rPr sz="2000" spc="-450" dirty="0">
                <a:solidFill>
                  <a:srgbClr val="2D75B6"/>
                </a:solidFill>
                <a:latin typeface="Arial"/>
                <a:cs typeface="Arial"/>
              </a:rPr>
              <a:t>P</a:t>
            </a:r>
            <a:r>
              <a:rPr sz="2000" spc="-70" dirty="0">
                <a:solidFill>
                  <a:srgbClr val="2D75B6"/>
                </a:solidFill>
                <a:latin typeface="Arial"/>
                <a:cs typeface="Arial"/>
              </a:rPr>
              <a:t>e</a:t>
            </a:r>
            <a:r>
              <a:rPr sz="2000" spc="-40" dirty="0">
                <a:solidFill>
                  <a:srgbClr val="2D75B6"/>
                </a:solidFill>
                <a:latin typeface="Arial"/>
                <a:cs typeface="Arial"/>
              </a:rPr>
              <a:t>r</a:t>
            </a:r>
            <a:r>
              <a:rPr sz="2000" spc="-120" dirty="0">
                <a:solidFill>
                  <a:srgbClr val="2D75B6"/>
                </a:solidFill>
                <a:latin typeface="Arial"/>
                <a:cs typeface="Arial"/>
              </a:rPr>
              <a:t>encana</a:t>
            </a:r>
            <a:r>
              <a:rPr sz="2000" spc="-130" dirty="0">
                <a:solidFill>
                  <a:srgbClr val="2D75B6"/>
                </a:solidFill>
                <a:latin typeface="Arial"/>
                <a:cs typeface="Arial"/>
              </a:rPr>
              <a:t>a</a:t>
            </a:r>
            <a:r>
              <a:rPr sz="2000" spc="-235" dirty="0">
                <a:solidFill>
                  <a:srgbClr val="2D75B6"/>
                </a:solidFill>
                <a:latin typeface="Arial"/>
                <a:cs typeface="Arial"/>
              </a:rPr>
              <a:t>n</a:t>
            </a:r>
            <a:endParaRPr sz="2000" dirty="0">
              <a:latin typeface="Arial"/>
              <a:cs typeface="Arial"/>
            </a:endParaRPr>
          </a:p>
          <a:p>
            <a:pPr marR="8484870" algn="r">
              <a:lnSpc>
                <a:spcPct val="100000"/>
              </a:lnSpc>
            </a:pPr>
            <a:r>
              <a:rPr sz="2000" spc="-95" dirty="0">
                <a:solidFill>
                  <a:srgbClr val="2D75B6"/>
                </a:solidFill>
                <a:latin typeface="Arial"/>
                <a:cs typeface="Arial"/>
              </a:rPr>
              <a:t>Ang</a:t>
            </a:r>
            <a:r>
              <a:rPr sz="2000" spc="-135" dirty="0">
                <a:solidFill>
                  <a:srgbClr val="2D75B6"/>
                </a:solidFill>
                <a:latin typeface="Arial"/>
                <a:cs typeface="Arial"/>
              </a:rPr>
              <a:t>g</a:t>
            </a:r>
            <a:r>
              <a:rPr sz="2000" spc="-5" dirty="0">
                <a:solidFill>
                  <a:srgbClr val="2D75B6"/>
                </a:solidFill>
                <a:latin typeface="Arial"/>
                <a:cs typeface="Arial"/>
              </a:rPr>
              <a:t>a</a:t>
            </a:r>
            <a:r>
              <a:rPr sz="2000" spc="-30" dirty="0">
                <a:solidFill>
                  <a:srgbClr val="2D75B6"/>
                </a:solidFill>
                <a:latin typeface="Arial"/>
                <a:cs typeface="Arial"/>
              </a:rPr>
              <a:t>r</a:t>
            </a:r>
            <a:r>
              <a:rPr sz="2000" spc="-125" dirty="0">
                <a:solidFill>
                  <a:srgbClr val="2D75B6"/>
                </a:solidFill>
                <a:latin typeface="Arial"/>
                <a:cs typeface="Arial"/>
              </a:rPr>
              <a:t>an</a:t>
            </a:r>
            <a:endParaRPr sz="2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 dirty="0">
              <a:latin typeface="Arial"/>
              <a:cs typeface="Arial"/>
            </a:endParaRPr>
          </a:p>
          <a:p>
            <a:pPr marL="551815">
              <a:lnSpc>
                <a:spcPct val="100000"/>
              </a:lnSpc>
            </a:pPr>
            <a:r>
              <a:rPr sz="2400" spc="-10" dirty="0">
                <a:latin typeface="Carlito"/>
                <a:cs typeface="Carlito"/>
              </a:rPr>
              <a:t>Pemasukan terdiri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dari:</a:t>
            </a:r>
            <a:endParaRPr sz="2400" dirty="0">
              <a:latin typeface="Carlito"/>
              <a:cs typeface="Carlito"/>
            </a:endParaRPr>
          </a:p>
          <a:p>
            <a:pPr marL="838200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838200" algn="l"/>
                <a:tab pos="838835" algn="l"/>
              </a:tabLst>
            </a:pPr>
            <a:r>
              <a:rPr sz="2400" spc="-15" dirty="0">
                <a:latin typeface="Carlito"/>
                <a:cs typeface="Carlito"/>
              </a:rPr>
              <a:t>Pemasukan </a:t>
            </a:r>
            <a:r>
              <a:rPr sz="2400" spc="-10" dirty="0">
                <a:latin typeface="Carlito"/>
                <a:cs typeface="Carlito"/>
              </a:rPr>
              <a:t>tetap, </a:t>
            </a:r>
            <a:r>
              <a:rPr sz="2400" spc="-5" dirty="0">
                <a:latin typeface="Carlito"/>
                <a:cs typeface="Carlito"/>
              </a:rPr>
              <a:t>seperti </a:t>
            </a:r>
            <a:r>
              <a:rPr sz="2400" spc="-15" dirty="0">
                <a:latin typeface="Carlito"/>
                <a:cs typeface="Carlito"/>
              </a:rPr>
              <a:t>gaji atau </a:t>
            </a:r>
            <a:r>
              <a:rPr sz="2400" spc="-5" dirty="0">
                <a:latin typeface="Carlito"/>
                <a:cs typeface="Carlito"/>
              </a:rPr>
              <a:t>Penghasilan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(tahunan)</a:t>
            </a:r>
            <a:endParaRPr sz="2400" dirty="0">
              <a:latin typeface="Carlito"/>
              <a:cs typeface="Carlito"/>
            </a:endParaRPr>
          </a:p>
          <a:p>
            <a:pPr marL="838200" marR="5080" indent="-287020">
              <a:lnSpc>
                <a:spcPct val="100000"/>
              </a:lnSpc>
              <a:buFont typeface="Arial"/>
              <a:buChar char="•"/>
              <a:tabLst>
                <a:tab pos="838200" algn="l"/>
                <a:tab pos="838835" algn="l"/>
              </a:tabLst>
            </a:pPr>
            <a:r>
              <a:rPr sz="2400" spc="-15" dirty="0">
                <a:latin typeface="Carlito"/>
                <a:cs typeface="Carlito"/>
              </a:rPr>
              <a:t>Pemasukan </a:t>
            </a:r>
            <a:r>
              <a:rPr sz="2400" dirty="0">
                <a:latin typeface="Carlito"/>
                <a:cs typeface="Carlito"/>
              </a:rPr>
              <a:t>tidak </a:t>
            </a:r>
            <a:r>
              <a:rPr sz="2400" spc="-10" dirty="0">
                <a:latin typeface="Carlito"/>
                <a:cs typeface="Carlito"/>
              </a:rPr>
              <a:t>tetap, </a:t>
            </a:r>
            <a:r>
              <a:rPr sz="2400" spc="-5" dirty="0">
                <a:latin typeface="Carlito"/>
                <a:cs typeface="Carlito"/>
              </a:rPr>
              <a:t>seperti bonus dan </a:t>
            </a:r>
            <a:r>
              <a:rPr sz="2400" spc="-10" dirty="0">
                <a:latin typeface="Carlito"/>
                <a:cs typeface="Carlito"/>
              </a:rPr>
              <a:t>tunjangan </a:t>
            </a:r>
            <a:r>
              <a:rPr sz="2400" spc="-5" dirty="0">
                <a:latin typeface="Carlito"/>
                <a:cs typeface="Carlito"/>
              </a:rPr>
              <a:t>hari </a:t>
            </a:r>
            <a:r>
              <a:rPr sz="2400" spc="-35" dirty="0">
                <a:latin typeface="Carlito"/>
                <a:cs typeface="Carlito"/>
              </a:rPr>
              <a:t>raya </a:t>
            </a:r>
            <a:r>
              <a:rPr sz="2400" spc="-10" dirty="0">
                <a:latin typeface="Carlito"/>
                <a:cs typeface="Carlito"/>
              </a:rPr>
              <a:t>serta </a:t>
            </a:r>
            <a:r>
              <a:rPr sz="2400" spc="-5" dirty="0">
                <a:latin typeface="Carlito"/>
                <a:cs typeface="Carlito"/>
              </a:rPr>
              <a:t>hasil  </a:t>
            </a:r>
            <a:r>
              <a:rPr sz="2400" spc="-15" dirty="0">
                <a:latin typeface="Carlito"/>
                <a:cs typeface="Carlito"/>
              </a:rPr>
              <a:t>investasi </a:t>
            </a:r>
            <a:r>
              <a:rPr sz="2400" spc="-5" dirty="0">
                <a:latin typeface="Carlito"/>
                <a:cs typeface="Carlito"/>
              </a:rPr>
              <a:t>dalam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setahun.</a:t>
            </a:r>
            <a:endParaRPr sz="24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50" dirty="0">
              <a:latin typeface="Carlito"/>
              <a:cs typeface="Carlito"/>
            </a:endParaRPr>
          </a:p>
          <a:p>
            <a:pPr marL="551815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Sumber </a:t>
            </a:r>
            <a:r>
              <a:rPr sz="2400" spc="-10" dirty="0">
                <a:latin typeface="Carlito"/>
                <a:cs typeface="Carlito"/>
              </a:rPr>
              <a:t>Pemasukan/Penghasilan yang dilarang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Islam</a:t>
            </a:r>
            <a:endParaRPr sz="2400" dirty="0">
              <a:latin typeface="Carlito"/>
              <a:cs typeface="Carlito"/>
            </a:endParaRPr>
          </a:p>
          <a:p>
            <a:pPr marL="894715" indent="-343535">
              <a:lnSpc>
                <a:spcPct val="100000"/>
              </a:lnSpc>
              <a:buFont typeface="Wingdings"/>
              <a:buChar char=""/>
              <a:tabLst>
                <a:tab pos="895350" algn="l"/>
              </a:tabLst>
            </a:pPr>
            <a:r>
              <a:rPr sz="2400" dirty="0">
                <a:latin typeface="Carlito"/>
                <a:cs typeface="Carlito"/>
              </a:rPr>
              <a:t>Riba </a:t>
            </a:r>
            <a:r>
              <a:rPr sz="2400" spc="-5" dirty="0">
                <a:latin typeface="Carlito"/>
                <a:cs typeface="Carlito"/>
              </a:rPr>
              <a:t>(QS.Al-Baqarah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(2):275)</a:t>
            </a:r>
            <a:endParaRPr sz="2400" dirty="0">
              <a:latin typeface="Carlito"/>
              <a:cs typeface="Carlito"/>
            </a:endParaRPr>
          </a:p>
          <a:p>
            <a:pPr marL="894715" indent="-343535">
              <a:lnSpc>
                <a:spcPct val="100000"/>
              </a:lnSpc>
              <a:buFont typeface="Wingdings"/>
              <a:buChar char=""/>
              <a:tabLst>
                <a:tab pos="895350" algn="l"/>
              </a:tabLst>
            </a:pPr>
            <a:r>
              <a:rPr sz="2400" spc="-10" dirty="0">
                <a:latin typeface="Carlito"/>
                <a:cs typeface="Carlito"/>
              </a:rPr>
              <a:t>Perjudian </a:t>
            </a:r>
            <a:r>
              <a:rPr sz="2400" spc="-5" dirty="0">
                <a:latin typeface="Carlito"/>
                <a:cs typeface="Carlito"/>
              </a:rPr>
              <a:t>dan </a:t>
            </a:r>
            <a:r>
              <a:rPr sz="2400" dirty="0">
                <a:latin typeface="Carlito"/>
                <a:cs typeface="Carlito"/>
              </a:rPr>
              <a:t>Minuman </a:t>
            </a:r>
            <a:r>
              <a:rPr sz="2400" spc="-20" dirty="0">
                <a:latin typeface="Carlito"/>
                <a:cs typeface="Carlito"/>
              </a:rPr>
              <a:t>Keras </a:t>
            </a:r>
            <a:r>
              <a:rPr sz="2400" dirty="0">
                <a:latin typeface="Carlito"/>
                <a:cs typeface="Carlito"/>
              </a:rPr>
              <a:t>(QS.Al-Maidah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(5):90)</a:t>
            </a:r>
            <a:endParaRPr sz="2400" dirty="0">
              <a:latin typeface="Carlito"/>
              <a:cs typeface="Carlito"/>
            </a:endParaRPr>
          </a:p>
          <a:p>
            <a:pPr marL="894715" indent="-343535">
              <a:lnSpc>
                <a:spcPct val="100000"/>
              </a:lnSpc>
              <a:buFont typeface="Wingdings"/>
              <a:buChar char=""/>
              <a:tabLst>
                <a:tab pos="895350" algn="l"/>
              </a:tabLst>
            </a:pPr>
            <a:r>
              <a:rPr sz="2400" spc="-10" dirty="0">
                <a:latin typeface="Carlito"/>
                <a:cs typeface="Carlito"/>
              </a:rPr>
              <a:t>Harta yang berasal </a:t>
            </a:r>
            <a:r>
              <a:rPr sz="2400" spc="-5" dirty="0">
                <a:latin typeface="Carlito"/>
                <a:cs typeface="Carlito"/>
              </a:rPr>
              <a:t>dari </a:t>
            </a:r>
            <a:r>
              <a:rPr sz="2400" spc="-15" dirty="0">
                <a:latin typeface="Carlito"/>
                <a:cs typeface="Carlito"/>
              </a:rPr>
              <a:t>perkara </a:t>
            </a:r>
            <a:r>
              <a:rPr sz="2400" spc="-25" dirty="0">
                <a:latin typeface="Carlito"/>
                <a:cs typeface="Carlito"/>
              </a:rPr>
              <a:t>Vulgar </a:t>
            </a:r>
            <a:r>
              <a:rPr sz="2400" dirty="0">
                <a:latin typeface="Carlito"/>
                <a:cs typeface="Carlito"/>
              </a:rPr>
              <a:t>(QS.An-Nur</a:t>
            </a:r>
            <a:r>
              <a:rPr sz="2400" spc="-1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(24):19)</a:t>
            </a:r>
            <a:endParaRPr sz="2400" dirty="0">
              <a:latin typeface="Carlito"/>
              <a:cs typeface="Carlito"/>
            </a:endParaRPr>
          </a:p>
          <a:p>
            <a:pPr marL="894715" indent="-343535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895350" algn="l"/>
              </a:tabLst>
            </a:pPr>
            <a:r>
              <a:rPr sz="2400" spc="-5" dirty="0">
                <a:latin typeface="Carlito"/>
                <a:cs typeface="Carlito"/>
              </a:rPr>
              <a:t>Suap dan Memakan </a:t>
            </a:r>
            <a:r>
              <a:rPr sz="2400" spc="-10" dirty="0">
                <a:latin typeface="Carlito"/>
                <a:cs typeface="Carlito"/>
              </a:rPr>
              <a:t>Harta </a:t>
            </a:r>
            <a:r>
              <a:rPr sz="2400" spc="-15" dirty="0">
                <a:latin typeface="Carlito"/>
                <a:cs typeface="Carlito"/>
              </a:rPr>
              <a:t>Orang </a:t>
            </a:r>
            <a:r>
              <a:rPr sz="2400" spc="-5" dirty="0">
                <a:latin typeface="Carlito"/>
                <a:cs typeface="Carlito"/>
              </a:rPr>
              <a:t>Lain (QS:Al-Baqarah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(2):188)</a:t>
            </a:r>
            <a:endParaRPr sz="2400" dirty="0">
              <a:latin typeface="Carlito"/>
              <a:cs typeface="Carlito"/>
            </a:endParaRPr>
          </a:p>
          <a:p>
            <a:pPr marL="894715" indent="-343535">
              <a:lnSpc>
                <a:spcPct val="100000"/>
              </a:lnSpc>
              <a:buFont typeface="Wingdings"/>
              <a:buChar char=""/>
              <a:tabLst>
                <a:tab pos="895350" algn="l"/>
              </a:tabLst>
            </a:pPr>
            <a:r>
              <a:rPr sz="2400" spc="-10" dirty="0">
                <a:latin typeface="Carlito"/>
                <a:cs typeface="Carlito"/>
              </a:rPr>
              <a:t>Penipuan </a:t>
            </a:r>
            <a:r>
              <a:rPr sz="2400" spc="-5" dirty="0">
                <a:latin typeface="Carlito"/>
                <a:cs typeface="Carlito"/>
              </a:rPr>
              <a:t>(QS:Ali-Imran(3):161)</a:t>
            </a:r>
            <a:endParaRPr sz="2400" dirty="0">
              <a:latin typeface="Carlito"/>
              <a:cs typeface="Carlito"/>
            </a:endParaRPr>
          </a:p>
          <a:p>
            <a:pPr marL="894715" indent="-343535">
              <a:lnSpc>
                <a:spcPct val="100000"/>
              </a:lnSpc>
              <a:buFont typeface="Wingdings"/>
              <a:buChar char=""/>
              <a:tabLst>
                <a:tab pos="895350" algn="l"/>
              </a:tabLst>
            </a:pPr>
            <a:r>
              <a:rPr sz="2400" spc="-10" dirty="0">
                <a:latin typeface="Carlito"/>
                <a:cs typeface="Carlito"/>
              </a:rPr>
              <a:t>Pencurian </a:t>
            </a:r>
            <a:r>
              <a:rPr sz="2400" spc="-15" dirty="0">
                <a:latin typeface="Carlito"/>
                <a:cs typeface="Carlito"/>
              </a:rPr>
              <a:t>atau Perampokan </a:t>
            </a:r>
            <a:r>
              <a:rPr sz="2400" spc="-5" dirty="0">
                <a:latin typeface="Carlito"/>
                <a:cs typeface="Carlito"/>
              </a:rPr>
              <a:t>(QS.Al-Maidah(5):38)</a:t>
            </a:r>
            <a:endParaRPr sz="2400" dirty="0">
              <a:latin typeface="Carlito"/>
              <a:cs typeface="Carlito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281684" cy="6400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10967" y="483107"/>
            <a:ext cx="1011936" cy="10119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111483" y="0"/>
            <a:ext cx="1060703" cy="7056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2751" y="5419344"/>
            <a:ext cx="467995" cy="472440"/>
          </a:xfrm>
          <a:custGeom>
            <a:avLst/>
            <a:gdLst/>
            <a:ahLst/>
            <a:cxnLst/>
            <a:rect l="l" t="t" r="r" b="b"/>
            <a:pathLst>
              <a:path w="467994" h="472439">
                <a:moveTo>
                  <a:pt x="233934" y="0"/>
                </a:moveTo>
                <a:lnTo>
                  <a:pt x="186788" y="4800"/>
                </a:lnTo>
                <a:lnTo>
                  <a:pt x="142876" y="18567"/>
                </a:lnTo>
                <a:lnTo>
                  <a:pt x="103139" y="40351"/>
                </a:lnTo>
                <a:lnTo>
                  <a:pt x="68518" y="69199"/>
                </a:lnTo>
                <a:lnTo>
                  <a:pt x="39952" y="104161"/>
                </a:lnTo>
                <a:lnTo>
                  <a:pt x="18383" y="144285"/>
                </a:lnTo>
                <a:lnTo>
                  <a:pt x="4752" y="188622"/>
                </a:lnTo>
                <a:lnTo>
                  <a:pt x="0" y="236219"/>
                </a:lnTo>
                <a:lnTo>
                  <a:pt x="4752" y="283824"/>
                </a:lnTo>
                <a:lnTo>
                  <a:pt x="18383" y="328164"/>
                </a:lnTo>
                <a:lnTo>
                  <a:pt x="39952" y="368290"/>
                </a:lnTo>
                <a:lnTo>
                  <a:pt x="68518" y="403250"/>
                </a:lnTo>
                <a:lnTo>
                  <a:pt x="103139" y="432095"/>
                </a:lnTo>
                <a:lnTo>
                  <a:pt x="142876" y="453875"/>
                </a:lnTo>
                <a:lnTo>
                  <a:pt x="186788" y="467640"/>
                </a:lnTo>
                <a:lnTo>
                  <a:pt x="233934" y="472439"/>
                </a:lnTo>
                <a:lnTo>
                  <a:pt x="281079" y="467640"/>
                </a:lnTo>
                <a:lnTo>
                  <a:pt x="324991" y="453875"/>
                </a:lnTo>
                <a:lnTo>
                  <a:pt x="364728" y="432095"/>
                </a:lnTo>
                <a:lnTo>
                  <a:pt x="399349" y="403250"/>
                </a:lnTo>
                <a:lnTo>
                  <a:pt x="427915" y="368290"/>
                </a:lnTo>
                <a:lnTo>
                  <a:pt x="449484" y="328164"/>
                </a:lnTo>
                <a:lnTo>
                  <a:pt x="463115" y="283824"/>
                </a:lnTo>
                <a:lnTo>
                  <a:pt x="467867" y="236219"/>
                </a:lnTo>
                <a:lnTo>
                  <a:pt x="463115" y="188622"/>
                </a:lnTo>
                <a:lnTo>
                  <a:pt x="449484" y="144285"/>
                </a:lnTo>
                <a:lnTo>
                  <a:pt x="427915" y="104161"/>
                </a:lnTo>
                <a:lnTo>
                  <a:pt x="399349" y="69199"/>
                </a:lnTo>
                <a:lnTo>
                  <a:pt x="364728" y="40351"/>
                </a:lnTo>
                <a:lnTo>
                  <a:pt x="324991" y="18567"/>
                </a:lnTo>
                <a:lnTo>
                  <a:pt x="281079" y="4800"/>
                </a:lnTo>
                <a:lnTo>
                  <a:pt x="233934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8744" y="5978652"/>
            <a:ext cx="558165" cy="562610"/>
          </a:xfrm>
          <a:custGeom>
            <a:avLst/>
            <a:gdLst/>
            <a:ahLst/>
            <a:cxnLst/>
            <a:rect l="l" t="t" r="r" b="b"/>
            <a:pathLst>
              <a:path w="558165" h="562609">
                <a:moveTo>
                  <a:pt x="278892" y="0"/>
                </a:moveTo>
                <a:lnTo>
                  <a:pt x="233654" y="3680"/>
                </a:lnTo>
                <a:lnTo>
                  <a:pt x="190741" y="14334"/>
                </a:lnTo>
                <a:lnTo>
                  <a:pt x="150726" y="31383"/>
                </a:lnTo>
                <a:lnTo>
                  <a:pt x="114182" y="54249"/>
                </a:lnTo>
                <a:lnTo>
                  <a:pt x="81686" y="82353"/>
                </a:lnTo>
                <a:lnTo>
                  <a:pt x="53810" y="115115"/>
                </a:lnTo>
                <a:lnTo>
                  <a:pt x="31129" y="151958"/>
                </a:lnTo>
                <a:lnTo>
                  <a:pt x="14218" y="192301"/>
                </a:lnTo>
                <a:lnTo>
                  <a:pt x="3650" y="235568"/>
                </a:lnTo>
                <a:lnTo>
                  <a:pt x="0" y="281178"/>
                </a:lnTo>
                <a:lnTo>
                  <a:pt x="3650" y="326787"/>
                </a:lnTo>
                <a:lnTo>
                  <a:pt x="14218" y="370054"/>
                </a:lnTo>
                <a:lnTo>
                  <a:pt x="31129" y="410397"/>
                </a:lnTo>
                <a:lnTo>
                  <a:pt x="53810" y="447240"/>
                </a:lnTo>
                <a:lnTo>
                  <a:pt x="81686" y="480002"/>
                </a:lnTo>
                <a:lnTo>
                  <a:pt x="114182" y="508106"/>
                </a:lnTo>
                <a:lnTo>
                  <a:pt x="150726" y="530972"/>
                </a:lnTo>
                <a:lnTo>
                  <a:pt x="190741" y="548021"/>
                </a:lnTo>
                <a:lnTo>
                  <a:pt x="233654" y="558675"/>
                </a:lnTo>
                <a:lnTo>
                  <a:pt x="278892" y="562356"/>
                </a:lnTo>
                <a:lnTo>
                  <a:pt x="324129" y="558675"/>
                </a:lnTo>
                <a:lnTo>
                  <a:pt x="367042" y="548021"/>
                </a:lnTo>
                <a:lnTo>
                  <a:pt x="407057" y="530972"/>
                </a:lnTo>
                <a:lnTo>
                  <a:pt x="443601" y="508106"/>
                </a:lnTo>
                <a:lnTo>
                  <a:pt x="476097" y="480002"/>
                </a:lnTo>
                <a:lnTo>
                  <a:pt x="503973" y="447240"/>
                </a:lnTo>
                <a:lnTo>
                  <a:pt x="526654" y="410397"/>
                </a:lnTo>
                <a:lnTo>
                  <a:pt x="543565" y="370054"/>
                </a:lnTo>
                <a:lnTo>
                  <a:pt x="554133" y="326787"/>
                </a:lnTo>
                <a:lnTo>
                  <a:pt x="557784" y="281178"/>
                </a:lnTo>
                <a:lnTo>
                  <a:pt x="554133" y="235568"/>
                </a:lnTo>
                <a:lnTo>
                  <a:pt x="543565" y="192301"/>
                </a:lnTo>
                <a:lnTo>
                  <a:pt x="526654" y="151958"/>
                </a:lnTo>
                <a:lnTo>
                  <a:pt x="503973" y="115115"/>
                </a:lnTo>
                <a:lnTo>
                  <a:pt x="476097" y="82353"/>
                </a:lnTo>
                <a:lnTo>
                  <a:pt x="443601" y="54249"/>
                </a:lnTo>
                <a:lnTo>
                  <a:pt x="407057" y="31383"/>
                </a:lnTo>
                <a:lnTo>
                  <a:pt x="367042" y="14334"/>
                </a:lnTo>
                <a:lnTo>
                  <a:pt x="324129" y="3680"/>
                </a:lnTo>
                <a:lnTo>
                  <a:pt x="278892" y="0"/>
                </a:lnTo>
                <a:close/>
              </a:path>
            </a:pathLst>
          </a:custGeom>
          <a:solidFill>
            <a:srgbClr val="ED9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73152" y="5466588"/>
            <a:ext cx="1134110" cy="1141730"/>
            <a:chOff x="73152" y="5466588"/>
            <a:chExt cx="1134110" cy="1141730"/>
          </a:xfrm>
        </p:grpSpPr>
        <p:sp>
          <p:nvSpPr>
            <p:cNvPr id="14" name="object 14"/>
            <p:cNvSpPr/>
            <p:nvPr/>
          </p:nvSpPr>
          <p:spPr>
            <a:xfrm>
              <a:off x="172212" y="5670804"/>
              <a:ext cx="518159" cy="521334"/>
            </a:xfrm>
            <a:custGeom>
              <a:avLst/>
              <a:gdLst/>
              <a:ahLst/>
              <a:cxnLst/>
              <a:rect l="l" t="t" r="r" b="b"/>
              <a:pathLst>
                <a:path w="518159" h="521335">
                  <a:moveTo>
                    <a:pt x="259079" y="0"/>
                  </a:moveTo>
                  <a:lnTo>
                    <a:pt x="212508" y="4198"/>
                  </a:lnTo>
                  <a:lnTo>
                    <a:pt x="168676" y="16303"/>
                  </a:lnTo>
                  <a:lnTo>
                    <a:pt x="128315" y="35579"/>
                  </a:lnTo>
                  <a:lnTo>
                    <a:pt x="92156" y="61290"/>
                  </a:lnTo>
                  <a:lnTo>
                    <a:pt x="60930" y="92699"/>
                  </a:lnTo>
                  <a:lnTo>
                    <a:pt x="35370" y="129071"/>
                  </a:lnTo>
                  <a:lnTo>
                    <a:pt x="16208" y="169670"/>
                  </a:lnTo>
                  <a:lnTo>
                    <a:pt x="4173" y="213759"/>
                  </a:lnTo>
                  <a:lnTo>
                    <a:pt x="0" y="260604"/>
                  </a:lnTo>
                  <a:lnTo>
                    <a:pt x="4173" y="307448"/>
                  </a:lnTo>
                  <a:lnTo>
                    <a:pt x="16208" y="351537"/>
                  </a:lnTo>
                  <a:lnTo>
                    <a:pt x="35370" y="392136"/>
                  </a:lnTo>
                  <a:lnTo>
                    <a:pt x="60930" y="428508"/>
                  </a:lnTo>
                  <a:lnTo>
                    <a:pt x="92156" y="459917"/>
                  </a:lnTo>
                  <a:lnTo>
                    <a:pt x="128315" y="485628"/>
                  </a:lnTo>
                  <a:lnTo>
                    <a:pt x="168676" y="504904"/>
                  </a:lnTo>
                  <a:lnTo>
                    <a:pt x="212508" y="517009"/>
                  </a:lnTo>
                  <a:lnTo>
                    <a:pt x="259079" y="521208"/>
                  </a:lnTo>
                  <a:lnTo>
                    <a:pt x="305651" y="517009"/>
                  </a:lnTo>
                  <a:lnTo>
                    <a:pt x="349483" y="504904"/>
                  </a:lnTo>
                  <a:lnTo>
                    <a:pt x="389844" y="485628"/>
                  </a:lnTo>
                  <a:lnTo>
                    <a:pt x="426003" y="459917"/>
                  </a:lnTo>
                  <a:lnTo>
                    <a:pt x="457229" y="428508"/>
                  </a:lnTo>
                  <a:lnTo>
                    <a:pt x="482789" y="392136"/>
                  </a:lnTo>
                  <a:lnTo>
                    <a:pt x="501951" y="351537"/>
                  </a:lnTo>
                  <a:lnTo>
                    <a:pt x="513986" y="307448"/>
                  </a:lnTo>
                  <a:lnTo>
                    <a:pt x="518159" y="260604"/>
                  </a:lnTo>
                  <a:lnTo>
                    <a:pt x="513986" y="213759"/>
                  </a:lnTo>
                  <a:lnTo>
                    <a:pt x="501951" y="169670"/>
                  </a:lnTo>
                  <a:lnTo>
                    <a:pt x="482789" y="129071"/>
                  </a:lnTo>
                  <a:lnTo>
                    <a:pt x="457229" y="92699"/>
                  </a:lnTo>
                  <a:lnTo>
                    <a:pt x="426003" y="61290"/>
                  </a:lnTo>
                  <a:lnTo>
                    <a:pt x="389844" y="35579"/>
                  </a:lnTo>
                  <a:lnTo>
                    <a:pt x="349483" y="16303"/>
                  </a:lnTo>
                  <a:lnTo>
                    <a:pt x="305651" y="4198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152" y="5466588"/>
              <a:ext cx="1133856" cy="114147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65454" y="6121248"/>
            <a:ext cx="264160" cy="20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0"/>
              </a:lnSpc>
            </a:pPr>
            <a:r>
              <a:rPr sz="1300" b="1" spc="-114" dirty="0">
                <a:solidFill>
                  <a:srgbClr val="E6E7E9"/>
                </a:solidFill>
                <a:latin typeface="Trebuchet MS"/>
                <a:cs typeface="Trebuchet MS"/>
              </a:rPr>
              <a:t>STE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xfrm>
            <a:off x="750214" y="6284019"/>
            <a:ext cx="293369" cy="93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500" b="1" i="0" kern="1200">
                <a:solidFill>
                  <a:srgbClr val="E6E7E9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ID" spc="-15"/>
              <a:t>Add</a:t>
            </a:r>
            <a:r>
              <a:rPr lang="en-ID" spc="-80"/>
              <a:t> </a:t>
            </a:r>
            <a:r>
              <a:rPr lang="en-ID" spc="-35"/>
              <a:t>Some</a:t>
            </a:r>
            <a:endParaRPr spc="-35" dirty="0"/>
          </a:p>
        </p:txBody>
      </p:sp>
      <p:sp>
        <p:nvSpPr>
          <p:cNvPr id="18" name="object 18"/>
          <p:cNvSpPr txBox="1"/>
          <p:nvPr/>
        </p:nvSpPr>
        <p:spPr>
          <a:xfrm>
            <a:off x="800506" y="6319368"/>
            <a:ext cx="144145" cy="20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0"/>
              </a:lnSpc>
            </a:pPr>
            <a:r>
              <a:rPr sz="1300" b="1" spc="-70" dirty="0">
                <a:solidFill>
                  <a:srgbClr val="E6E7E9"/>
                </a:solidFill>
                <a:latin typeface="Trebuchet MS"/>
                <a:cs typeface="Trebuchet MS"/>
              </a:rPr>
              <a:t>P</a:t>
            </a:r>
            <a:r>
              <a:rPr sz="1300" b="1" spc="-434" dirty="0">
                <a:solidFill>
                  <a:srgbClr val="E6E7E9"/>
                </a:solidFill>
                <a:latin typeface="Trebuchet MS"/>
                <a:cs typeface="Trebuchet MS"/>
              </a:rPr>
              <a:t>S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6790" y="6358695"/>
            <a:ext cx="221615" cy="9398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500" b="1" spc="-45" dirty="0">
                <a:solidFill>
                  <a:srgbClr val="E6E7E9"/>
                </a:solidFill>
                <a:latin typeface="Trebuchet MS"/>
                <a:cs typeface="Trebuchet MS"/>
              </a:rPr>
              <a:t>Brief</a:t>
            </a:r>
            <a:r>
              <a:rPr sz="500" b="1" spc="-85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E6E7E9"/>
                </a:solidFill>
                <a:latin typeface="Trebuchet MS"/>
                <a:cs typeface="Trebuchet MS"/>
              </a:rPr>
              <a:t>To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xfrm>
            <a:off x="785266" y="6433371"/>
            <a:ext cx="222884" cy="93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500" b="1" i="0" kern="1200">
                <a:solidFill>
                  <a:srgbClr val="E6E7E9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ID" spc="-30"/>
              <a:t>Explain</a:t>
            </a:r>
            <a:endParaRPr spc="-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4024" y="1565147"/>
            <a:ext cx="190500" cy="190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4919" y="1565147"/>
            <a:ext cx="190500" cy="190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75816" y="1565147"/>
            <a:ext cx="190500" cy="190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86711" y="1565147"/>
            <a:ext cx="190500" cy="190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7607" y="1565147"/>
            <a:ext cx="190500" cy="190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281684" cy="6400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10967" y="483107"/>
            <a:ext cx="1011936" cy="10119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111483" y="0"/>
            <a:ext cx="1060703" cy="7056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73152" y="5419344"/>
            <a:ext cx="1134110" cy="1188720"/>
            <a:chOff x="73152" y="5419344"/>
            <a:chExt cx="1134110" cy="1188720"/>
          </a:xfrm>
        </p:grpSpPr>
        <p:sp>
          <p:nvSpPr>
            <p:cNvPr id="11" name="object 11"/>
            <p:cNvSpPr/>
            <p:nvPr/>
          </p:nvSpPr>
          <p:spPr>
            <a:xfrm>
              <a:off x="682752" y="5419344"/>
              <a:ext cx="467995" cy="472440"/>
            </a:xfrm>
            <a:custGeom>
              <a:avLst/>
              <a:gdLst/>
              <a:ahLst/>
              <a:cxnLst/>
              <a:rect l="l" t="t" r="r" b="b"/>
              <a:pathLst>
                <a:path w="467994" h="472439">
                  <a:moveTo>
                    <a:pt x="233934" y="0"/>
                  </a:moveTo>
                  <a:lnTo>
                    <a:pt x="186788" y="4800"/>
                  </a:lnTo>
                  <a:lnTo>
                    <a:pt x="142876" y="18567"/>
                  </a:lnTo>
                  <a:lnTo>
                    <a:pt x="103139" y="40351"/>
                  </a:lnTo>
                  <a:lnTo>
                    <a:pt x="68518" y="69199"/>
                  </a:lnTo>
                  <a:lnTo>
                    <a:pt x="39952" y="104161"/>
                  </a:lnTo>
                  <a:lnTo>
                    <a:pt x="18383" y="144285"/>
                  </a:lnTo>
                  <a:lnTo>
                    <a:pt x="4752" y="188622"/>
                  </a:lnTo>
                  <a:lnTo>
                    <a:pt x="0" y="236219"/>
                  </a:lnTo>
                  <a:lnTo>
                    <a:pt x="4752" y="283824"/>
                  </a:lnTo>
                  <a:lnTo>
                    <a:pt x="18383" y="328164"/>
                  </a:lnTo>
                  <a:lnTo>
                    <a:pt x="39952" y="368290"/>
                  </a:lnTo>
                  <a:lnTo>
                    <a:pt x="68518" y="403250"/>
                  </a:lnTo>
                  <a:lnTo>
                    <a:pt x="103139" y="432095"/>
                  </a:lnTo>
                  <a:lnTo>
                    <a:pt x="142876" y="453875"/>
                  </a:lnTo>
                  <a:lnTo>
                    <a:pt x="186788" y="467640"/>
                  </a:lnTo>
                  <a:lnTo>
                    <a:pt x="233934" y="472439"/>
                  </a:lnTo>
                  <a:lnTo>
                    <a:pt x="281079" y="467640"/>
                  </a:lnTo>
                  <a:lnTo>
                    <a:pt x="324991" y="453875"/>
                  </a:lnTo>
                  <a:lnTo>
                    <a:pt x="364728" y="432095"/>
                  </a:lnTo>
                  <a:lnTo>
                    <a:pt x="399349" y="403250"/>
                  </a:lnTo>
                  <a:lnTo>
                    <a:pt x="427915" y="368290"/>
                  </a:lnTo>
                  <a:lnTo>
                    <a:pt x="449484" y="328164"/>
                  </a:lnTo>
                  <a:lnTo>
                    <a:pt x="463115" y="283824"/>
                  </a:lnTo>
                  <a:lnTo>
                    <a:pt x="467867" y="236219"/>
                  </a:lnTo>
                  <a:lnTo>
                    <a:pt x="463115" y="188622"/>
                  </a:lnTo>
                  <a:lnTo>
                    <a:pt x="449484" y="144285"/>
                  </a:lnTo>
                  <a:lnTo>
                    <a:pt x="427915" y="104161"/>
                  </a:lnTo>
                  <a:lnTo>
                    <a:pt x="399349" y="69199"/>
                  </a:lnTo>
                  <a:lnTo>
                    <a:pt x="364728" y="40351"/>
                  </a:lnTo>
                  <a:lnTo>
                    <a:pt x="324991" y="18567"/>
                  </a:lnTo>
                  <a:lnTo>
                    <a:pt x="281079" y="4800"/>
                  </a:lnTo>
                  <a:lnTo>
                    <a:pt x="23393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8743" y="5978652"/>
              <a:ext cx="558165" cy="562610"/>
            </a:xfrm>
            <a:custGeom>
              <a:avLst/>
              <a:gdLst/>
              <a:ahLst/>
              <a:cxnLst/>
              <a:rect l="l" t="t" r="r" b="b"/>
              <a:pathLst>
                <a:path w="558165" h="562609">
                  <a:moveTo>
                    <a:pt x="278892" y="0"/>
                  </a:moveTo>
                  <a:lnTo>
                    <a:pt x="233654" y="3680"/>
                  </a:lnTo>
                  <a:lnTo>
                    <a:pt x="190741" y="14334"/>
                  </a:lnTo>
                  <a:lnTo>
                    <a:pt x="150726" y="31383"/>
                  </a:lnTo>
                  <a:lnTo>
                    <a:pt x="114182" y="54249"/>
                  </a:lnTo>
                  <a:lnTo>
                    <a:pt x="81686" y="82353"/>
                  </a:lnTo>
                  <a:lnTo>
                    <a:pt x="53810" y="115115"/>
                  </a:lnTo>
                  <a:lnTo>
                    <a:pt x="31129" y="151958"/>
                  </a:lnTo>
                  <a:lnTo>
                    <a:pt x="14218" y="192301"/>
                  </a:lnTo>
                  <a:lnTo>
                    <a:pt x="3650" y="235568"/>
                  </a:lnTo>
                  <a:lnTo>
                    <a:pt x="0" y="281178"/>
                  </a:lnTo>
                  <a:lnTo>
                    <a:pt x="3650" y="326787"/>
                  </a:lnTo>
                  <a:lnTo>
                    <a:pt x="14218" y="370054"/>
                  </a:lnTo>
                  <a:lnTo>
                    <a:pt x="31129" y="410397"/>
                  </a:lnTo>
                  <a:lnTo>
                    <a:pt x="53810" y="447240"/>
                  </a:lnTo>
                  <a:lnTo>
                    <a:pt x="81686" y="480002"/>
                  </a:lnTo>
                  <a:lnTo>
                    <a:pt x="114182" y="508106"/>
                  </a:lnTo>
                  <a:lnTo>
                    <a:pt x="150726" y="530972"/>
                  </a:lnTo>
                  <a:lnTo>
                    <a:pt x="190741" y="548021"/>
                  </a:lnTo>
                  <a:lnTo>
                    <a:pt x="233654" y="558675"/>
                  </a:lnTo>
                  <a:lnTo>
                    <a:pt x="278892" y="562356"/>
                  </a:lnTo>
                  <a:lnTo>
                    <a:pt x="324129" y="558675"/>
                  </a:lnTo>
                  <a:lnTo>
                    <a:pt x="367042" y="548021"/>
                  </a:lnTo>
                  <a:lnTo>
                    <a:pt x="407057" y="530972"/>
                  </a:lnTo>
                  <a:lnTo>
                    <a:pt x="443601" y="508106"/>
                  </a:lnTo>
                  <a:lnTo>
                    <a:pt x="476097" y="480002"/>
                  </a:lnTo>
                  <a:lnTo>
                    <a:pt x="503973" y="447240"/>
                  </a:lnTo>
                  <a:lnTo>
                    <a:pt x="526654" y="410397"/>
                  </a:lnTo>
                  <a:lnTo>
                    <a:pt x="543565" y="370054"/>
                  </a:lnTo>
                  <a:lnTo>
                    <a:pt x="554133" y="326787"/>
                  </a:lnTo>
                  <a:lnTo>
                    <a:pt x="557784" y="281178"/>
                  </a:lnTo>
                  <a:lnTo>
                    <a:pt x="554133" y="235568"/>
                  </a:lnTo>
                  <a:lnTo>
                    <a:pt x="543565" y="192301"/>
                  </a:lnTo>
                  <a:lnTo>
                    <a:pt x="526654" y="151958"/>
                  </a:lnTo>
                  <a:lnTo>
                    <a:pt x="503973" y="115115"/>
                  </a:lnTo>
                  <a:lnTo>
                    <a:pt x="476097" y="82353"/>
                  </a:lnTo>
                  <a:lnTo>
                    <a:pt x="443601" y="54249"/>
                  </a:lnTo>
                  <a:lnTo>
                    <a:pt x="407057" y="31383"/>
                  </a:lnTo>
                  <a:lnTo>
                    <a:pt x="367042" y="14334"/>
                  </a:lnTo>
                  <a:lnTo>
                    <a:pt x="324129" y="3680"/>
                  </a:lnTo>
                  <a:lnTo>
                    <a:pt x="278892" y="0"/>
                  </a:lnTo>
                  <a:close/>
                </a:path>
              </a:pathLst>
            </a:custGeom>
            <a:solidFill>
              <a:srgbClr val="ED94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2212" y="5670804"/>
              <a:ext cx="518159" cy="521334"/>
            </a:xfrm>
            <a:custGeom>
              <a:avLst/>
              <a:gdLst/>
              <a:ahLst/>
              <a:cxnLst/>
              <a:rect l="l" t="t" r="r" b="b"/>
              <a:pathLst>
                <a:path w="518159" h="521335">
                  <a:moveTo>
                    <a:pt x="259079" y="0"/>
                  </a:moveTo>
                  <a:lnTo>
                    <a:pt x="212508" y="4198"/>
                  </a:lnTo>
                  <a:lnTo>
                    <a:pt x="168676" y="16303"/>
                  </a:lnTo>
                  <a:lnTo>
                    <a:pt x="128315" y="35579"/>
                  </a:lnTo>
                  <a:lnTo>
                    <a:pt x="92156" y="61290"/>
                  </a:lnTo>
                  <a:lnTo>
                    <a:pt x="60930" y="92699"/>
                  </a:lnTo>
                  <a:lnTo>
                    <a:pt x="35370" y="129071"/>
                  </a:lnTo>
                  <a:lnTo>
                    <a:pt x="16208" y="169670"/>
                  </a:lnTo>
                  <a:lnTo>
                    <a:pt x="4173" y="213759"/>
                  </a:lnTo>
                  <a:lnTo>
                    <a:pt x="0" y="260604"/>
                  </a:lnTo>
                  <a:lnTo>
                    <a:pt x="4173" y="307448"/>
                  </a:lnTo>
                  <a:lnTo>
                    <a:pt x="16208" y="351537"/>
                  </a:lnTo>
                  <a:lnTo>
                    <a:pt x="35370" y="392136"/>
                  </a:lnTo>
                  <a:lnTo>
                    <a:pt x="60930" y="428508"/>
                  </a:lnTo>
                  <a:lnTo>
                    <a:pt x="92156" y="459917"/>
                  </a:lnTo>
                  <a:lnTo>
                    <a:pt x="128315" y="485628"/>
                  </a:lnTo>
                  <a:lnTo>
                    <a:pt x="168676" y="504904"/>
                  </a:lnTo>
                  <a:lnTo>
                    <a:pt x="212508" y="517009"/>
                  </a:lnTo>
                  <a:lnTo>
                    <a:pt x="259079" y="521208"/>
                  </a:lnTo>
                  <a:lnTo>
                    <a:pt x="305651" y="517009"/>
                  </a:lnTo>
                  <a:lnTo>
                    <a:pt x="349483" y="504904"/>
                  </a:lnTo>
                  <a:lnTo>
                    <a:pt x="389844" y="485628"/>
                  </a:lnTo>
                  <a:lnTo>
                    <a:pt x="426003" y="459917"/>
                  </a:lnTo>
                  <a:lnTo>
                    <a:pt x="457229" y="428508"/>
                  </a:lnTo>
                  <a:lnTo>
                    <a:pt x="482789" y="392136"/>
                  </a:lnTo>
                  <a:lnTo>
                    <a:pt x="501951" y="351537"/>
                  </a:lnTo>
                  <a:lnTo>
                    <a:pt x="513986" y="307448"/>
                  </a:lnTo>
                  <a:lnTo>
                    <a:pt x="518159" y="260604"/>
                  </a:lnTo>
                  <a:lnTo>
                    <a:pt x="513986" y="213759"/>
                  </a:lnTo>
                  <a:lnTo>
                    <a:pt x="501951" y="169670"/>
                  </a:lnTo>
                  <a:lnTo>
                    <a:pt x="482789" y="129071"/>
                  </a:lnTo>
                  <a:lnTo>
                    <a:pt x="457229" y="92699"/>
                  </a:lnTo>
                  <a:lnTo>
                    <a:pt x="426003" y="61290"/>
                  </a:lnTo>
                  <a:lnTo>
                    <a:pt x="389844" y="35579"/>
                  </a:lnTo>
                  <a:lnTo>
                    <a:pt x="349483" y="16303"/>
                  </a:lnTo>
                  <a:lnTo>
                    <a:pt x="305651" y="4198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152" y="5466588"/>
              <a:ext cx="1133856" cy="114147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78204" y="476503"/>
            <a:ext cx="10668000" cy="5694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9342120" algn="r">
              <a:lnSpc>
                <a:spcPts val="2705"/>
              </a:lnSpc>
              <a:spcBef>
                <a:spcPts val="100"/>
              </a:spcBef>
            </a:pPr>
            <a:r>
              <a:rPr sz="2400" spc="-20" dirty="0">
                <a:solidFill>
                  <a:srgbClr val="2D75B6"/>
                </a:solidFill>
                <a:latin typeface="Arial"/>
                <a:cs typeface="Arial"/>
              </a:rPr>
              <a:t>01</a:t>
            </a:r>
            <a:endParaRPr sz="2400">
              <a:latin typeface="Arial"/>
              <a:cs typeface="Arial"/>
            </a:endParaRPr>
          </a:p>
          <a:p>
            <a:pPr marR="9341485" algn="r">
              <a:lnSpc>
                <a:spcPts val="2225"/>
              </a:lnSpc>
            </a:pPr>
            <a:r>
              <a:rPr sz="2000" spc="-450" dirty="0">
                <a:solidFill>
                  <a:srgbClr val="2D75B6"/>
                </a:solidFill>
                <a:latin typeface="Arial"/>
                <a:cs typeface="Arial"/>
              </a:rPr>
              <a:t>P</a:t>
            </a:r>
            <a:r>
              <a:rPr sz="2000" spc="-70" dirty="0">
                <a:solidFill>
                  <a:srgbClr val="2D75B6"/>
                </a:solidFill>
                <a:latin typeface="Arial"/>
                <a:cs typeface="Arial"/>
              </a:rPr>
              <a:t>e</a:t>
            </a:r>
            <a:r>
              <a:rPr sz="2000" spc="-40" dirty="0">
                <a:solidFill>
                  <a:srgbClr val="2D75B6"/>
                </a:solidFill>
                <a:latin typeface="Arial"/>
                <a:cs typeface="Arial"/>
              </a:rPr>
              <a:t>r</a:t>
            </a:r>
            <a:r>
              <a:rPr sz="2000" spc="-120" dirty="0">
                <a:solidFill>
                  <a:srgbClr val="2D75B6"/>
                </a:solidFill>
                <a:latin typeface="Arial"/>
                <a:cs typeface="Arial"/>
              </a:rPr>
              <a:t>encana</a:t>
            </a:r>
            <a:r>
              <a:rPr sz="2000" spc="-130" dirty="0">
                <a:solidFill>
                  <a:srgbClr val="2D75B6"/>
                </a:solidFill>
                <a:latin typeface="Arial"/>
                <a:cs typeface="Arial"/>
              </a:rPr>
              <a:t>a</a:t>
            </a:r>
            <a:r>
              <a:rPr sz="2000" spc="-235" dirty="0">
                <a:solidFill>
                  <a:srgbClr val="2D75B6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  <a:p>
            <a:pPr marR="9340850" algn="r">
              <a:lnSpc>
                <a:spcPct val="100000"/>
              </a:lnSpc>
            </a:pPr>
            <a:r>
              <a:rPr sz="2000" spc="-95" dirty="0">
                <a:solidFill>
                  <a:srgbClr val="2D75B6"/>
                </a:solidFill>
                <a:latin typeface="Arial"/>
                <a:cs typeface="Arial"/>
              </a:rPr>
              <a:t>Ang</a:t>
            </a:r>
            <a:r>
              <a:rPr sz="2000" spc="-135" dirty="0">
                <a:solidFill>
                  <a:srgbClr val="2D75B6"/>
                </a:solidFill>
                <a:latin typeface="Arial"/>
                <a:cs typeface="Arial"/>
              </a:rPr>
              <a:t>g</a:t>
            </a:r>
            <a:r>
              <a:rPr sz="2000" spc="-5" dirty="0">
                <a:solidFill>
                  <a:srgbClr val="2D75B6"/>
                </a:solidFill>
                <a:latin typeface="Arial"/>
                <a:cs typeface="Arial"/>
              </a:rPr>
              <a:t>a</a:t>
            </a:r>
            <a:r>
              <a:rPr sz="2000" spc="-30" dirty="0">
                <a:solidFill>
                  <a:srgbClr val="2D75B6"/>
                </a:solidFill>
                <a:latin typeface="Arial"/>
                <a:cs typeface="Arial"/>
              </a:rPr>
              <a:t>r</a:t>
            </a:r>
            <a:r>
              <a:rPr sz="2000" spc="-125" dirty="0">
                <a:solidFill>
                  <a:srgbClr val="2D75B6"/>
                </a:solidFill>
                <a:latin typeface="Arial"/>
                <a:cs typeface="Arial"/>
              </a:rPr>
              <a:t>an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50">
              <a:latin typeface="Arial"/>
              <a:cs typeface="Arial"/>
            </a:endParaRPr>
          </a:p>
          <a:p>
            <a:pPr marL="67310">
              <a:lnSpc>
                <a:spcPct val="100000"/>
              </a:lnSpc>
            </a:pPr>
            <a:r>
              <a:rPr sz="3200" b="1" spc="-85" dirty="0">
                <a:solidFill>
                  <a:srgbClr val="C55A11"/>
                </a:solidFill>
                <a:latin typeface="Trebuchet MS"/>
                <a:cs typeface="Trebuchet MS"/>
              </a:rPr>
              <a:t>PENTINGNYA </a:t>
            </a:r>
            <a:r>
              <a:rPr sz="3200" b="1" spc="-20" dirty="0">
                <a:solidFill>
                  <a:srgbClr val="C55A11"/>
                </a:solidFill>
                <a:latin typeface="Trebuchet MS"/>
                <a:cs typeface="Trebuchet MS"/>
              </a:rPr>
              <a:t>MENJAGA</a:t>
            </a:r>
            <a:r>
              <a:rPr sz="3200" b="1" spc="-225" dirty="0">
                <a:solidFill>
                  <a:srgbClr val="C55A11"/>
                </a:solidFill>
                <a:latin typeface="Trebuchet MS"/>
                <a:cs typeface="Trebuchet MS"/>
              </a:rPr>
              <a:t> </a:t>
            </a:r>
            <a:r>
              <a:rPr sz="3200" b="1" spc="-10" dirty="0">
                <a:solidFill>
                  <a:srgbClr val="C55A11"/>
                </a:solidFill>
                <a:latin typeface="Trebuchet MS"/>
                <a:cs typeface="Trebuchet MS"/>
              </a:rPr>
              <a:t>PEMASUKAN</a:t>
            </a:r>
            <a:endParaRPr sz="3200">
              <a:latin typeface="Trebuchet MS"/>
              <a:cs typeface="Trebuchet MS"/>
            </a:endParaRPr>
          </a:p>
          <a:p>
            <a:pPr marL="658495" marR="359410">
              <a:lnSpc>
                <a:spcPct val="100000"/>
              </a:lnSpc>
              <a:spcBef>
                <a:spcPts val="900"/>
              </a:spcBef>
            </a:pPr>
            <a:r>
              <a:rPr sz="2400" spc="-5" dirty="0">
                <a:latin typeface="Carlito"/>
                <a:cs typeface="Carlito"/>
              </a:rPr>
              <a:t>Musibah </a:t>
            </a:r>
            <a:r>
              <a:rPr sz="2400" dirty="0">
                <a:latin typeface="Carlito"/>
                <a:cs typeface="Carlito"/>
              </a:rPr>
              <a:t>tidak </a:t>
            </a:r>
            <a:r>
              <a:rPr sz="2400" spc="-5" dirty="0">
                <a:latin typeface="Carlito"/>
                <a:cs typeface="Carlito"/>
              </a:rPr>
              <a:t>bisa dihindari </a:t>
            </a:r>
            <a:r>
              <a:rPr sz="2400" spc="-15" dirty="0">
                <a:latin typeface="Carlito"/>
                <a:cs typeface="Carlito"/>
              </a:rPr>
              <a:t>jika </a:t>
            </a:r>
            <a:r>
              <a:rPr sz="2400" dirty="0">
                <a:latin typeface="Carlito"/>
                <a:cs typeface="Carlito"/>
              </a:rPr>
              <a:t>Allah </a:t>
            </a:r>
            <a:r>
              <a:rPr sz="2400" spc="-5" dirty="0">
                <a:latin typeface="Carlito"/>
                <a:cs typeface="Carlito"/>
              </a:rPr>
              <a:t>sudah </a:t>
            </a:r>
            <a:r>
              <a:rPr sz="2400" spc="-10" dirty="0">
                <a:latin typeface="Carlito"/>
                <a:cs typeface="Carlito"/>
              </a:rPr>
              <a:t>berkehendak, </a:t>
            </a:r>
            <a:r>
              <a:rPr sz="2400" spc="-5" dirty="0">
                <a:latin typeface="Carlito"/>
                <a:cs typeface="Carlito"/>
              </a:rPr>
              <a:t>seperti </a:t>
            </a:r>
            <a:r>
              <a:rPr sz="2400" spc="-10" dirty="0">
                <a:latin typeface="Carlito"/>
                <a:cs typeface="Carlito"/>
              </a:rPr>
              <a:t>firman-Nya  </a:t>
            </a:r>
            <a:r>
              <a:rPr sz="2400" spc="-5" dirty="0">
                <a:latin typeface="Carlito"/>
                <a:cs typeface="Carlito"/>
              </a:rPr>
              <a:t>dalam </a:t>
            </a:r>
            <a:r>
              <a:rPr sz="2400" dirty="0">
                <a:latin typeface="Carlito"/>
                <a:cs typeface="Carlito"/>
              </a:rPr>
              <a:t>Al </a:t>
            </a:r>
            <a:r>
              <a:rPr sz="2400" spc="-10" dirty="0">
                <a:latin typeface="Carlito"/>
                <a:cs typeface="Carlito"/>
              </a:rPr>
              <a:t>Quran sebagai berikut</a:t>
            </a:r>
            <a:r>
              <a:rPr sz="2400" spc="-3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:</a:t>
            </a:r>
            <a:endParaRPr sz="2400">
              <a:latin typeface="Carlito"/>
              <a:cs typeface="Carlito"/>
            </a:endParaRPr>
          </a:p>
          <a:p>
            <a:pPr marL="4249420" marR="5080" indent="-3554729">
              <a:lnSpc>
                <a:spcPct val="100000"/>
              </a:lnSpc>
            </a:pPr>
            <a:r>
              <a:rPr sz="2400" i="1" spc="10" dirty="0">
                <a:latin typeface="Carlito"/>
                <a:cs typeface="Carlito"/>
              </a:rPr>
              <a:t>“Tidak </a:t>
            </a:r>
            <a:r>
              <a:rPr sz="2400" i="1" spc="-5" dirty="0">
                <a:latin typeface="Carlito"/>
                <a:cs typeface="Carlito"/>
              </a:rPr>
              <a:t>ada suatu </a:t>
            </a:r>
            <a:r>
              <a:rPr sz="2400" i="1" dirty="0">
                <a:latin typeface="Carlito"/>
                <a:cs typeface="Carlito"/>
              </a:rPr>
              <a:t>musibahpun </a:t>
            </a:r>
            <a:r>
              <a:rPr sz="2400" i="1" spc="-5" dirty="0">
                <a:latin typeface="Carlito"/>
                <a:cs typeface="Carlito"/>
              </a:rPr>
              <a:t>yang </a:t>
            </a:r>
            <a:r>
              <a:rPr sz="2400" i="1" dirty="0">
                <a:latin typeface="Carlito"/>
                <a:cs typeface="Carlito"/>
              </a:rPr>
              <a:t>menimpa </a:t>
            </a:r>
            <a:r>
              <a:rPr sz="2400" i="1" spc="-5" dirty="0">
                <a:latin typeface="Carlito"/>
                <a:cs typeface="Carlito"/>
              </a:rPr>
              <a:t>seorang </a:t>
            </a:r>
            <a:r>
              <a:rPr sz="2400" i="1" spc="-15" dirty="0">
                <a:latin typeface="Carlito"/>
                <a:cs typeface="Carlito"/>
              </a:rPr>
              <a:t>kecuali </a:t>
            </a:r>
            <a:r>
              <a:rPr sz="2400" i="1" spc="-5" dirty="0">
                <a:latin typeface="Carlito"/>
                <a:cs typeface="Carlito"/>
              </a:rPr>
              <a:t>dengan </a:t>
            </a:r>
            <a:r>
              <a:rPr sz="2400" i="1" dirty="0">
                <a:latin typeface="Carlito"/>
                <a:cs typeface="Carlito"/>
              </a:rPr>
              <a:t>ijin Allah”</a:t>
            </a:r>
            <a:r>
              <a:rPr sz="2400" dirty="0">
                <a:latin typeface="Carlito"/>
                <a:cs typeface="Carlito"/>
              </a:rPr>
              <a:t>.  </a:t>
            </a:r>
            <a:r>
              <a:rPr sz="2400" spc="-5" dirty="0">
                <a:latin typeface="Carlito"/>
                <a:cs typeface="Carlito"/>
              </a:rPr>
              <a:t>(Q.S.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At-Taghaabun:11)</a:t>
            </a:r>
            <a:endParaRPr sz="2400">
              <a:latin typeface="Carlito"/>
              <a:cs typeface="Carlito"/>
            </a:endParaRPr>
          </a:p>
          <a:p>
            <a:pPr marL="658495">
              <a:lnSpc>
                <a:spcPct val="100000"/>
              </a:lnSpc>
            </a:pPr>
            <a:r>
              <a:rPr sz="2400" spc="-10" dirty="0">
                <a:latin typeface="Carlito"/>
                <a:cs typeface="Carlito"/>
              </a:rPr>
              <a:t>Hadist </a:t>
            </a:r>
            <a:r>
              <a:rPr sz="2400" spc="-5" dirty="0">
                <a:latin typeface="Carlito"/>
                <a:cs typeface="Carlito"/>
              </a:rPr>
              <a:t>nabi </a:t>
            </a:r>
            <a:r>
              <a:rPr sz="2400" spc="-10" dirty="0">
                <a:latin typeface="Carlito"/>
                <a:cs typeface="Carlito"/>
              </a:rPr>
              <a:t>yang </a:t>
            </a:r>
            <a:r>
              <a:rPr sz="2400" spc="-20" dirty="0">
                <a:latin typeface="Carlito"/>
                <a:cs typeface="Carlito"/>
              </a:rPr>
              <a:t>diriwayatkan </a:t>
            </a:r>
            <a:r>
              <a:rPr sz="2400" spc="-5" dirty="0">
                <a:latin typeface="Carlito"/>
                <a:cs typeface="Carlito"/>
              </a:rPr>
              <a:t>oleh Imam </a:t>
            </a:r>
            <a:r>
              <a:rPr sz="2400" dirty="0">
                <a:latin typeface="Carlito"/>
                <a:cs typeface="Carlito"/>
              </a:rPr>
              <a:t>Bukhari </a:t>
            </a:r>
            <a:r>
              <a:rPr sz="2400" spc="-10" dirty="0">
                <a:latin typeface="Carlito"/>
                <a:cs typeface="Carlito"/>
              </a:rPr>
              <a:t>Sebagai berikut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:</a:t>
            </a:r>
            <a:endParaRPr sz="2400">
              <a:latin typeface="Carlito"/>
              <a:cs typeface="Carlito"/>
            </a:endParaRPr>
          </a:p>
          <a:p>
            <a:pPr marL="894715" marR="99695" indent="-40005">
              <a:lnSpc>
                <a:spcPct val="100000"/>
              </a:lnSpc>
            </a:pPr>
            <a:r>
              <a:rPr sz="2400" i="1" spc="-5" dirty="0">
                <a:latin typeface="Carlito"/>
                <a:cs typeface="Carlito"/>
              </a:rPr>
              <a:t>“Lebih baik </a:t>
            </a:r>
            <a:r>
              <a:rPr sz="2400" i="1" spc="-10" dirty="0">
                <a:latin typeface="Carlito"/>
                <a:cs typeface="Carlito"/>
              </a:rPr>
              <a:t>kita meninggalkan keturunanmu </a:t>
            </a:r>
            <a:r>
              <a:rPr sz="2400" i="1" spc="-25" dirty="0">
                <a:latin typeface="Carlito"/>
                <a:cs typeface="Carlito"/>
              </a:rPr>
              <a:t>kekayaan </a:t>
            </a:r>
            <a:r>
              <a:rPr sz="2400" i="1" spc="-5" dirty="0">
                <a:latin typeface="Carlito"/>
                <a:cs typeface="Carlito"/>
              </a:rPr>
              <a:t>daripada </a:t>
            </a:r>
            <a:r>
              <a:rPr sz="2400" i="1" spc="-10" dirty="0">
                <a:latin typeface="Carlito"/>
                <a:cs typeface="Carlito"/>
              </a:rPr>
              <a:t>meninggalkan  </a:t>
            </a:r>
            <a:r>
              <a:rPr sz="2400" i="1" spc="-15" dirty="0">
                <a:latin typeface="Carlito"/>
                <a:cs typeface="Carlito"/>
              </a:rPr>
              <a:t>mereka </a:t>
            </a:r>
            <a:r>
              <a:rPr sz="2400" i="1" spc="-5" dirty="0">
                <a:latin typeface="Carlito"/>
                <a:cs typeface="Carlito"/>
              </a:rPr>
              <a:t>miskin sambil </a:t>
            </a:r>
            <a:r>
              <a:rPr sz="2400" i="1" dirty="0">
                <a:latin typeface="Carlito"/>
                <a:cs typeface="Carlito"/>
              </a:rPr>
              <a:t>memohon </a:t>
            </a:r>
            <a:r>
              <a:rPr sz="2400" i="1" spc="-5" dirty="0">
                <a:latin typeface="Carlito"/>
                <a:cs typeface="Carlito"/>
              </a:rPr>
              <a:t>pertolongan orang </a:t>
            </a:r>
            <a:r>
              <a:rPr sz="2400" i="1" spc="-40" dirty="0">
                <a:latin typeface="Carlito"/>
                <a:cs typeface="Carlito"/>
              </a:rPr>
              <a:t>lain”. </a:t>
            </a:r>
            <a:r>
              <a:rPr sz="2400" dirty="0">
                <a:latin typeface="Carlito"/>
                <a:cs typeface="Carlito"/>
              </a:rPr>
              <a:t>(HR. Imam</a:t>
            </a:r>
            <a:r>
              <a:rPr sz="2400" spc="-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Bukhari)</a:t>
            </a:r>
            <a:endParaRPr sz="2400">
              <a:latin typeface="Carlito"/>
              <a:cs typeface="Carlito"/>
            </a:endParaRPr>
          </a:p>
          <a:p>
            <a:pPr marL="658495" marR="19050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Dari </a:t>
            </a:r>
            <a:r>
              <a:rPr sz="2400" spc="-30" dirty="0">
                <a:latin typeface="Carlito"/>
                <a:cs typeface="Carlito"/>
              </a:rPr>
              <a:t>Ayat </a:t>
            </a:r>
            <a:r>
              <a:rPr sz="2400" spc="-5" dirty="0">
                <a:latin typeface="Carlito"/>
                <a:cs typeface="Carlito"/>
              </a:rPr>
              <a:t>dan </a:t>
            </a:r>
            <a:r>
              <a:rPr sz="2400" spc="-10" dirty="0">
                <a:latin typeface="Carlito"/>
                <a:cs typeface="Carlito"/>
              </a:rPr>
              <a:t>hadist diatas, maka kita tahu </a:t>
            </a:r>
            <a:r>
              <a:rPr sz="2400" spc="-5" dirty="0">
                <a:latin typeface="Carlito"/>
                <a:cs typeface="Carlito"/>
              </a:rPr>
              <a:t>income </a:t>
            </a:r>
            <a:r>
              <a:rPr sz="2400" spc="-10" dirty="0">
                <a:latin typeface="Carlito"/>
                <a:cs typeface="Carlito"/>
              </a:rPr>
              <a:t>protection </a:t>
            </a:r>
            <a:r>
              <a:rPr sz="2400" spc="-5" dirty="0">
                <a:latin typeface="Carlito"/>
                <a:cs typeface="Carlito"/>
              </a:rPr>
              <a:t>penting </a:t>
            </a:r>
            <a:r>
              <a:rPr sz="2400" spc="-10" dirty="0">
                <a:latin typeface="Carlito"/>
                <a:cs typeface="Carlito"/>
              </a:rPr>
              <a:t>untuk  </a:t>
            </a:r>
            <a:r>
              <a:rPr sz="2400" dirty="0">
                <a:latin typeface="Carlito"/>
                <a:cs typeface="Carlito"/>
              </a:rPr>
              <a:t>menghindari </a:t>
            </a:r>
            <a:r>
              <a:rPr sz="2400" spc="-5" dirty="0">
                <a:latin typeface="Carlito"/>
                <a:cs typeface="Carlito"/>
              </a:rPr>
              <a:t>financial </a:t>
            </a:r>
            <a:r>
              <a:rPr sz="2400" dirty="0">
                <a:latin typeface="Carlito"/>
                <a:cs typeface="Carlito"/>
              </a:rPr>
              <a:t>risk </a:t>
            </a:r>
            <a:r>
              <a:rPr sz="2400" spc="-5" dirty="0">
                <a:latin typeface="Carlito"/>
                <a:cs typeface="Carlito"/>
              </a:rPr>
              <a:t>bagi </a:t>
            </a:r>
            <a:r>
              <a:rPr sz="2400" spc="-20" dirty="0">
                <a:latin typeface="Carlito"/>
                <a:cs typeface="Carlito"/>
              </a:rPr>
              <a:t>keluarga, </a:t>
            </a:r>
            <a:r>
              <a:rPr sz="2400" spc="-10" dirty="0">
                <a:latin typeface="Carlito"/>
                <a:cs typeface="Carlito"/>
              </a:rPr>
              <a:t>terutama </a:t>
            </a:r>
            <a:r>
              <a:rPr sz="2400" spc="-20" dirty="0">
                <a:latin typeface="Carlito"/>
                <a:cs typeface="Carlito"/>
              </a:rPr>
              <a:t>ketika </a:t>
            </a:r>
            <a:r>
              <a:rPr sz="2400" spc="-5" dirty="0">
                <a:latin typeface="Carlito"/>
                <a:cs typeface="Carlito"/>
              </a:rPr>
              <a:t>pencari </a:t>
            </a:r>
            <a:r>
              <a:rPr sz="2400" spc="-15" dirty="0">
                <a:latin typeface="Carlito"/>
                <a:cs typeface="Carlito"/>
              </a:rPr>
              <a:t>nafkah </a:t>
            </a:r>
            <a:r>
              <a:rPr sz="2400" spc="-20" dirty="0">
                <a:latin typeface="Carlito"/>
                <a:cs typeface="Carlito"/>
              </a:rPr>
              <a:t>keluarga  </a:t>
            </a:r>
            <a:r>
              <a:rPr sz="2400" spc="-15" dirty="0">
                <a:latin typeface="Carlito"/>
                <a:cs typeface="Carlito"/>
              </a:rPr>
              <a:t>terkena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musibah.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5454" y="6121248"/>
            <a:ext cx="264160" cy="20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0"/>
              </a:lnSpc>
            </a:pPr>
            <a:r>
              <a:rPr sz="1300" b="1" spc="-114" dirty="0">
                <a:solidFill>
                  <a:srgbClr val="E6E7E9"/>
                </a:solidFill>
                <a:latin typeface="Trebuchet MS"/>
                <a:cs typeface="Trebuchet MS"/>
              </a:rPr>
              <a:t>STE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dt" sz="half" idx="6"/>
          </p:nvPr>
        </p:nvSpPr>
        <p:spPr>
          <a:xfrm>
            <a:off x="750214" y="6284019"/>
            <a:ext cx="293369" cy="93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500" b="1" i="0" kern="1200">
                <a:solidFill>
                  <a:srgbClr val="E6E7E9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ID" spc="-15"/>
              <a:t>Add</a:t>
            </a:r>
            <a:r>
              <a:rPr lang="en-ID" spc="-80"/>
              <a:t> </a:t>
            </a:r>
            <a:r>
              <a:rPr lang="en-ID" spc="-35"/>
              <a:t>Some</a:t>
            </a:r>
            <a:endParaRPr spc="-35" dirty="0"/>
          </a:p>
        </p:txBody>
      </p:sp>
      <p:sp>
        <p:nvSpPr>
          <p:cNvPr id="18" name="object 18"/>
          <p:cNvSpPr txBox="1"/>
          <p:nvPr/>
        </p:nvSpPr>
        <p:spPr>
          <a:xfrm>
            <a:off x="800506" y="6319368"/>
            <a:ext cx="144145" cy="20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0"/>
              </a:lnSpc>
            </a:pPr>
            <a:r>
              <a:rPr sz="1300" b="1" spc="-70" dirty="0">
                <a:solidFill>
                  <a:srgbClr val="E6E7E9"/>
                </a:solidFill>
                <a:latin typeface="Trebuchet MS"/>
                <a:cs typeface="Trebuchet MS"/>
              </a:rPr>
              <a:t>P</a:t>
            </a:r>
            <a:r>
              <a:rPr sz="1300" b="1" spc="-434" dirty="0">
                <a:solidFill>
                  <a:srgbClr val="E6E7E9"/>
                </a:solidFill>
                <a:latin typeface="Trebuchet MS"/>
                <a:cs typeface="Trebuchet MS"/>
              </a:rPr>
              <a:t>S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6790" y="6358695"/>
            <a:ext cx="221615" cy="9398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500" b="1" spc="-45" dirty="0">
                <a:solidFill>
                  <a:srgbClr val="E6E7E9"/>
                </a:solidFill>
                <a:latin typeface="Trebuchet MS"/>
                <a:cs typeface="Trebuchet MS"/>
              </a:rPr>
              <a:t>Brief</a:t>
            </a:r>
            <a:r>
              <a:rPr sz="500" b="1" spc="-85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E6E7E9"/>
                </a:solidFill>
                <a:latin typeface="Trebuchet MS"/>
                <a:cs typeface="Trebuchet MS"/>
              </a:rPr>
              <a:t>To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xfrm>
            <a:off x="785266" y="6433371"/>
            <a:ext cx="222884" cy="93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500" b="1" i="0" kern="1200">
                <a:solidFill>
                  <a:srgbClr val="E6E7E9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ID" spc="-30"/>
              <a:t>Explain</a:t>
            </a:r>
            <a:endParaRPr spc="-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4024" y="1905000"/>
            <a:ext cx="190500" cy="190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4919" y="1905000"/>
            <a:ext cx="190500" cy="190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75816" y="1905000"/>
            <a:ext cx="190500" cy="190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86711" y="1905000"/>
            <a:ext cx="190500" cy="190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7607" y="1905000"/>
            <a:ext cx="190500" cy="190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779008" y="112774"/>
            <a:ext cx="5236845" cy="6745605"/>
            <a:chOff x="5779008" y="112774"/>
            <a:chExt cx="5236845" cy="6745605"/>
          </a:xfrm>
        </p:grpSpPr>
        <p:sp>
          <p:nvSpPr>
            <p:cNvPr id="8" name="object 8"/>
            <p:cNvSpPr/>
            <p:nvPr/>
          </p:nvSpPr>
          <p:spPr>
            <a:xfrm>
              <a:off x="5779008" y="112774"/>
              <a:ext cx="5236464" cy="674522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082028" y="851916"/>
              <a:ext cx="2330196" cy="4142232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0" y="0"/>
            <a:ext cx="1281684" cy="6400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10967" y="483107"/>
            <a:ext cx="1011936" cy="10119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19429" y="476503"/>
            <a:ext cx="4812665" cy="3933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227070" algn="r">
              <a:lnSpc>
                <a:spcPts val="2705"/>
              </a:lnSpc>
              <a:spcBef>
                <a:spcPts val="100"/>
              </a:spcBef>
            </a:pPr>
            <a:r>
              <a:rPr sz="2400" spc="-20" dirty="0">
                <a:solidFill>
                  <a:srgbClr val="2D75B6"/>
                </a:solidFill>
                <a:latin typeface="Arial"/>
                <a:cs typeface="Arial"/>
              </a:rPr>
              <a:t>01</a:t>
            </a:r>
            <a:endParaRPr sz="2400">
              <a:latin typeface="Arial"/>
              <a:cs typeface="Arial"/>
            </a:endParaRPr>
          </a:p>
          <a:p>
            <a:pPr marR="3227070" algn="r">
              <a:lnSpc>
                <a:spcPts val="2225"/>
              </a:lnSpc>
            </a:pPr>
            <a:r>
              <a:rPr sz="2000" spc="-450" dirty="0">
                <a:solidFill>
                  <a:srgbClr val="2D75B6"/>
                </a:solidFill>
                <a:latin typeface="Arial"/>
                <a:cs typeface="Arial"/>
              </a:rPr>
              <a:t>P</a:t>
            </a:r>
            <a:r>
              <a:rPr sz="2000" spc="-70" dirty="0">
                <a:solidFill>
                  <a:srgbClr val="2D75B6"/>
                </a:solidFill>
                <a:latin typeface="Arial"/>
                <a:cs typeface="Arial"/>
              </a:rPr>
              <a:t>e</a:t>
            </a:r>
            <a:r>
              <a:rPr sz="2000" spc="-40" dirty="0">
                <a:solidFill>
                  <a:srgbClr val="2D75B6"/>
                </a:solidFill>
                <a:latin typeface="Arial"/>
                <a:cs typeface="Arial"/>
              </a:rPr>
              <a:t>r</a:t>
            </a:r>
            <a:r>
              <a:rPr sz="2000" spc="-120" dirty="0">
                <a:solidFill>
                  <a:srgbClr val="2D75B6"/>
                </a:solidFill>
                <a:latin typeface="Arial"/>
                <a:cs typeface="Arial"/>
              </a:rPr>
              <a:t>encana</a:t>
            </a:r>
            <a:r>
              <a:rPr sz="2000" spc="-130" dirty="0">
                <a:solidFill>
                  <a:srgbClr val="2D75B6"/>
                </a:solidFill>
                <a:latin typeface="Arial"/>
                <a:cs typeface="Arial"/>
              </a:rPr>
              <a:t>a</a:t>
            </a:r>
            <a:r>
              <a:rPr sz="2000" spc="-235" dirty="0">
                <a:solidFill>
                  <a:srgbClr val="2D75B6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  <a:p>
            <a:pPr marR="3226435" algn="r">
              <a:lnSpc>
                <a:spcPct val="100000"/>
              </a:lnSpc>
            </a:pPr>
            <a:r>
              <a:rPr sz="2000" spc="-95" dirty="0">
                <a:solidFill>
                  <a:srgbClr val="2D75B6"/>
                </a:solidFill>
                <a:latin typeface="Arial"/>
                <a:cs typeface="Arial"/>
              </a:rPr>
              <a:t>Ang</a:t>
            </a:r>
            <a:r>
              <a:rPr sz="2000" spc="-135" dirty="0">
                <a:solidFill>
                  <a:srgbClr val="2D75B6"/>
                </a:solidFill>
                <a:latin typeface="Arial"/>
                <a:cs typeface="Arial"/>
              </a:rPr>
              <a:t>g</a:t>
            </a:r>
            <a:r>
              <a:rPr sz="2000" spc="-5" dirty="0">
                <a:solidFill>
                  <a:srgbClr val="2D75B6"/>
                </a:solidFill>
                <a:latin typeface="Arial"/>
                <a:cs typeface="Arial"/>
              </a:rPr>
              <a:t>a</a:t>
            </a:r>
            <a:r>
              <a:rPr sz="2000" spc="-30" dirty="0">
                <a:solidFill>
                  <a:srgbClr val="2D75B6"/>
                </a:solidFill>
                <a:latin typeface="Arial"/>
                <a:cs typeface="Arial"/>
              </a:rPr>
              <a:t>r</a:t>
            </a:r>
            <a:r>
              <a:rPr sz="2000" spc="-125" dirty="0">
                <a:solidFill>
                  <a:srgbClr val="2D75B6"/>
                </a:solidFill>
                <a:latin typeface="Arial"/>
                <a:cs typeface="Arial"/>
              </a:rPr>
              <a:t>an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9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2800" b="1" spc="-150" dirty="0">
                <a:solidFill>
                  <a:srgbClr val="C55A11"/>
                </a:solidFill>
                <a:latin typeface="Trebuchet MS"/>
                <a:cs typeface="Trebuchet MS"/>
              </a:rPr>
              <a:t>Prinsip </a:t>
            </a:r>
            <a:r>
              <a:rPr sz="2800" b="1" spc="-130" dirty="0">
                <a:solidFill>
                  <a:srgbClr val="C55A11"/>
                </a:solidFill>
                <a:latin typeface="Trebuchet MS"/>
                <a:cs typeface="Trebuchet MS"/>
              </a:rPr>
              <a:t>4S </a:t>
            </a:r>
            <a:r>
              <a:rPr sz="2800" b="1" spc="-195" dirty="0">
                <a:solidFill>
                  <a:srgbClr val="C55A11"/>
                </a:solidFill>
                <a:latin typeface="Trebuchet MS"/>
                <a:cs typeface="Trebuchet MS"/>
              </a:rPr>
              <a:t>Perencana</a:t>
            </a:r>
            <a:r>
              <a:rPr sz="2800" b="1" spc="-35" dirty="0">
                <a:solidFill>
                  <a:srgbClr val="C55A11"/>
                </a:solidFill>
                <a:latin typeface="Trebuchet MS"/>
                <a:cs typeface="Trebuchet MS"/>
              </a:rPr>
              <a:t> </a:t>
            </a:r>
            <a:r>
              <a:rPr sz="2800" b="1" spc="-95" dirty="0">
                <a:solidFill>
                  <a:srgbClr val="C55A11"/>
                </a:solidFill>
                <a:latin typeface="Trebuchet MS"/>
                <a:cs typeface="Trebuchet MS"/>
              </a:rPr>
              <a:t>Keuangan</a:t>
            </a:r>
            <a:endParaRPr sz="2800">
              <a:latin typeface="Trebuchet MS"/>
              <a:cs typeface="Trebuchet MS"/>
            </a:endParaRPr>
          </a:p>
          <a:p>
            <a:pPr marL="469900" indent="-457200">
              <a:lnSpc>
                <a:spcPct val="100000"/>
              </a:lnSpc>
              <a:spcBef>
                <a:spcPts val="760"/>
              </a:spcBef>
              <a:buChar char="•"/>
              <a:tabLst>
                <a:tab pos="469265" algn="l"/>
                <a:tab pos="469900" algn="l"/>
              </a:tabLst>
            </a:pPr>
            <a:r>
              <a:rPr sz="2800" spc="-170" dirty="0">
                <a:solidFill>
                  <a:srgbClr val="404040"/>
                </a:solidFill>
                <a:latin typeface="Arial"/>
                <a:cs typeface="Arial"/>
              </a:rPr>
              <a:t>Sharing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sz="2800" spc="-204" dirty="0">
                <a:solidFill>
                  <a:srgbClr val="404040"/>
                </a:solidFill>
                <a:latin typeface="Arial"/>
                <a:cs typeface="Arial"/>
              </a:rPr>
              <a:t>Securing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sz="2800" spc="-170" dirty="0">
                <a:solidFill>
                  <a:srgbClr val="404040"/>
                </a:solidFill>
                <a:latin typeface="Arial"/>
                <a:cs typeface="Arial"/>
              </a:rPr>
              <a:t>Saving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Char char="•"/>
              <a:tabLst>
                <a:tab pos="469265" algn="l"/>
                <a:tab pos="469900" algn="l"/>
              </a:tabLst>
            </a:pPr>
            <a:r>
              <a:rPr sz="2800" spc="-170" dirty="0">
                <a:solidFill>
                  <a:srgbClr val="404040"/>
                </a:solidFill>
                <a:latin typeface="Arial"/>
                <a:cs typeface="Arial"/>
              </a:rPr>
              <a:t>Spending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111483" y="0"/>
            <a:ext cx="1060703" cy="7056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82751" y="5419344"/>
            <a:ext cx="467995" cy="472440"/>
          </a:xfrm>
          <a:custGeom>
            <a:avLst/>
            <a:gdLst/>
            <a:ahLst/>
            <a:cxnLst/>
            <a:rect l="l" t="t" r="r" b="b"/>
            <a:pathLst>
              <a:path w="467994" h="472439">
                <a:moveTo>
                  <a:pt x="233934" y="0"/>
                </a:moveTo>
                <a:lnTo>
                  <a:pt x="186788" y="4800"/>
                </a:lnTo>
                <a:lnTo>
                  <a:pt x="142876" y="18567"/>
                </a:lnTo>
                <a:lnTo>
                  <a:pt x="103139" y="40351"/>
                </a:lnTo>
                <a:lnTo>
                  <a:pt x="68518" y="69199"/>
                </a:lnTo>
                <a:lnTo>
                  <a:pt x="39952" y="104161"/>
                </a:lnTo>
                <a:lnTo>
                  <a:pt x="18383" y="144285"/>
                </a:lnTo>
                <a:lnTo>
                  <a:pt x="4752" y="188622"/>
                </a:lnTo>
                <a:lnTo>
                  <a:pt x="0" y="236219"/>
                </a:lnTo>
                <a:lnTo>
                  <a:pt x="4752" y="283824"/>
                </a:lnTo>
                <a:lnTo>
                  <a:pt x="18383" y="328164"/>
                </a:lnTo>
                <a:lnTo>
                  <a:pt x="39952" y="368290"/>
                </a:lnTo>
                <a:lnTo>
                  <a:pt x="68518" y="403250"/>
                </a:lnTo>
                <a:lnTo>
                  <a:pt x="103139" y="432095"/>
                </a:lnTo>
                <a:lnTo>
                  <a:pt x="142876" y="453875"/>
                </a:lnTo>
                <a:lnTo>
                  <a:pt x="186788" y="467640"/>
                </a:lnTo>
                <a:lnTo>
                  <a:pt x="233934" y="472439"/>
                </a:lnTo>
                <a:lnTo>
                  <a:pt x="281079" y="467640"/>
                </a:lnTo>
                <a:lnTo>
                  <a:pt x="324991" y="453875"/>
                </a:lnTo>
                <a:lnTo>
                  <a:pt x="364728" y="432095"/>
                </a:lnTo>
                <a:lnTo>
                  <a:pt x="399349" y="403250"/>
                </a:lnTo>
                <a:lnTo>
                  <a:pt x="427915" y="368290"/>
                </a:lnTo>
                <a:lnTo>
                  <a:pt x="449484" y="328164"/>
                </a:lnTo>
                <a:lnTo>
                  <a:pt x="463115" y="283824"/>
                </a:lnTo>
                <a:lnTo>
                  <a:pt x="467867" y="236219"/>
                </a:lnTo>
                <a:lnTo>
                  <a:pt x="463115" y="188622"/>
                </a:lnTo>
                <a:lnTo>
                  <a:pt x="449484" y="144285"/>
                </a:lnTo>
                <a:lnTo>
                  <a:pt x="427915" y="104161"/>
                </a:lnTo>
                <a:lnTo>
                  <a:pt x="399349" y="69199"/>
                </a:lnTo>
                <a:lnTo>
                  <a:pt x="364728" y="40351"/>
                </a:lnTo>
                <a:lnTo>
                  <a:pt x="324991" y="18567"/>
                </a:lnTo>
                <a:lnTo>
                  <a:pt x="281079" y="4800"/>
                </a:lnTo>
                <a:lnTo>
                  <a:pt x="233934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8744" y="5978652"/>
            <a:ext cx="558165" cy="562610"/>
          </a:xfrm>
          <a:custGeom>
            <a:avLst/>
            <a:gdLst/>
            <a:ahLst/>
            <a:cxnLst/>
            <a:rect l="l" t="t" r="r" b="b"/>
            <a:pathLst>
              <a:path w="558165" h="562609">
                <a:moveTo>
                  <a:pt x="278892" y="0"/>
                </a:moveTo>
                <a:lnTo>
                  <a:pt x="233654" y="3680"/>
                </a:lnTo>
                <a:lnTo>
                  <a:pt x="190741" y="14334"/>
                </a:lnTo>
                <a:lnTo>
                  <a:pt x="150726" y="31383"/>
                </a:lnTo>
                <a:lnTo>
                  <a:pt x="114182" y="54249"/>
                </a:lnTo>
                <a:lnTo>
                  <a:pt x="81686" y="82353"/>
                </a:lnTo>
                <a:lnTo>
                  <a:pt x="53810" y="115115"/>
                </a:lnTo>
                <a:lnTo>
                  <a:pt x="31129" y="151958"/>
                </a:lnTo>
                <a:lnTo>
                  <a:pt x="14218" y="192301"/>
                </a:lnTo>
                <a:lnTo>
                  <a:pt x="3650" y="235568"/>
                </a:lnTo>
                <a:lnTo>
                  <a:pt x="0" y="281178"/>
                </a:lnTo>
                <a:lnTo>
                  <a:pt x="3650" y="326787"/>
                </a:lnTo>
                <a:lnTo>
                  <a:pt x="14218" y="370054"/>
                </a:lnTo>
                <a:lnTo>
                  <a:pt x="31129" y="410397"/>
                </a:lnTo>
                <a:lnTo>
                  <a:pt x="53810" y="447240"/>
                </a:lnTo>
                <a:lnTo>
                  <a:pt x="81686" y="480002"/>
                </a:lnTo>
                <a:lnTo>
                  <a:pt x="114182" y="508106"/>
                </a:lnTo>
                <a:lnTo>
                  <a:pt x="150726" y="530972"/>
                </a:lnTo>
                <a:lnTo>
                  <a:pt x="190741" y="548021"/>
                </a:lnTo>
                <a:lnTo>
                  <a:pt x="233654" y="558675"/>
                </a:lnTo>
                <a:lnTo>
                  <a:pt x="278892" y="562356"/>
                </a:lnTo>
                <a:lnTo>
                  <a:pt x="324129" y="558675"/>
                </a:lnTo>
                <a:lnTo>
                  <a:pt x="367042" y="548021"/>
                </a:lnTo>
                <a:lnTo>
                  <a:pt x="407057" y="530972"/>
                </a:lnTo>
                <a:lnTo>
                  <a:pt x="443601" y="508106"/>
                </a:lnTo>
                <a:lnTo>
                  <a:pt x="476097" y="480002"/>
                </a:lnTo>
                <a:lnTo>
                  <a:pt x="503973" y="447240"/>
                </a:lnTo>
                <a:lnTo>
                  <a:pt x="526654" y="410397"/>
                </a:lnTo>
                <a:lnTo>
                  <a:pt x="543565" y="370054"/>
                </a:lnTo>
                <a:lnTo>
                  <a:pt x="554133" y="326787"/>
                </a:lnTo>
                <a:lnTo>
                  <a:pt x="557784" y="281178"/>
                </a:lnTo>
                <a:lnTo>
                  <a:pt x="554133" y="235568"/>
                </a:lnTo>
                <a:lnTo>
                  <a:pt x="543565" y="192301"/>
                </a:lnTo>
                <a:lnTo>
                  <a:pt x="526654" y="151958"/>
                </a:lnTo>
                <a:lnTo>
                  <a:pt x="503973" y="115115"/>
                </a:lnTo>
                <a:lnTo>
                  <a:pt x="476097" y="82353"/>
                </a:lnTo>
                <a:lnTo>
                  <a:pt x="443601" y="54249"/>
                </a:lnTo>
                <a:lnTo>
                  <a:pt x="407057" y="31383"/>
                </a:lnTo>
                <a:lnTo>
                  <a:pt x="367042" y="14334"/>
                </a:lnTo>
                <a:lnTo>
                  <a:pt x="324129" y="3680"/>
                </a:lnTo>
                <a:lnTo>
                  <a:pt x="278892" y="0"/>
                </a:lnTo>
                <a:close/>
              </a:path>
            </a:pathLst>
          </a:custGeom>
          <a:solidFill>
            <a:srgbClr val="ED942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73152" y="5466588"/>
            <a:ext cx="1134110" cy="1141730"/>
            <a:chOff x="73152" y="5466588"/>
            <a:chExt cx="1134110" cy="1141730"/>
          </a:xfrm>
        </p:grpSpPr>
        <p:sp>
          <p:nvSpPr>
            <p:cNvPr id="17" name="object 17"/>
            <p:cNvSpPr/>
            <p:nvPr/>
          </p:nvSpPr>
          <p:spPr>
            <a:xfrm>
              <a:off x="172212" y="5670804"/>
              <a:ext cx="518159" cy="521334"/>
            </a:xfrm>
            <a:custGeom>
              <a:avLst/>
              <a:gdLst/>
              <a:ahLst/>
              <a:cxnLst/>
              <a:rect l="l" t="t" r="r" b="b"/>
              <a:pathLst>
                <a:path w="518159" h="521335">
                  <a:moveTo>
                    <a:pt x="259079" y="0"/>
                  </a:moveTo>
                  <a:lnTo>
                    <a:pt x="212508" y="4198"/>
                  </a:lnTo>
                  <a:lnTo>
                    <a:pt x="168676" y="16303"/>
                  </a:lnTo>
                  <a:lnTo>
                    <a:pt x="128315" y="35579"/>
                  </a:lnTo>
                  <a:lnTo>
                    <a:pt x="92156" y="61290"/>
                  </a:lnTo>
                  <a:lnTo>
                    <a:pt x="60930" y="92699"/>
                  </a:lnTo>
                  <a:lnTo>
                    <a:pt x="35370" y="129071"/>
                  </a:lnTo>
                  <a:lnTo>
                    <a:pt x="16208" y="169670"/>
                  </a:lnTo>
                  <a:lnTo>
                    <a:pt x="4173" y="213759"/>
                  </a:lnTo>
                  <a:lnTo>
                    <a:pt x="0" y="260604"/>
                  </a:lnTo>
                  <a:lnTo>
                    <a:pt x="4173" y="307448"/>
                  </a:lnTo>
                  <a:lnTo>
                    <a:pt x="16208" y="351537"/>
                  </a:lnTo>
                  <a:lnTo>
                    <a:pt x="35370" y="392136"/>
                  </a:lnTo>
                  <a:lnTo>
                    <a:pt x="60930" y="428508"/>
                  </a:lnTo>
                  <a:lnTo>
                    <a:pt x="92156" y="459917"/>
                  </a:lnTo>
                  <a:lnTo>
                    <a:pt x="128315" y="485628"/>
                  </a:lnTo>
                  <a:lnTo>
                    <a:pt x="168676" y="504904"/>
                  </a:lnTo>
                  <a:lnTo>
                    <a:pt x="212508" y="517009"/>
                  </a:lnTo>
                  <a:lnTo>
                    <a:pt x="259079" y="521208"/>
                  </a:lnTo>
                  <a:lnTo>
                    <a:pt x="305651" y="517009"/>
                  </a:lnTo>
                  <a:lnTo>
                    <a:pt x="349483" y="504904"/>
                  </a:lnTo>
                  <a:lnTo>
                    <a:pt x="389844" y="485628"/>
                  </a:lnTo>
                  <a:lnTo>
                    <a:pt x="426003" y="459917"/>
                  </a:lnTo>
                  <a:lnTo>
                    <a:pt x="457229" y="428508"/>
                  </a:lnTo>
                  <a:lnTo>
                    <a:pt x="482789" y="392136"/>
                  </a:lnTo>
                  <a:lnTo>
                    <a:pt x="501951" y="351537"/>
                  </a:lnTo>
                  <a:lnTo>
                    <a:pt x="513986" y="307448"/>
                  </a:lnTo>
                  <a:lnTo>
                    <a:pt x="518159" y="260604"/>
                  </a:lnTo>
                  <a:lnTo>
                    <a:pt x="513986" y="213759"/>
                  </a:lnTo>
                  <a:lnTo>
                    <a:pt x="501951" y="169670"/>
                  </a:lnTo>
                  <a:lnTo>
                    <a:pt x="482789" y="129071"/>
                  </a:lnTo>
                  <a:lnTo>
                    <a:pt x="457229" y="92699"/>
                  </a:lnTo>
                  <a:lnTo>
                    <a:pt x="426003" y="61290"/>
                  </a:lnTo>
                  <a:lnTo>
                    <a:pt x="389844" y="35579"/>
                  </a:lnTo>
                  <a:lnTo>
                    <a:pt x="349483" y="16303"/>
                  </a:lnTo>
                  <a:lnTo>
                    <a:pt x="305651" y="4198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152" y="5466588"/>
              <a:ext cx="1133856" cy="1141476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765454" y="6121248"/>
            <a:ext cx="264160" cy="20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0"/>
              </a:lnSpc>
            </a:pPr>
            <a:r>
              <a:rPr sz="1300" b="1" spc="-114" dirty="0">
                <a:solidFill>
                  <a:srgbClr val="E6E7E9"/>
                </a:solidFill>
                <a:latin typeface="Trebuchet MS"/>
                <a:cs typeface="Trebuchet MS"/>
              </a:rPr>
              <a:t>STE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dt" sz="half" idx="6"/>
          </p:nvPr>
        </p:nvSpPr>
        <p:spPr>
          <a:xfrm>
            <a:off x="750214" y="6284019"/>
            <a:ext cx="293369" cy="93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500" b="1" i="0" kern="1200">
                <a:solidFill>
                  <a:srgbClr val="E6E7E9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ID" spc="-15"/>
              <a:t>Add</a:t>
            </a:r>
            <a:r>
              <a:rPr lang="en-ID" spc="-80"/>
              <a:t> </a:t>
            </a:r>
            <a:r>
              <a:rPr lang="en-ID" spc="-35"/>
              <a:t>Some</a:t>
            </a:r>
            <a:endParaRPr spc="-35" dirty="0"/>
          </a:p>
        </p:txBody>
      </p:sp>
      <p:sp>
        <p:nvSpPr>
          <p:cNvPr id="21" name="object 21"/>
          <p:cNvSpPr txBox="1"/>
          <p:nvPr/>
        </p:nvSpPr>
        <p:spPr>
          <a:xfrm>
            <a:off x="800506" y="6319368"/>
            <a:ext cx="144145" cy="206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80"/>
              </a:lnSpc>
            </a:pPr>
            <a:r>
              <a:rPr sz="1300" b="1" spc="-70" dirty="0">
                <a:solidFill>
                  <a:srgbClr val="E6E7E9"/>
                </a:solidFill>
                <a:latin typeface="Trebuchet MS"/>
                <a:cs typeface="Trebuchet MS"/>
              </a:rPr>
              <a:t>P</a:t>
            </a:r>
            <a:r>
              <a:rPr sz="1300" b="1" spc="-434" dirty="0">
                <a:solidFill>
                  <a:srgbClr val="E6E7E9"/>
                </a:solidFill>
                <a:latin typeface="Trebuchet MS"/>
                <a:cs typeface="Trebuchet MS"/>
              </a:rPr>
              <a:t>S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6790" y="6358695"/>
            <a:ext cx="221615" cy="9398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500" b="1" spc="-45" dirty="0">
                <a:solidFill>
                  <a:srgbClr val="E6E7E9"/>
                </a:solidFill>
                <a:latin typeface="Trebuchet MS"/>
                <a:cs typeface="Trebuchet MS"/>
              </a:rPr>
              <a:t>Brief</a:t>
            </a:r>
            <a:r>
              <a:rPr sz="500" b="1" spc="-85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E6E7E9"/>
                </a:solidFill>
                <a:latin typeface="Trebuchet MS"/>
                <a:cs typeface="Trebuchet MS"/>
              </a:rPr>
              <a:t>To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xfrm>
            <a:off x="785266" y="6433371"/>
            <a:ext cx="222884" cy="939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500" b="1" i="0" kern="1200">
                <a:solidFill>
                  <a:srgbClr val="E6E7E9"/>
                </a:solidFill>
                <a:latin typeface="Trebuchet MS"/>
                <a:ea typeface="+mn-ea"/>
                <a:cs typeface="Trebuchet M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ID" spc="-30"/>
              <a:t>Explain</a:t>
            </a:r>
            <a:endParaRPr spc="-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4024" y="1565147"/>
            <a:ext cx="190500" cy="190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64919" y="1565147"/>
            <a:ext cx="190500" cy="190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75816" y="1565147"/>
            <a:ext cx="190500" cy="1905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86711" y="1565147"/>
            <a:ext cx="190500" cy="190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97607" y="1565147"/>
            <a:ext cx="190500" cy="1905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78204" y="476503"/>
            <a:ext cx="1332230" cy="956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ts val="2705"/>
              </a:lnSpc>
              <a:spcBef>
                <a:spcPts val="100"/>
              </a:spcBef>
            </a:pPr>
            <a:r>
              <a:rPr sz="2400" spc="-20" dirty="0">
                <a:solidFill>
                  <a:srgbClr val="2D75B6"/>
                </a:solidFill>
                <a:latin typeface="Arial"/>
                <a:cs typeface="Arial"/>
              </a:rPr>
              <a:t>01</a:t>
            </a:r>
            <a:endParaRPr sz="2400">
              <a:latin typeface="Arial"/>
              <a:cs typeface="Arial"/>
            </a:endParaRPr>
          </a:p>
          <a:p>
            <a:pPr marR="5715" algn="r">
              <a:lnSpc>
                <a:spcPts val="2225"/>
              </a:lnSpc>
            </a:pPr>
            <a:r>
              <a:rPr sz="2000" spc="-450" dirty="0">
                <a:solidFill>
                  <a:srgbClr val="2D75B6"/>
                </a:solidFill>
                <a:latin typeface="Arial"/>
                <a:cs typeface="Arial"/>
              </a:rPr>
              <a:t>P</a:t>
            </a:r>
            <a:r>
              <a:rPr sz="2000" spc="-70" dirty="0">
                <a:solidFill>
                  <a:srgbClr val="2D75B6"/>
                </a:solidFill>
                <a:latin typeface="Arial"/>
                <a:cs typeface="Arial"/>
              </a:rPr>
              <a:t>e</a:t>
            </a:r>
            <a:r>
              <a:rPr sz="2000" spc="-40" dirty="0">
                <a:solidFill>
                  <a:srgbClr val="2D75B6"/>
                </a:solidFill>
                <a:latin typeface="Arial"/>
                <a:cs typeface="Arial"/>
              </a:rPr>
              <a:t>r</a:t>
            </a:r>
            <a:r>
              <a:rPr sz="2000" spc="-120" dirty="0">
                <a:solidFill>
                  <a:srgbClr val="2D75B6"/>
                </a:solidFill>
                <a:latin typeface="Arial"/>
                <a:cs typeface="Arial"/>
              </a:rPr>
              <a:t>encana</a:t>
            </a:r>
            <a:r>
              <a:rPr sz="2000" spc="-130" dirty="0">
                <a:solidFill>
                  <a:srgbClr val="2D75B6"/>
                </a:solidFill>
                <a:latin typeface="Arial"/>
                <a:cs typeface="Arial"/>
              </a:rPr>
              <a:t>a</a:t>
            </a:r>
            <a:r>
              <a:rPr sz="2000" spc="-235" dirty="0">
                <a:solidFill>
                  <a:srgbClr val="2D75B6"/>
                </a:solidFill>
                <a:latin typeface="Arial"/>
                <a:cs typeface="Arial"/>
              </a:rPr>
              <a:t>n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</a:pPr>
            <a:r>
              <a:rPr sz="2000" spc="-95" dirty="0">
                <a:solidFill>
                  <a:srgbClr val="2D75B6"/>
                </a:solidFill>
                <a:latin typeface="Arial"/>
                <a:cs typeface="Arial"/>
              </a:rPr>
              <a:t>Ang</a:t>
            </a:r>
            <a:r>
              <a:rPr sz="2000" spc="-135" dirty="0">
                <a:solidFill>
                  <a:srgbClr val="2D75B6"/>
                </a:solidFill>
                <a:latin typeface="Arial"/>
                <a:cs typeface="Arial"/>
              </a:rPr>
              <a:t>g</a:t>
            </a:r>
            <a:r>
              <a:rPr sz="2000" spc="-5" dirty="0">
                <a:solidFill>
                  <a:srgbClr val="2D75B6"/>
                </a:solidFill>
                <a:latin typeface="Arial"/>
                <a:cs typeface="Arial"/>
              </a:rPr>
              <a:t>a</a:t>
            </a:r>
            <a:r>
              <a:rPr sz="2000" spc="-30" dirty="0">
                <a:solidFill>
                  <a:srgbClr val="2D75B6"/>
                </a:solidFill>
                <a:latin typeface="Arial"/>
                <a:cs typeface="Arial"/>
              </a:rPr>
              <a:t>r</a:t>
            </a:r>
            <a:r>
              <a:rPr sz="2000" spc="-125" dirty="0">
                <a:solidFill>
                  <a:srgbClr val="2D75B6"/>
                </a:solidFill>
                <a:latin typeface="Arial"/>
                <a:cs typeface="Arial"/>
              </a:rPr>
              <a:t>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281684" cy="6400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10967" y="483107"/>
            <a:ext cx="1011936" cy="10119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111483" y="0"/>
            <a:ext cx="1060703" cy="7056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18744" y="5419344"/>
            <a:ext cx="558165" cy="1122045"/>
            <a:chOff x="618744" y="5419344"/>
            <a:chExt cx="558165" cy="1122045"/>
          </a:xfrm>
        </p:grpSpPr>
        <p:sp>
          <p:nvSpPr>
            <p:cNvPr id="12" name="object 12"/>
            <p:cNvSpPr/>
            <p:nvPr/>
          </p:nvSpPr>
          <p:spPr>
            <a:xfrm>
              <a:off x="682752" y="5419344"/>
              <a:ext cx="467995" cy="472440"/>
            </a:xfrm>
            <a:custGeom>
              <a:avLst/>
              <a:gdLst/>
              <a:ahLst/>
              <a:cxnLst/>
              <a:rect l="l" t="t" r="r" b="b"/>
              <a:pathLst>
                <a:path w="467994" h="472439">
                  <a:moveTo>
                    <a:pt x="233934" y="0"/>
                  </a:moveTo>
                  <a:lnTo>
                    <a:pt x="186788" y="4800"/>
                  </a:lnTo>
                  <a:lnTo>
                    <a:pt x="142876" y="18567"/>
                  </a:lnTo>
                  <a:lnTo>
                    <a:pt x="103139" y="40351"/>
                  </a:lnTo>
                  <a:lnTo>
                    <a:pt x="68518" y="69199"/>
                  </a:lnTo>
                  <a:lnTo>
                    <a:pt x="39952" y="104161"/>
                  </a:lnTo>
                  <a:lnTo>
                    <a:pt x="18383" y="144285"/>
                  </a:lnTo>
                  <a:lnTo>
                    <a:pt x="4752" y="188622"/>
                  </a:lnTo>
                  <a:lnTo>
                    <a:pt x="0" y="236219"/>
                  </a:lnTo>
                  <a:lnTo>
                    <a:pt x="4752" y="283824"/>
                  </a:lnTo>
                  <a:lnTo>
                    <a:pt x="18383" y="328164"/>
                  </a:lnTo>
                  <a:lnTo>
                    <a:pt x="39952" y="368290"/>
                  </a:lnTo>
                  <a:lnTo>
                    <a:pt x="68518" y="403250"/>
                  </a:lnTo>
                  <a:lnTo>
                    <a:pt x="103139" y="432095"/>
                  </a:lnTo>
                  <a:lnTo>
                    <a:pt x="142876" y="453875"/>
                  </a:lnTo>
                  <a:lnTo>
                    <a:pt x="186788" y="467640"/>
                  </a:lnTo>
                  <a:lnTo>
                    <a:pt x="233934" y="472439"/>
                  </a:lnTo>
                  <a:lnTo>
                    <a:pt x="281079" y="467640"/>
                  </a:lnTo>
                  <a:lnTo>
                    <a:pt x="324991" y="453875"/>
                  </a:lnTo>
                  <a:lnTo>
                    <a:pt x="364728" y="432095"/>
                  </a:lnTo>
                  <a:lnTo>
                    <a:pt x="399349" y="403250"/>
                  </a:lnTo>
                  <a:lnTo>
                    <a:pt x="427915" y="368290"/>
                  </a:lnTo>
                  <a:lnTo>
                    <a:pt x="449484" y="328164"/>
                  </a:lnTo>
                  <a:lnTo>
                    <a:pt x="463115" y="283824"/>
                  </a:lnTo>
                  <a:lnTo>
                    <a:pt x="467867" y="236219"/>
                  </a:lnTo>
                  <a:lnTo>
                    <a:pt x="463115" y="188622"/>
                  </a:lnTo>
                  <a:lnTo>
                    <a:pt x="449484" y="144285"/>
                  </a:lnTo>
                  <a:lnTo>
                    <a:pt x="427915" y="104161"/>
                  </a:lnTo>
                  <a:lnTo>
                    <a:pt x="399349" y="69199"/>
                  </a:lnTo>
                  <a:lnTo>
                    <a:pt x="364728" y="40351"/>
                  </a:lnTo>
                  <a:lnTo>
                    <a:pt x="324991" y="18567"/>
                  </a:lnTo>
                  <a:lnTo>
                    <a:pt x="281079" y="4800"/>
                  </a:lnTo>
                  <a:lnTo>
                    <a:pt x="23393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8744" y="5978652"/>
              <a:ext cx="558165" cy="562610"/>
            </a:xfrm>
            <a:custGeom>
              <a:avLst/>
              <a:gdLst/>
              <a:ahLst/>
              <a:cxnLst/>
              <a:rect l="l" t="t" r="r" b="b"/>
              <a:pathLst>
                <a:path w="558165" h="562609">
                  <a:moveTo>
                    <a:pt x="278892" y="0"/>
                  </a:moveTo>
                  <a:lnTo>
                    <a:pt x="233654" y="3680"/>
                  </a:lnTo>
                  <a:lnTo>
                    <a:pt x="190741" y="14334"/>
                  </a:lnTo>
                  <a:lnTo>
                    <a:pt x="150726" y="31383"/>
                  </a:lnTo>
                  <a:lnTo>
                    <a:pt x="114182" y="54249"/>
                  </a:lnTo>
                  <a:lnTo>
                    <a:pt x="81686" y="82353"/>
                  </a:lnTo>
                  <a:lnTo>
                    <a:pt x="53810" y="115115"/>
                  </a:lnTo>
                  <a:lnTo>
                    <a:pt x="31129" y="151958"/>
                  </a:lnTo>
                  <a:lnTo>
                    <a:pt x="14218" y="192301"/>
                  </a:lnTo>
                  <a:lnTo>
                    <a:pt x="3650" y="235568"/>
                  </a:lnTo>
                  <a:lnTo>
                    <a:pt x="0" y="281178"/>
                  </a:lnTo>
                  <a:lnTo>
                    <a:pt x="3650" y="326787"/>
                  </a:lnTo>
                  <a:lnTo>
                    <a:pt x="14218" y="370054"/>
                  </a:lnTo>
                  <a:lnTo>
                    <a:pt x="31129" y="410397"/>
                  </a:lnTo>
                  <a:lnTo>
                    <a:pt x="53810" y="447240"/>
                  </a:lnTo>
                  <a:lnTo>
                    <a:pt x="81686" y="480002"/>
                  </a:lnTo>
                  <a:lnTo>
                    <a:pt x="114182" y="508106"/>
                  </a:lnTo>
                  <a:lnTo>
                    <a:pt x="150726" y="530972"/>
                  </a:lnTo>
                  <a:lnTo>
                    <a:pt x="190741" y="548021"/>
                  </a:lnTo>
                  <a:lnTo>
                    <a:pt x="233654" y="558675"/>
                  </a:lnTo>
                  <a:lnTo>
                    <a:pt x="278892" y="562356"/>
                  </a:lnTo>
                  <a:lnTo>
                    <a:pt x="324129" y="558675"/>
                  </a:lnTo>
                  <a:lnTo>
                    <a:pt x="367042" y="548021"/>
                  </a:lnTo>
                  <a:lnTo>
                    <a:pt x="407057" y="530972"/>
                  </a:lnTo>
                  <a:lnTo>
                    <a:pt x="443601" y="508106"/>
                  </a:lnTo>
                  <a:lnTo>
                    <a:pt x="476097" y="480002"/>
                  </a:lnTo>
                  <a:lnTo>
                    <a:pt x="503973" y="447240"/>
                  </a:lnTo>
                  <a:lnTo>
                    <a:pt x="526654" y="410397"/>
                  </a:lnTo>
                  <a:lnTo>
                    <a:pt x="543565" y="370054"/>
                  </a:lnTo>
                  <a:lnTo>
                    <a:pt x="554133" y="326787"/>
                  </a:lnTo>
                  <a:lnTo>
                    <a:pt x="557784" y="281178"/>
                  </a:lnTo>
                  <a:lnTo>
                    <a:pt x="554133" y="235568"/>
                  </a:lnTo>
                  <a:lnTo>
                    <a:pt x="543565" y="192301"/>
                  </a:lnTo>
                  <a:lnTo>
                    <a:pt x="526654" y="151958"/>
                  </a:lnTo>
                  <a:lnTo>
                    <a:pt x="503973" y="115115"/>
                  </a:lnTo>
                  <a:lnTo>
                    <a:pt x="476097" y="82353"/>
                  </a:lnTo>
                  <a:lnTo>
                    <a:pt x="443601" y="54249"/>
                  </a:lnTo>
                  <a:lnTo>
                    <a:pt x="407057" y="31383"/>
                  </a:lnTo>
                  <a:lnTo>
                    <a:pt x="367042" y="14334"/>
                  </a:lnTo>
                  <a:lnTo>
                    <a:pt x="324129" y="3680"/>
                  </a:lnTo>
                  <a:lnTo>
                    <a:pt x="278892" y="0"/>
                  </a:lnTo>
                  <a:close/>
                </a:path>
              </a:pathLst>
            </a:custGeom>
            <a:solidFill>
              <a:srgbClr val="ED94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65454" y="6097320"/>
            <a:ext cx="26416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spc="-114" dirty="0">
                <a:solidFill>
                  <a:srgbClr val="E6E7E9"/>
                </a:solidFill>
                <a:latin typeface="Trebuchet MS"/>
                <a:cs typeface="Trebuchet MS"/>
              </a:rPr>
              <a:t>STE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0506" y="6295440"/>
            <a:ext cx="18034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b="1" spc="-254" dirty="0">
                <a:solidFill>
                  <a:srgbClr val="E6E7E9"/>
                </a:solidFill>
                <a:latin typeface="Trebuchet MS"/>
                <a:cs typeface="Trebuchet MS"/>
              </a:rPr>
              <a:t>PS</a:t>
            </a:r>
            <a:endParaRPr sz="13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0214" y="6275019"/>
            <a:ext cx="293370" cy="100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00" b="1" spc="-15" dirty="0">
                <a:solidFill>
                  <a:srgbClr val="E6E7E9"/>
                </a:solidFill>
                <a:latin typeface="Trebuchet MS"/>
                <a:cs typeface="Trebuchet MS"/>
              </a:rPr>
              <a:t>Add</a:t>
            </a:r>
            <a:r>
              <a:rPr sz="500" b="1" spc="-80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35" dirty="0">
                <a:solidFill>
                  <a:srgbClr val="E6E7E9"/>
                </a:solidFill>
                <a:latin typeface="Trebuchet MS"/>
                <a:cs typeface="Trebuchet MS"/>
              </a:rPr>
              <a:t>Some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6790" y="6349695"/>
            <a:ext cx="221615" cy="100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00" b="1" spc="-45" dirty="0">
                <a:solidFill>
                  <a:srgbClr val="E6E7E9"/>
                </a:solidFill>
                <a:latin typeface="Trebuchet MS"/>
                <a:cs typeface="Trebuchet MS"/>
              </a:rPr>
              <a:t>Brief</a:t>
            </a:r>
            <a:r>
              <a:rPr sz="500" b="1" spc="-85" dirty="0">
                <a:solidFill>
                  <a:srgbClr val="E6E7E9"/>
                </a:solidFill>
                <a:latin typeface="Trebuchet MS"/>
                <a:cs typeface="Trebuchet MS"/>
              </a:rPr>
              <a:t> </a:t>
            </a:r>
            <a:r>
              <a:rPr sz="500" b="1" spc="-50" dirty="0">
                <a:solidFill>
                  <a:srgbClr val="E6E7E9"/>
                </a:solidFill>
                <a:latin typeface="Trebuchet MS"/>
                <a:cs typeface="Trebuchet MS"/>
              </a:rPr>
              <a:t>To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5266" y="6424371"/>
            <a:ext cx="222885" cy="1009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500" b="1" spc="-30" dirty="0">
                <a:solidFill>
                  <a:srgbClr val="E6E7E9"/>
                </a:solidFill>
                <a:latin typeface="Trebuchet MS"/>
                <a:cs typeface="Trebuchet MS"/>
              </a:rPr>
              <a:t>Explain</a:t>
            </a:r>
            <a:endParaRPr sz="500">
              <a:latin typeface="Trebuchet MS"/>
              <a:cs typeface="Trebuchet M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3152" y="5466588"/>
            <a:ext cx="1134110" cy="1141730"/>
            <a:chOff x="73152" y="5466588"/>
            <a:chExt cx="1134110" cy="1141730"/>
          </a:xfrm>
        </p:grpSpPr>
        <p:sp>
          <p:nvSpPr>
            <p:cNvPr id="20" name="object 20"/>
            <p:cNvSpPr/>
            <p:nvPr/>
          </p:nvSpPr>
          <p:spPr>
            <a:xfrm>
              <a:off x="172212" y="5670804"/>
              <a:ext cx="518159" cy="521334"/>
            </a:xfrm>
            <a:custGeom>
              <a:avLst/>
              <a:gdLst/>
              <a:ahLst/>
              <a:cxnLst/>
              <a:rect l="l" t="t" r="r" b="b"/>
              <a:pathLst>
                <a:path w="518159" h="521335">
                  <a:moveTo>
                    <a:pt x="259079" y="0"/>
                  </a:moveTo>
                  <a:lnTo>
                    <a:pt x="212508" y="4198"/>
                  </a:lnTo>
                  <a:lnTo>
                    <a:pt x="168676" y="16303"/>
                  </a:lnTo>
                  <a:lnTo>
                    <a:pt x="128315" y="35579"/>
                  </a:lnTo>
                  <a:lnTo>
                    <a:pt x="92156" y="61290"/>
                  </a:lnTo>
                  <a:lnTo>
                    <a:pt x="60930" y="92699"/>
                  </a:lnTo>
                  <a:lnTo>
                    <a:pt x="35370" y="129071"/>
                  </a:lnTo>
                  <a:lnTo>
                    <a:pt x="16208" y="169670"/>
                  </a:lnTo>
                  <a:lnTo>
                    <a:pt x="4173" y="213759"/>
                  </a:lnTo>
                  <a:lnTo>
                    <a:pt x="0" y="260604"/>
                  </a:lnTo>
                  <a:lnTo>
                    <a:pt x="4173" y="307448"/>
                  </a:lnTo>
                  <a:lnTo>
                    <a:pt x="16208" y="351537"/>
                  </a:lnTo>
                  <a:lnTo>
                    <a:pt x="35370" y="392136"/>
                  </a:lnTo>
                  <a:lnTo>
                    <a:pt x="60930" y="428508"/>
                  </a:lnTo>
                  <a:lnTo>
                    <a:pt x="92156" y="459917"/>
                  </a:lnTo>
                  <a:lnTo>
                    <a:pt x="128315" y="485628"/>
                  </a:lnTo>
                  <a:lnTo>
                    <a:pt x="168676" y="504904"/>
                  </a:lnTo>
                  <a:lnTo>
                    <a:pt x="212508" y="517009"/>
                  </a:lnTo>
                  <a:lnTo>
                    <a:pt x="259079" y="521208"/>
                  </a:lnTo>
                  <a:lnTo>
                    <a:pt x="305651" y="517009"/>
                  </a:lnTo>
                  <a:lnTo>
                    <a:pt x="349483" y="504904"/>
                  </a:lnTo>
                  <a:lnTo>
                    <a:pt x="389844" y="485628"/>
                  </a:lnTo>
                  <a:lnTo>
                    <a:pt x="426003" y="459917"/>
                  </a:lnTo>
                  <a:lnTo>
                    <a:pt x="457229" y="428508"/>
                  </a:lnTo>
                  <a:lnTo>
                    <a:pt x="482789" y="392136"/>
                  </a:lnTo>
                  <a:lnTo>
                    <a:pt x="501951" y="351537"/>
                  </a:lnTo>
                  <a:lnTo>
                    <a:pt x="513986" y="307448"/>
                  </a:lnTo>
                  <a:lnTo>
                    <a:pt x="518159" y="260604"/>
                  </a:lnTo>
                  <a:lnTo>
                    <a:pt x="513986" y="213759"/>
                  </a:lnTo>
                  <a:lnTo>
                    <a:pt x="501951" y="169670"/>
                  </a:lnTo>
                  <a:lnTo>
                    <a:pt x="482789" y="129071"/>
                  </a:lnTo>
                  <a:lnTo>
                    <a:pt x="457229" y="92699"/>
                  </a:lnTo>
                  <a:lnTo>
                    <a:pt x="426003" y="61290"/>
                  </a:lnTo>
                  <a:lnTo>
                    <a:pt x="389844" y="35579"/>
                  </a:lnTo>
                  <a:lnTo>
                    <a:pt x="349483" y="16303"/>
                  </a:lnTo>
                  <a:lnTo>
                    <a:pt x="305651" y="4198"/>
                  </a:lnTo>
                  <a:lnTo>
                    <a:pt x="259079" y="0"/>
                  </a:lnTo>
                  <a:close/>
                </a:path>
              </a:pathLst>
            </a:custGeom>
            <a:solidFill>
              <a:srgbClr val="38562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3152" y="5466588"/>
              <a:ext cx="1133856" cy="114147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779265" y="1189989"/>
            <a:ext cx="40525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90" dirty="0">
                <a:solidFill>
                  <a:srgbClr val="C55A11"/>
                </a:solidFill>
                <a:latin typeface="Trebuchet MS"/>
                <a:cs typeface="Trebuchet MS"/>
              </a:rPr>
              <a:t>MODEL</a:t>
            </a:r>
            <a:r>
              <a:rPr sz="3200" b="1" spc="-190" dirty="0">
                <a:solidFill>
                  <a:srgbClr val="C55A11"/>
                </a:solidFill>
                <a:latin typeface="Trebuchet MS"/>
                <a:cs typeface="Trebuchet MS"/>
              </a:rPr>
              <a:t> </a:t>
            </a:r>
            <a:r>
              <a:rPr sz="3200" b="1" spc="-80" dirty="0">
                <a:solidFill>
                  <a:srgbClr val="C55A11"/>
                </a:solidFill>
                <a:latin typeface="Trebuchet MS"/>
                <a:cs typeface="Trebuchet MS"/>
              </a:rPr>
              <a:t>PENGELUARAN</a:t>
            </a:r>
            <a:endParaRPr sz="32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165840" y="6432905"/>
            <a:ext cx="109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Gothic Uralic"/>
                <a:cs typeface="Gothic Uralic"/>
              </a:rPr>
              <a:t>9</a:t>
            </a:r>
            <a:endParaRPr sz="1200">
              <a:latin typeface="Gothic Uralic"/>
              <a:cs typeface="Gothic Uralic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572767" y="3697223"/>
            <a:ext cx="5039995" cy="1201420"/>
          </a:xfrm>
          <a:custGeom>
            <a:avLst/>
            <a:gdLst/>
            <a:ahLst/>
            <a:cxnLst/>
            <a:rect l="l" t="t" r="r" b="b"/>
            <a:pathLst>
              <a:path w="5039995" h="1201420">
                <a:moveTo>
                  <a:pt x="0" y="1200912"/>
                </a:moveTo>
                <a:lnTo>
                  <a:pt x="5039867" y="1200912"/>
                </a:lnTo>
                <a:lnTo>
                  <a:pt x="5039867" y="0"/>
                </a:lnTo>
                <a:lnTo>
                  <a:pt x="0" y="0"/>
                </a:lnTo>
                <a:lnTo>
                  <a:pt x="0" y="1200912"/>
                </a:lnTo>
                <a:close/>
              </a:path>
            </a:pathLst>
          </a:custGeom>
          <a:ln w="9144">
            <a:solidFill>
              <a:srgbClr val="212A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577339" y="3688079"/>
            <a:ext cx="5031105" cy="1205865"/>
          </a:xfrm>
          <a:prstGeom prst="rect">
            <a:avLst/>
          </a:prstGeom>
          <a:solidFill>
            <a:srgbClr val="E6E7E9"/>
          </a:solidFill>
        </p:spPr>
        <p:txBody>
          <a:bodyPr vert="horz" wrap="square" lIns="0" tIns="5080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400"/>
              </a:spcBef>
            </a:pPr>
            <a:r>
              <a:rPr sz="1800" b="1" spc="-5" dirty="0">
                <a:solidFill>
                  <a:srgbClr val="2E5496"/>
                </a:solidFill>
                <a:latin typeface="Gothic Uralic"/>
                <a:cs typeface="Gothic Uralic"/>
              </a:rPr>
              <a:t>2. POS CICILAN HUTANG </a:t>
            </a:r>
            <a:r>
              <a:rPr sz="1800" b="1" dirty="0">
                <a:solidFill>
                  <a:srgbClr val="2E5496"/>
                </a:solidFill>
                <a:latin typeface="Gothic Uralic"/>
                <a:cs typeface="Gothic Uralic"/>
              </a:rPr>
              <a:t>MAKSIMUM</a:t>
            </a:r>
            <a:r>
              <a:rPr sz="1800" b="1" spc="-15" dirty="0">
                <a:solidFill>
                  <a:srgbClr val="2E5496"/>
                </a:solidFill>
                <a:latin typeface="Gothic Uralic"/>
                <a:cs typeface="Gothic Uralic"/>
              </a:rPr>
              <a:t> </a:t>
            </a:r>
            <a:r>
              <a:rPr sz="1800" b="1" spc="-10" dirty="0">
                <a:solidFill>
                  <a:srgbClr val="2E5496"/>
                </a:solidFill>
                <a:latin typeface="Gothic Uralic"/>
                <a:cs typeface="Gothic Uralic"/>
              </a:rPr>
              <a:t>35%.</a:t>
            </a:r>
            <a:endParaRPr sz="1800">
              <a:latin typeface="Gothic Uralic"/>
              <a:cs typeface="Gothic Uralic"/>
            </a:endParaRPr>
          </a:p>
          <a:p>
            <a:pPr marL="340995">
              <a:lnSpc>
                <a:spcPct val="100000"/>
              </a:lnSpc>
            </a:pPr>
            <a:r>
              <a:rPr sz="1800" spc="-5" dirty="0">
                <a:latin typeface="Gothic Uralic"/>
                <a:cs typeface="Gothic Uralic"/>
              </a:rPr>
              <a:t>Terdiri</a:t>
            </a:r>
            <a:r>
              <a:rPr sz="1800" spc="-15" dirty="0">
                <a:latin typeface="Gothic Uralic"/>
                <a:cs typeface="Gothic Uralic"/>
              </a:rPr>
              <a:t> </a:t>
            </a:r>
            <a:r>
              <a:rPr sz="1800" spc="-10" dirty="0">
                <a:latin typeface="Gothic Uralic"/>
                <a:cs typeface="Gothic Uralic"/>
              </a:rPr>
              <a:t>atas:</a:t>
            </a:r>
            <a:endParaRPr sz="1800">
              <a:latin typeface="Gothic Uralic"/>
              <a:cs typeface="Gothic Uralic"/>
            </a:endParaRPr>
          </a:p>
          <a:p>
            <a:pPr marL="403225">
              <a:lnSpc>
                <a:spcPct val="100000"/>
              </a:lnSpc>
            </a:pPr>
            <a:r>
              <a:rPr sz="1800" dirty="0">
                <a:solidFill>
                  <a:srgbClr val="2E5496"/>
                </a:solidFill>
                <a:latin typeface="Gothic Uralic"/>
                <a:cs typeface="Gothic Uralic"/>
              </a:rPr>
              <a:t>MAKSIMUM </a:t>
            </a:r>
            <a:r>
              <a:rPr sz="1800" spc="-5" dirty="0">
                <a:solidFill>
                  <a:srgbClr val="2E5496"/>
                </a:solidFill>
                <a:latin typeface="Gothic Uralic"/>
                <a:cs typeface="Gothic Uralic"/>
              </a:rPr>
              <a:t>15% </a:t>
            </a:r>
            <a:r>
              <a:rPr sz="1800" spc="-10" dirty="0">
                <a:latin typeface="Gothic Uralic"/>
                <a:cs typeface="Gothic Uralic"/>
              </a:rPr>
              <a:t>Hutang</a:t>
            </a:r>
            <a:r>
              <a:rPr sz="1800" spc="10" dirty="0">
                <a:latin typeface="Gothic Uralic"/>
                <a:cs typeface="Gothic Uralic"/>
              </a:rPr>
              <a:t> </a:t>
            </a:r>
            <a:r>
              <a:rPr sz="1800" dirty="0">
                <a:latin typeface="Gothic Uralic"/>
                <a:cs typeface="Gothic Uralic"/>
              </a:rPr>
              <a:t>Komsumtif</a:t>
            </a:r>
            <a:endParaRPr sz="1800">
              <a:latin typeface="Gothic Uralic"/>
              <a:cs typeface="Gothic Uralic"/>
            </a:endParaRPr>
          </a:p>
          <a:p>
            <a:pPr marL="403225">
              <a:lnSpc>
                <a:spcPct val="100000"/>
              </a:lnSpc>
            </a:pPr>
            <a:r>
              <a:rPr sz="1800" dirty="0">
                <a:solidFill>
                  <a:srgbClr val="2E5496"/>
                </a:solidFill>
                <a:latin typeface="Gothic Uralic"/>
                <a:cs typeface="Gothic Uralic"/>
              </a:rPr>
              <a:t>MINIMUM </a:t>
            </a:r>
            <a:r>
              <a:rPr sz="1800" spc="-5" dirty="0">
                <a:solidFill>
                  <a:srgbClr val="2E5496"/>
                </a:solidFill>
                <a:latin typeface="Gothic Uralic"/>
                <a:cs typeface="Gothic Uralic"/>
              </a:rPr>
              <a:t>20% </a:t>
            </a:r>
            <a:r>
              <a:rPr sz="1800" spc="-10" dirty="0">
                <a:latin typeface="Gothic Uralic"/>
                <a:cs typeface="Gothic Uralic"/>
              </a:rPr>
              <a:t>Hutang</a:t>
            </a:r>
            <a:r>
              <a:rPr sz="1800" spc="15" dirty="0">
                <a:latin typeface="Gothic Uralic"/>
                <a:cs typeface="Gothic Uralic"/>
              </a:rPr>
              <a:t> </a:t>
            </a:r>
            <a:r>
              <a:rPr sz="1800" spc="-5" dirty="0">
                <a:latin typeface="Gothic Uralic"/>
                <a:cs typeface="Gothic Uralic"/>
              </a:rPr>
              <a:t>Produktif</a:t>
            </a:r>
            <a:endParaRPr sz="1800">
              <a:latin typeface="Gothic Uralic"/>
              <a:cs typeface="Gothic Uralic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60575" y="4969764"/>
            <a:ext cx="5546090" cy="368935"/>
          </a:xfrm>
          <a:prstGeom prst="rect">
            <a:avLst/>
          </a:prstGeom>
          <a:solidFill>
            <a:srgbClr val="E6E7E9"/>
          </a:solidFill>
          <a:ln w="9144">
            <a:solidFill>
              <a:srgbClr val="212A35"/>
            </a:solidFill>
          </a:ln>
        </p:spPr>
        <p:txBody>
          <a:bodyPr vert="horz" wrap="square" lIns="0" tIns="4254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34"/>
              </a:spcBef>
            </a:pPr>
            <a:r>
              <a:rPr sz="1800" b="1" spc="-5" dirty="0">
                <a:solidFill>
                  <a:srgbClr val="2E5496"/>
                </a:solidFill>
                <a:latin typeface="Gothic Uralic"/>
                <a:cs typeface="Gothic Uralic"/>
              </a:rPr>
              <a:t>3. POS KONTRIBUSI ASURANSI MINIMUM</a:t>
            </a:r>
            <a:r>
              <a:rPr sz="1800" b="1" spc="30" dirty="0">
                <a:solidFill>
                  <a:srgbClr val="2E5496"/>
                </a:solidFill>
                <a:latin typeface="Gothic Uralic"/>
                <a:cs typeface="Gothic Uralic"/>
              </a:rPr>
              <a:t> </a:t>
            </a:r>
            <a:r>
              <a:rPr sz="1800" b="1" spc="-5" dirty="0">
                <a:solidFill>
                  <a:srgbClr val="2E5496"/>
                </a:solidFill>
                <a:latin typeface="Gothic Uralic"/>
                <a:cs typeface="Gothic Uralic"/>
              </a:rPr>
              <a:t>10%</a:t>
            </a:r>
            <a:endParaRPr sz="1800">
              <a:latin typeface="Gothic Uralic"/>
              <a:cs typeface="Gothic Uralic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60575" y="5411723"/>
            <a:ext cx="5546090" cy="368935"/>
          </a:xfrm>
          <a:prstGeom prst="rect">
            <a:avLst/>
          </a:prstGeom>
          <a:solidFill>
            <a:srgbClr val="E6E7E9"/>
          </a:solidFill>
          <a:ln w="9144">
            <a:solidFill>
              <a:srgbClr val="212A35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30"/>
              </a:spcBef>
            </a:pPr>
            <a:r>
              <a:rPr sz="1800" b="1" spc="-5" dirty="0">
                <a:solidFill>
                  <a:srgbClr val="2E5496"/>
                </a:solidFill>
                <a:latin typeface="Gothic Uralic"/>
                <a:cs typeface="Gothic Uralic"/>
              </a:rPr>
              <a:t>4. POS TABUNGAN MASA DEPAN MINIMUM</a:t>
            </a:r>
            <a:r>
              <a:rPr sz="1800" b="1" spc="60" dirty="0">
                <a:solidFill>
                  <a:srgbClr val="2E5496"/>
                </a:solidFill>
                <a:latin typeface="Gothic Uralic"/>
                <a:cs typeface="Gothic Uralic"/>
              </a:rPr>
              <a:t> </a:t>
            </a:r>
            <a:r>
              <a:rPr sz="1800" b="1" spc="-5" dirty="0">
                <a:solidFill>
                  <a:srgbClr val="2E5496"/>
                </a:solidFill>
                <a:latin typeface="Gothic Uralic"/>
                <a:cs typeface="Gothic Uralic"/>
              </a:rPr>
              <a:t>10%</a:t>
            </a:r>
            <a:endParaRPr sz="1800">
              <a:latin typeface="Gothic Uralic"/>
              <a:cs typeface="Gothic Uralic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560575" y="5853684"/>
            <a:ext cx="5546090" cy="646430"/>
          </a:xfrm>
          <a:prstGeom prst="rect">
            <a:avLst/>
          </a:prstGeom>
          <a:solidFill>
            <a:srgbClr val="E6E7E9"/>
          </a:solidFill>
          <a:ln w="9144">
            <a:solidFill>
              <a:srgbClr val="212A35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2075" marR="360045">
              <a:lnSpc>
                <a:spcPct val="100000"/>
              </a:lnSpc>
              <a:spcBef>
                <a:spcPts val="330"/>
              </a:spcBef>
            </a:pPr>
            <a:r>
              <a:rPr sz="1800" b="1" spc="-5" dirty="0">
                <a:latin typeface="Gothic Uralic"/>
                <a:cs typeface="Gothic Uralic"/>
              </a:rPr>
              <a:t>5. </a:t>
            </a:r>
            <a:r>
              <a:rPr sz="1800" b="1" spc="-5" dirty="0">
                <a:solidFill>
                  <a:srgbClr val="2E5496"/>
                </a:solidFill>
                <a:latin typeface="Gothic Uralic"/>
                <a:cs typeface="Gothic Uralic"/>
              </a:rPr>
              <a:t>POS BELANJA KEBUTUHAN DAN GAYA HIDUP  MAKSIMUM</a:t>
            </a:r>
            <a:endParaRPr sz="1800">
              <a:latin typeface="Gothic Uralic"/>
              <a:cs typeface="Gothic Uralic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41780" y="2285822"/>
            <a:ext cx="48113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Gothic Uralic"/>
                <a:cs typeface="Gothic Uralic"/>
              </a:rPr>
              <a:t>Dari </a:t>
            </a:r>
            <a:r>
              <a:rPr sz="2000" dirty="0">
                <a:latin typeface="Gothic Uralic"/>
                <a:cs typeface="Gothic Uralic"/>
              </a:rPr>
              <a:t>Pemasukan, Pola Pengeluaran</a:t>
            </a:r>
            <a:r>
              <a:rPr sz="2000" spc="-155" dirty="0">
                <a:latin typeface="Gothic Uralic"/>
                <a:cs typeface="Gothic Uralic"/>
              </a:rPr>
              <a:t> </a:t>
            </a:r>
            <a:r>
              <a:rPr sz="2000" spc="-15" dirty="0">
                <a:latin typeface="Gothic Uralic"/>
                <a:cs typeface="Gothic Uralic"/>
              </a:rPr>
              <a:t>(%)</a:t>
            </a:r>
            <a:endParaRPr sz="2000">
              <a:latin typeface="Gothic Uralic"/>
              <a:cs typeface="Gothic Uralic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Gothic Uralic"/>
                <a:cs typeface="Gothic Uralic"/>
              </a:rPr>
              <a:t>yang </a:t>
            </a:r>
            <a:r>
              <a:rPr sz="2000" dirty="0">
                <a:latin typeface="Gothic Uralic"/>
                <a:cs typeface="Gothic Uralic"/>
              </a:rPr>
              <a:t>direkomendasi</a:t>
            </a:r>
            <a:r>
              <a:rPr sz="2000" spc="-35" dirty="0">
                <a:latin typeface="Gothic Uralic"/>
                <a:cs typeface="Gothic Uralic"/>
              </a:rPr>
              <a:t> </a:t>
            </a:r>
            <a:r>
              <a:rPr sz="2000" spc="-5" dirty="0">
                <a:latin typeface="Gothic Uralic"/>
                <a:cs typeface="Gothic Uralic"/>
              </a:rPr>
              <a:t>adalah</a:t>
            </a:r>
            <a:endParaRPr sz="2000">
              <a:latin typeface="Gothic Uralic"/>
              <a:cs typeface="Gothic Uralic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962643" y="2284476"/>
            <a:ext cx="1403985" cy="1385570"/>
          </a:xfrm>
          <a:prstGeom prst="rect">
            <a:avLst/>
          </a:prstGeom>
          <a:solidFill>
            <a:srgbClr val="E6E7E9"/>
          </a:solidFill>
          <a:ln w="762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075" marR="131445">
              <a:lnSpc>
                <a:spcPct val="100000"/>
              </a:lnSpc>
              <a:spcBef>
                <a:spcPts val="300"/>
              </a:spcBef>
            </a:pPr>
            <a:r>
              <a:rPr sz="2800" spc="-10" dirty="0">
                <a:solidFill>
                  <a:srgbClr val="FF0000"/>
                </a:solidFill>
                <a:latin typeface="Gothic Uralic"/>
                <a:cs typeface="Gothic Uralic"/>
              </a:rPr>
              <a:t>SISIH  BUKAN  SISA</a:t>
            </a:r>
            <a:endParaRPr sz="2800">
              <a:latin typeface="Gothic Uralic"/>
              <a:cs typeface="Gothic Uralic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007352" y="2284476"/>
            <a:ext cx="1685925" cy="1385570"/>
          </a:xfrm>
          <a:prstGeom prst="rect">
            <a:avLst/>
          </a:prstGeom>
          <a:solidFill>
            <a:srgbClr val="E6E7E9"/>
          </a:solidFill>
          <a:ln w="76200">
            <a:solidFill>
              <a:srgbClr val="000000"/>
            </a:solidFill>
          </a:ln>
        </p:spPr>
        <p:txBody>
          <a:bodyPr vert="horz" wrap="square" lIns="0" tIns="38100" rIns="0" bIns="0" rtlCol="0">
            <a:spAutoFit/>
          </a:bodyPr>
          <a:lstStyle/>
          <a:p>
            <a:pPr marL="92710" marR="395605" algn="just">
              <a:lnSpc>
                <a:spcPct val="100000"/>
              </a:lnSpc>
              <a:spcBef>
                <a:spcPts val="300"/>
              </a:spcBef>
            </a:pPr>
            <a:r>
              <a:rPr sz="2800" spc="-5" dirty="0">
                <a:solidFill>
                  <a:srgbClr val="FF0000"/>
                </a:solidFill>
                <a:latin typeface="Gothic Uralic"/>
                <a:cs typeface="Gothic Uralic"/>
              </a:rPr>
              <a:t>NEEDS  </a:t>
            </a:r>
            <a:r>
              <a:rPr sz="2800" spc="-10" dirty="0">
                <a:solidFill>
                  <a:srgbClr val="FF0000"/>
                </a:solidFill>
                <a:latin typeface="Gothic Uralic"/>
                <a:cs typeface="Gothic Uralic"/>
              </a:rPr>
              <a:t>BUKAN  </a:t>
            </a:r>
            <a:r>
              <a:rPr sz="2800" spc="-50" dirty="0">
                <a:solidFill>
                  <a:srgbClr val="FF0000"/>
                </a:solidFill>
                <a:latin typeface="Gothic Uralic"/>
                <a:cs typeface="Gothic Uralic"/>
              </a:rPr>
              <a:t>W</a:t>
            </a:r>
            <a:r>
              <a:rPr sz="2800" spc="-5" dirty="0">
                <a:solidFill>
                  <a:srgbClr val="FF0000"/>
                </a:solidFill>
                <a:latin typeface="Gothic Uralic"/>
                <a:cs typeface="Gothic Uralic"/>
              </a:rPr>
              <a:t>ANTS</a:t>
            </a:r>
            <a:endParaRPr sz="2800">
              <a:latin typeface="Gothic Uralic"/>
              <a:cs typeface="Gothic Uralic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516368" y="4864608"/>
            <a:ext cx="2554605" cy="1569720"/>
          </a:xfrm>
          <a:custGeom>
            <a:avLst/>
            <a:gdLst/>
            <a:ahLst/>
            <a:cxnLst/>
            <a:rect l="l" t="t" r="r" b="b"/>
            <a:pathLst>
              <a:path w="2554604" h="1569720">
                <a:moveTo>
                  <a:pt x="0" y="1569719"/>
                </a:moveTo>
                <a:lnTo>
                  <a:pt x="2554224" y="1569719"/>
                </a:lnTo>
                <a:lnTo>
                  <a:pt x="2554224" y="0"/>
                </a:lnTo>
                <a:lnTo>
                  <a:pt x="0" y="0"/>
                </a:lnTo>
                <a:lnTo>
                  <a:pt x="0" y="1569719"/>
                </a:lnTo>
                <a:close/>
              </a:path>
            </a:pathLst>
          </a:custGeom>
          <a:ln w="76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7608696" y="4892116"/>
            <a:ext cx="226314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3585" indent="-74422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743585" algn="l"/>
                <a:tab pos="744220" algn="l"/>
              </a:tabLst>
            </a:pPr>
            <a:r>
              <a:rPr sz="2400" spc="-5" dirty="0">
                <a:solidFill>
                  <a:srgbClr val="FF0000"/>
                </a:solidFill>
                <a:latin typeface="Gothic Uralic"/>
                <a:cs typeface="Gothic Uralic"/>
              </a:rPr>
              <a:t>SHARING</a:t>
            </a:r>
            <a:endParaRPr sz="2400">
              <a:latin typeface="Gothic Uralic"/>
              <a:cs typeface="Gothic Uralic"/>
            </a:endParaRPr>
          </a:p>
          <a:p>
            <a:pPr marL="743585" indent="-74422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743585" algn="l"/>
                <a:tab pos="744220" algn="l"/>
              </a:tabLst>
            </a:pPr>
            <a:r>
              <a:rPr sz="2400" spc="-10" dirty="0">
                <a:solidFill>
                  <a:srgbClr val="FF0000"/>
                </a:solidFill>
                <a:latin typeface="Gothic Uralic"/>
                <a:cs typeface="Gothic Uralic"/>
              </a:rPr>
              <a:t>SECURING</a:t>
            </a:r>
            <a:endParaRPr sz="2400">
              <a:latin typeface="Gothic Uralic"/>
              <a:cs typeface="Gothic Uralic"/>
            </a:endParaRPr>
          </a:p>
          <a:p>
            <a:pPr marL="743585" indent="-744220">
              <a:lnSpc>
                <a:spcPct val="100000"/>
              </a:lnSpc>
              <a:buAutoNum type="arabicPeriod"/>
              <a:tabLst>
                <a:tab pos="743585" algn="l"/>
                <a:tab pos="744220" algn="l"/>
              </a:tabLst>
            </a:pPr>
            <a:r>
              <a:rPr sz="2400" spc="-5" dirty="0">
                <a:solidFill>
                  <a:srgbClr val="FF0000"/>
                </a:solidFill>
                <a:latin typeface="Gothic Uralic"/>
                <a:cs typeface="Gothic Uralic"/>
              </a:rPr>
              <a:t>SAVING</a:t>
            </a:r>
            <a:endParaRPr sz="2400">
              <a:latin typeface="Gothic Uralic"/>
              <a:cs typeface="Gothic Uralic"/>
            </a:endParaRPr>
          </a:p>
          <a:p>
            <a:pPr marL="743585" indent="-744220">
              <a:lnSpc>
                <a:spcPct val="100000"/>
              </a:lnSpc>
              <a:buAutoNum type="arabicPeriod"/>
              <a:tabLst>
                <a:tab pos="743585" algn="l"/>
                <a:tab pos="744220" algn="l"/>
              </a:tabLst>
            </a:pPr>
            <a:r>
              <a:rPr sz="2400" spc="-5" dirty="0">
                <a:solidFill>
                  <a:srgbClr val="FF0000"/>
                </a:solidFill>
                <a:latin typeface="Gothic Uralic"/>
                <a:cs typeface="Gothic Uralic"/>
              </a:rPr>
              <a:t>SPEND</a:t>
            </a:r>
            <a:r>
              <a:rPr sz="2400" spc="-15" dirty="0">
                <a:solidFill>
                  <a:srgbClr val="FF0000"/>
                </a:solidFill>
                <a:latin typeface="Gothic Uralic"/>
                <a:cs typeface="Gothic Uralic"/>
              </a:rPr>
              <a:t>I</a:t>
            </a:r>
            <a:r>
              <a:rPr sz="2400" spc="-5" dirty="0">
                <a:solidFill>
                  <a:srgbClr val="FF0000"/>
                </a:solidFill>
                <a:latin typeface="Gothic Uralic"/>
                <a:cs typeface="Gothic Uralic"/>
              </a:rPr>
              <a:t>NG</a:t>
            </a:r>
            <a:endParaRPr sz="2400">
              <a:latin typeface="Gothic Uralic"/>
              <a:cs typeface="Gothic Uralic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572767" y="3022092"/>
            <a:ext cx="5039995" cy="647700"/>
          </a:xfrm>
          <a:custGeom>
            <a:avLst/>
            <a:gdLst/>
            <a:ahLst/>
            <a:cxnLst/>
            <a:rect l="l" t="t" r="r" b="b"/>
            <a:pathLst>
              <a:path w="5039995" h="647700">
                <a:moveTo>
                  <a:pt x="0" y="647699"/>
                </a:moveTo>
                <a:lnTo>
                  <a:pt x="5039867" y="647699"/>
                </a:lnTo>
                <a:lnTo>
                  <a:pt x="5039867" y="0"/>
                </a:lnTo>
                <a:lnTo>
                  <a:pt x="0" y="0"/>
                </a:lnTo>
                <a:lnTo>
                  <a:pt x="0" y="647699"/>
                </a:lnTo>
                <a:close/>
              </a:path>
            </a:pathLst>
          </a:custGeom>
          <a:ln w="9144">
            <a:solidFill>
              <a:srgbClr val="212A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577339" y="3026664"/>
            <a:ext cx="5031105" cy="652780"/>
          </a:xfrm>
          <a:prstGeom prst="rect">
            <a:avLst/>
          </a:prstGeom>
          <a:solidFill>
            <a:srgbClr val="E6E7E9"/>
          </a:solidFill>
        </p:spPr>
        <p:txBody>
          <a:bodyPr vert="horz" wrap="square" lIns="0" tIns="38100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300"/>
              </a:spcBef>
            </a:pPr>
            <a:r>
              <a:rPr sz="1800" b="1" spc="-5" dirty="0">
                <a:solidFill>
                  <a:srgbClr val="2E5496"/>
                </a:solidFill>
                <a:latin typeface="Gothic Uralic"/>
                <a:cs typeface="Gothic Uralic"/>
              </a:rPr>
              <a:t>1. POS ZAKAT : ZAKAT 2,5%.</a:t>
            </a:r>
            <a:endParaRPr sz="1800">
              <a:latin typeface="Gothic Uralic"/>
              <a:cs typeface="Gothic Uralic"/>
            </a:endParaRPr>
          </a:p>
          <a:p>
            <a:pPr marL="340995">
              <a:lnSpc>
                <a:spcPct val="100000"/>
              </a:lnSpc>
            </a:pPr>
            <a:r>
              <a:rPr sz="1800" dirty="0">
                <a:latin typeface="Gothic Uralic"/>
                <a:cs typeface="Gothic Uralic"/>
              </a:rPr>
              <a:t>Jika </a:t>
            </a:r>
            <a:r>
              <a:rPr sz="1800" spc="-5" dirty="0">
                <a:latin typeface="Gothic Uralic"/>
                <a:cs typeface="Gothic Uralic"/>
              </a:rPr>
              <a:t>sudah </a:t>
            </a:r>
            <a:r>
              <a:rPr sz="1800" spc="-10" dirty="0">
                <a:latin typeface="Gothic Uralic"/>
                <a:cs typeface="Gothic Uralic"/>
              </a:rPr>
              <a:t>memenuhi</a:t>
            </a:r>
            <a:r>
              <a:rPr sz="1800" spc="10" dirty="0">
                <a:latin typeface="Gothic Uralic"/>
                <a:cs typeface="Gothic Uralic"/>
              </a:rPr>
              <a:t> </a:t>
            </a:r>
            <a:r>
              <a:rPr sz="1800" spc="-5" dirty="0">
                <a:latin typeface="Gothic Uralic"/>
                <a:cs typeface="Gothic Uralic"/>
              </a:rPr>
              <a:t>nisabnya</a:t>
            </a:r>
            <a:endParaRPr sz="1800">
              <a:latin typeface="Gothic Uralic"/>
              <a:cs typeface="Gothic Uralic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07352" y="3913632"/>
            <a:ext cx="4566285" cy="707390"/>
          </a:xfrm>
          <a:prstGeom prst="rect">
            <a:avLst/>
          </a:prstGeom>
          <a:solidFill>
            <a:srgbClr val="E6E7E9"/>
          </a:solidFill>
          <a:ln w="7620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15"/>
              </a:spcBef>
            </a:pPr>
            <a:r>
              <a:rPr sz="2000" dirty="0">
                <a:solidFill>
                  <a:srgbClr val="FF0000"/>
                </a:solidFill>
                <a:latin typeface="Gothic Uralic"/>
                <a:cs typeface="Gothic Uralic"/>
              </a:rPr>
              <a:t>MEMINIMUMKAN YANG</a:t>
            </a:r>
            <a:r>
              <a:rPr sz="2000" spc="-125" dirty="0">
                <a:solidFill>
                  <a:srgbClr val="FF0000"/>
                </a:solidFill>
                <a:latin typeface="Gothic Uralic"/>
                <a:cs typeface="Gothic Uralic"/>
              </a:rPr>
              <a:t> </a:t>
            </a:r>
            <a:r>
              <a:rPr sz="2000" spc="-5" dirty="0">
                <a:solidFill>
                  <a:srgbClr val="FF0000"/>
                </a:solidFill>
                <a:latin typeface="Gothic Uralic"/>
                <a:cs typeface="Gothic Uralic"/>
              </a:rPr>
              <a:t>MAKSIMUM</a:t>
            </a:r>
            <a:endParaRPr sz="2000">
              <a:latin typeface="Gothic Uralic"/>
              <a:cs typeface="Gothic Uralic"/>
            </a:endParaRPr>
          </a:p>
          <a:p>
            <a:pPr marL="92710">
              <a:lnSpc>
                <a:spcPct val="100000"/>
              </a:lnSpc>
            </a:pPr>
            <a:r>
              <a:rPr sz="2000" spc="-5" dirty="0">
                <a:solidFill>
                  <a:srgbClr val="FF0000"/>
                </a:solidFill>
                <a:latin typeface="Gothic Uralic"/>
                <a:cs typeface="Gothic Uralic"/>
              </a:rPr>
              <a:t>MEMAKSIMUMKAN </a:t>
            </a:r>
            <a:r>
              <a:rPr sz="2000" dirty="0">
                <a:solidFill>
                  <a:srgbClr val="FF0000"/>
                </a:solidFill>
                <a:latin typeface="Gothic Uralic"/>
                <a:cs typeface="Gothic Uralic"/>
              </a:rPr>
              <a:t>YANG</a:t>
            </a:r>
            <a:r>
              <a:rPr sz="2000" spc="-70" dirty="0">
                <a:solidFill>
                  <a:srgbClr val="FF0000"/>
                </a:solidFill>
                <a:latin typeface="Gothic Uralic"/>
                <a:cs typeface="Gothic Uralic"/>
              </a:rPr>
              <a:t> </a:t>
            </a:r>
            <a:r>
              <a:rPr sz="2000" dirty="0">
                <a:solidFill>
                  <a:srgbClr val="FF0000"/>
                </a:solidFill>
                <a:latin typeface="Gothic Uralic"/>
                <a:cs typeface="Gothic Uralic"/>
              </a:rPr>
              <a:t>MINIMUM</a:t>
            </a:r>
            <a:endParaRPr sz="2000">
              <a:latin typeface="Gothic Uralic"/>
              <a:cs typeface="Gothic Ural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3610" y="393701"/>
            <a:ext cx="5280079" cy="52065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300" b="1" dirty="0">
                <a:solidFill>
                  <a:srgbClr val="7A9799"/>
                </a:solidFill>
              </a:rPr>
              <a:t>Hakikat</a:t>
            </a:r>
            <a:r>
              <a:rPr sz="3300" b="1" spc="-75" dirty="0">
                <a:solidFill>
                  <a:srgbClr val="7A9799"/>
                </a:solidFill>
              </a:rPr>
              <a:t> </a:t>
            </a:r>
            <a:r>
              <a:rPr sz="3300" b="1" spc="-5" dirty="0">
                <a:solidFill>
                  <a:srgbClr val="7A9799"/>
                </a:solidFill>
              </a:rPr>
              <a:t>kehidupan…</a:t>
            </a:r>
            <a:endParaRPr sz="3300" b="1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555976" y="1874581"/>
            <a:ext cx="11075348" cy="4329390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32384" marR="60960" algn="ctr">
              <a:spcBef>
                <a:spcPts val="960"/>
              </a:spcBef>
            </a:pPr>
            <a:r>
              <a:rPr b="1" i="1" dirty="0">
                <a:latin typeface="Georgia"/>
                <a:cs typeface="Georgia"/>
              </a:rPr>
              <a:t>Inna </a:t>
            </a:r>
            <a:r>
              <a:rPr b="1" i="1" spc="-5" dirty="0"/>
              <a:t>lillahi </a:t>
            </a:r>
            <a:r>
              <a:rPr b="1" i="1" dirty="0">
                <a:latin typeface="Georgia"/>
                <a:cs typeface="Georgia"/>
              </a:rPr>
              <a:t>wa inna </a:t>
            </a:r>
            <a:r>
              <a:rPr b="1" i="1" spc="-5" dirty="0"/>
              <a:t>illaihi</a:t>
            </a:r>
            <a:r>
              <a:rPr b="1" i="1" spc="-110" dirty="0"/>
              <a:t> </a:t>
            </a:r>
            <a:r>
              <a:rPr b="1" i="1" dirty="0">
                <a:latin typeface="Georgia"/>
                <a:cs typeface="Georgia"/>
              </a:rPr>
              <a:t>raji’un</a:t>
            </a:r>
          </a:p>
          <a:p>
            <a:pPr marL="32384" marR="60960" algn="ctr">
              <a:spcBef>
                <a:spcPts val="865"/>
              </a:spcBef>
            </a:pPr>
            <a:r>
              <a:rPr spc="-5" dirty="0"/>
              <a:t>Kita berasal dari </a:t>
            </a:r>
            <a:r>
              <a:rPr dirty="0"/>
              <a:t>Allah </a:t>
            </a:r>
            <a:r>
              <a:rPr spc="-5" dirty="0"/>
              <a:t>dan </a:t>
            </a:r>
            <a:r>
              <a:rPr dirty="0"/>
              <a:t>akan</a:t>
            </a:r>
            <a:r>
              <a:rPr spc="-190" dirty="0"/>
              <a:t> </a:t>
            </a:r>
            <a:r>
              <a:rPr dirty="0"/>
              <a:t>kembali</a:t>
            </a:r>
          </a:p>
          <a:p>
            <a:pPr marL="238760" algn="ctr">
              <a:spcBef>
                <a:spcPts val="5"/>
              </a:spcBef>
            </a:pPr>
            <a:r>
              <a:rPr dirty="0"/>
              <a:t>kepadaNya</a:t>
            </a:r>
          </a:p>
          <a:p>
            <a:pPr marL="31750" marR="61594" algn="ctr">
              <a:spcBef>
                <a:spcPts val="690"/>
              </a:spcBef>
            </a:pPr>
            <a:r>
              <a:rPr sz="2800" spc="-5" dirty="0"/>
              <a:t>(QS</a:t>
            </a:r>
            <a:r>
              <a:rPr sz="2800" i="1" spc="-5" dirty="0"/>
              <a:t>.</a:t>
            </a:r>
            <a:r>
              <a:rPr sz="2800" i="1" spc="5" dirty="0"/>
              <a:t> </a:t>
            </a:r>
            <a:r>
              <a:rPr sz="2800" spc="-10" dirty="0"/>
              <a:t>Al-Baqarah:156)</a:t>
            </a:r>
            <a:endParaRPr sz="2800" dirty="0"/>
          </a:p>
          <a:p>
            <a:pPr marL="32384"/>
            <a:endParaRPr sz="3200" dirty="0"/>
          </a:p>
          <a:p>
            <a:pPr marL="247650" marR="5080" indent="-273050" algn="ctr">
              <a:spcBef>
                <a:spcPts val="2395"/>
              </a:spcBef>
            </a:pPr>
            <a:r>
              <a:rPr spc="-5" dirty="0"/>
              <a:t>Kita sedang </a:t>
            </a:r>
            <a:r>
              <a:rPr spc="-10" dirty="0"/>
              <a:t>mencari </a:t>
            </a:r>
            <a:r>
              <a:rPr b="1" spc="-5" dirty="0"/>
              <a:t>“JALAN  PULANG” </a:t>
            </a:r>
            <a:r>
              <a:rPr spc="-5" dirty="0"/>
              <a:t>terbaik </a:t>
            </a:r>
            <a:r>
              <a:rPr dirty="0"/>
              <a:t>menuju</a:t>
            </a:r>
            <a:r>
              <a:rPr spc="-120" dirty="0"/>
              <a:t> </a:t>
            </a:r>
            <a:r>
              <a:rPr spc="-5" dirty="0"/>
              <a:t>kepadaNya.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16020" y="412496"/>
            <a:ext cx="575310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dirty="0">
                <a:solidFill>
                  <a:srgbClr val="7A9799"/>
                </a:solidFill>
              </a:rPr>
              <a:t>Allah </a:t>
            </a:r>
            <a:r>
              <a:rPr sz="3300" spc="-5" dirty="0">
                <a:solidFill>
                  <a:srgbClr val="7A9799"/>
                </a:solidFill>
              </a:rPr>
              <a:t>Maha Meliputi</a:t>
            </a:r>
            <a:r>
              <a:rPr sz="3300" spc="-10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segalanya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1981301" y="1550034"/>
            <a:ext cx="8191500" cy="4462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Wa lillaahi </a:t>
            </a:r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maa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fissamaawaati </a:t>
            </a:r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wa maa</a:t>
            </a:r>
            <a:r>
              <a:rPr sz="2700" b="1" i="1" spc="2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fil</a:t>
            </a:r>
            <a:endParaRPr sz="2700">
              <a:solidFill>
                <a:prstClr val="black"/>
              </a:solidFill>
              <a:latin typeface="Georgia"/>
              <a:cs typeface="Georgia"/>
            </a:endParaRPr>
          </a:p>
          <a:p>
            <a:pPr marL="271145" algn="ctr"/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ardl, </a:t>
            </a:r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wa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kaana Allaahu bikulli</a:t>
            </a:r>
            <a:r>
              <a:rPr sz="2700" b="1" i="1" spc="3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syai’in</a:t>
            </a:r>
            <a:endParaRPr sz="2700">
              <a:solidFill>
                <a:prstClr val="black"/>
              </a:solidFill>
              <a:latin typeface="Georgia"/>
              <a:cs typeface="Georgia"/>
            </a:endParaRPr>
          </a:p>
          <a:p>
            <a:pPr marL="274320" algn="ctr"/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muhiithaa.</a:t>
            </a:r>
            <a:endParaRPr sz="2700">
              <a:solidFill>
                <a:prstClr val="black"/>
              </a:solidFill>
              <a:latin typeface="Georgia"/>
              <a:cs typeface="Georgia"/>
            </a:endParaRPr>
          </a:p>
          <a:p>
            <a:pPr marL="291465" marR="13970" indent="-213360">
              <a:spcBef>
                <a:spcPts val="650"/>
              </a:spcBef>
            </a:pP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Kepunyaan Allah-lah </a:t>
            </a: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apa yang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di langit dan </a:t>
            </a: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apa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yang  di bumi, dan adalah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Allah Maha Meliputi</a:t>
            </a:r>
            <a:r>
              <a:rPr sz="2700" b="1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segala</a:t>
            </a:r>
            <a:endParaRPr sz="2700">
              <a:solidFill>
                <a:prstClr val="black"/>
              </a:solidFill>
              <a:latin typeface="Georgia"/>
              <a:cs typeface="Georgia"/>
            </a:endParaRPr>
          </a:p>
          <a:p>
            <a:pPr marL="2111375"/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sesuatu.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(QS.</a:t>
            </a:r>
            <a:r>
              <a:rPr sz="2700" spc="-1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An-Nisa’:26)</a:t>
            </a:r>
            <a:endParaRPr sz="2700">
              <a:solidFill>
                <a:prstClr val="black"/>
              </a:solidFill>
              <a:latin typeface="Georgia"/>
              <a:cs typeface="Georgia"/>
            </a:endParaRPr>
          </a:p>
          <a:p>
            <a:pPr>
              <a:spcBef>
                <a:spcPts val="50"/>
              </a:spcBef>
            </a:pPr>
            <a:endParaRPr sz="3950">
              <a:solidFill>
                <a:prstClr val="black"/>
              </a:solidFill>
              <a:latin typeface="Georgia"/>
              <a:cs typeface="Georgia"/>
            </a:endParaRPr>
          </a:p>
          <a:p>
            <a:pPr algn="ctr"/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Segala yang di langit dan bumi diliputi olehNya,</a:t>
            </a:r>
            <a:r>
              <a:rPr sz="2700" spc="-3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maka</a:t>
            </a:r>
            <a:endParaRPr sz="2700">
              <a:solidFill>
                <a:prstClr val="black"/>
              </a:solidFill>
              <a:latin typeface="Georgia"/>
              <a:cs typeface="Georgia"/>
            </a:endParaRPr>
          </a:p>
          <a:p>
            <a:pPr marL="597535" marR="317500" algn="ctr"/>
            <a:r>
              <a:rPr sz="2700" b="1" dirty="0">
                <a:solidFill>
                  <a:prstClr val="black"/>
                </a:solidFill>
                <a:latin typeface="Georgia"/>
                <a:cs typeface="Georgia"/>
              </a:rPr>
              <a:t>semua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ciptaanNya sedang </a:t>
            </a:r>
            <a:r>
              <a:rPr sz="2700" b="1" dirty="0">
                <a:solidFill>
                  <a:prstClr val="black"/>
                </a:solidFill>
                <a:latin typeface="Georgia"/>
                <a:cs typeface="Georgia"/>
              </a:rPr>
              <a:t>mencari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“jalan  </a:t>
            </a:r>
            <a:r>
              <a:rPr sz="2700" b="1" dirty="0">
                <a:solidFill>
                  <a:prstClr val="black"/>
                </a:solidFill>
                <a:latin typeface="Georgia"/>
                <a:cs typeface="Georgia"/>
              </a:rPr>
              <a:t>pulang”nya.</a:t>
            </a:r>
            <a:endParaRPr sz="270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1966" y="412496"/>
            <a:ext cx="6741159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dirty="0">
                <a:solidFill>
                  <a:srgbClr val="7A9799"/>
                </a:solidFill>
              </a:rPr>
              <a:t>Perintah </a:t>
            </a:r>
            <a:r>
              <a:rPr sz="3300" spc="-5" dirty="0">
                <a:solidFill>
                  <a:srgbClr val="7A9799"/>
                </a:solidFill>
              </a:rPr>
              <a:t>menyiapkan “jalan </a:t>
            </a:r>
            <a:r>
              <a:rPr sz="3300" spc="-10" dirty="0">
                <a:solidFill>
                  <a:srgbClr val="7A9799"/>
                </a:solidFill>
              </a:rPr>
              <a:t>pulang”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1937105" y="1474749"/>
            <a:ext cx="8280400" cy="4588436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678430">
              <a:spcBef>
                <a:spcPts val="700"/>
              </a:spcBef>
            </a:pPr>
            <a:r>
              <a:rPr sz="2500" spc="-10" dirty="0">
                <a:solidFill>
                  <a:prstClr val="black"/>
                </a:solidFill>
                <a:latin typeface="Georgia"/>
                <a:cs typeface="Georgia"/>
              </a:rPr>
              <a:t>QS.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Al-Hasyr</a:t>
            </a:r>
            <a:r>
              <a:rPr sz="2500" spc="-2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[59]:18</a:t>
            </a:r>
            <a:endParaRPr sz="2500">
              <a:solidFill>
                <a:prstClr val="black"/>
              </a:solidFill>
              <a:latin typeface="Georgia"/>
              <a:cs typeface="Georgia"/>
            </a:endParaRPr>
          </a:p>
          <a:p>
            <a:pPr marL="1070610" marR="144780" indent="-918210">
              <a:spcBef>
                <a:spcPts val="600"/>
              </a:spcBef>
            </a:pPr>
            <a:r>
              <a:rPr sz="2500" b="1" i="1" spc="-10" dirty="0">
                <a:solidFill>
                  <a:prstClr val="black"/>
                </a:solidFill>
                <a:latin typeface="Georgia"/>
                <a:cs typeface="Georgia"/>
              </a:rPr>
              <a:t>Yaa ayyuhalladziina ‘aamanuut </a:t>
            </a:r>
            <a:r>
              <a:rPr sz="2500" b="1" i="1" spc="-5" dirty="0">
                <a:solidFill>
                  <a:prstClr val="black"/>
                </a:solidFill>
                <a:latin typeface="Georgia"/>
                <a:cs typeface="Georgia"/>
              </a:rPr>
              <a:t>taqullooha </a:t>
            </a:r>
            <a:r>
              <a:rPr sz="2500" b="1" i="1" spc="-10" dirty="0">
                <a:solidFill>
                  <a:prstClr val="black"/>
                </a:solidFill>
                <a:latin typeface="Georgia"/>
                <a:cs typeface="Georgia"/>
              </a:rPr>
              <a:t>wal  </a:t>
            </a:r>
            <a:r>
              <a:rPr sz="2500" b="1" i="1" spc="-5" dirty="0">
                <a:solidFill>
                  <a:prstClr val="black"/>
                </a:solidFill>
                <a:latin typeface="Georgia"/>
                <a:cs typeface="Georgia"/>
              </a:rPr>
              <a:t>tanzhur nafsun </a:t>
            </a:r>
            <a:r>
              <a:rPr sz="2500" b="1" i="1" spc="-10" dirty="0">
                <a:solidFill>
                  <a:prstClr val="black"/>
                </a:solidFill>
                <a:latin typeface="Georgia"/>
                <a:cs typeface="Georgia"/>
              </a:rPr>
              <a:t>maa qaddamat</a:t>
            </a:r>
            <a:r>
              <a:rPr sz="2500" b="1" i="1" spc="9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500" b="1" i="1" spc="-10" dirty="0">
                <a:solidFill>
                  <a:prstClr val="black"/>
                </a:solidFill>
                <a:latin typeface="Georgia"/>
                <a:cs typeface="Georgia"/>
              </a:rPr>
              <a:t>lighad.</a:t>
            </a:r>
            <a:endParaRPr sz="2500">
              <a:solidFill>
                <a:prstClr val="black"/>
              </a:solidFill>
              <a:latin typeface="Georgia"/>
              <a:cs typeface="Georgia"/>
            </a:endParaRPr>
          </a:p>
          <a:p>
            <a:pPr marL="274955" algn="ctr"/>
            <a:r>
              <a:rPr sz="2500" b="1" i="1" spc="-10" dirty="0">
                <a:solidFill>
                  <a:prstClr val="black"/>
                </a:solidFill>
                <a:latin typeface="Georgia"/>
                <a:cs typeface="Georgia"/>
              </a:rPr>
              <a:t>Wattaqullooh, </a:t>
            </a:r>
            <a:r>
              <a:rPr sz="2500" b="1" i="1" spc="-5" dirty="0">
                <a:solidFill>
                  <a:prstClr val="black"/>
                </a:solidFill>
                <a:latin typeface="Georgia"/>
                <a:cs typeface="Georgia"/>
              </a:rPr>
              <a:t>innallooha khabiirum</a:t>
            </a:r>
            <a:r>
              <a:rPr sz="2500" b="1" i="1" spc="8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500" b="1" i="1" spc="-10" dirty="0">
                <a:solidFill>
                  <a:prstClr val="black"/>
                </a:solidFill>
                <a:latin typeface="Georgia"/>
                <a:cs typeface="Georgia"/>
              </a:rPr>
              <a:t>bimaa</a:t>
            </a:r>
            <a:endParaRPr sz="2500">
              <a:solidFill>
                <a:prstClr val="black"/>
              </a:solidFill>
              <a:latin typeface="Georgia"/>
              <a:cs typeface="Georgia"/>
            </a:endParaRPr>
          </a:p>
          <a:p>
            <a:pPr marL="276225" algn="ctr"/>
            <a:r>
              <a:rPr sz="2500" b="1" i="1" spc="-5" dirty="0">
                <a:solidFill>
                  <a:prstClr val="black"/>
                </a:solidFill>
                <a:latin typeface="Georgia"/>
                <a:cs typeface="Georgia"/>
              </a:rPr>
              <a:t>ta’maluun.</a:t>
            </a:r>
            <a:endParaRPr sz="2500">
              <a:solidFill>
                <a:prstClr val="black"/>
              </a:solidFill>
              <a:latin typeface="Georgia"/>
              <a:cs typeface="Georgia"/>
            </a:endParaRPr>
          </a:p>
          <a:p>
            <a:pPr>
              <a:spcBef>
                <a:spcPts val="55"/>
              </a:spcBef>
            </a:pPr>
            <a:endParaRPr sz="3650">
              <a:solidFill>
                <a:prstClr val="black"/>
              </a:solidFill>
              <a:latin typeface="Georgia"/>
              <a:cs typeface="Georgia"/>
            </a:endParaRPr>
          </a:p>
          <a:p>
            <a:pPr marL="398145" marR="5080" indent="-386080"/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“Hai </a:t>
            </a:r>
            <a:r>
              <a:rPr sz="2500" spc="-10" dirty="0">
                <a:solidFill>
                  <a:prstClr val="black"/>
                </a:solidFill>
                <a:latin typeface="Georgia"/>
                <a:cs typeface="Georgia"/>
              </a:rPr>
              <a:t>orang-orang yang beriman, bertakwalah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kepada Allah  </a:t>
            </a:r>
            <a:r>
              <a:rPr sz="2500" spc="-10" dirty="0">
                <a:solidFill>
                  <a:prstClr val="black"/>
                </a:solidFill>
                <a:latin typeface="Georgia"/>
                <a:cs typeface="Georgia"/>
              </a:rPr>
              <a:t>dan hendaklah setiap diri </a:t>
            </a:r>
            <a:r>
              <a:rPr sz="2500" b="1" spc="-5" dirty="0">
                <a:solidFill>
                  <a:prstClr val="black"/>
                </a:solidFill>
                <a:latin typeface="Georgia"/>
                <a:cs typeface="Georgia"/>
              </a:rPr>
              <a:t>memerhatikan apa </a:t>
            </a:r>
            <a:r>
              <a:rPr sz="2500" b="1" spc="-10" dirty="0">
                <a:solidFill>
                  <a:prstClr val="black"/>
                </a:solidFill>
                <a:latin typeface="Georgia"/>
                <a:cs typeface="Georgia"/>
              </a:rPr>
              <a:t>yang  </a:t>
            </a:r>
            <a:r>
              <a:rPr sz="2500" b="1" spc="-5" dirty="0">
                <a:solidFill>
                  <a:prstClr val="black"/>
                </a:solidFill>
                <a:latin typeface="Georgia"/>
                <a:cs typeface="Georgia"/>
              </a:rPr>
              <a:t>telah diperbuatnya untuk hari esok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(akhirat), </a:t>
            </a:r>
            <a:r>
              <a:rPr sz="2500" spc="-10" dirty="0">
                <a:solidFill>
                  <a:prstClr val="black"/>
                </a:solidFill>
                <a:latin typeface="Georgia"/>
                <a:cs typeface="Georgia"/>
              </a:rPr>
              <a:t>dan  bertakwalah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kepada Allah, </a:t>
            </a:r>
            <a:r>
              <a:rPr sz="2500" spc="-10" dirty="0">
                <a:solidFill>
                  <a:prstClr val="black"/>
                </a:solidFill>
                <a:latin typeface="Georgia"/>
                <a:cs typeface="Georgia"/>
              </a:rPr>
              <a:t>sesungguhnya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Allah</a:t>
            </a:r>
            <a:r>
              <a:rPr sz="2500" spc="4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500" spc="-10" dirty="0">
                <a:solidFill>
                  <a:prstClr val="black"/>
                </a:solidFill>
                <a:latin typeface="Georgia"/>
                <a:cs typeface="Georgia"/>
              </a:rPr>
              <a:t>Maha</a:t>
            </a:r>
            <a:endParaRPr sz="2500">
              <a:solidFill>
                <a:prstClr val="black"/>
              </a:solidFill>
              <a:latin typeface="Georgia"/>
              <a:cs typeface="Georgia"/>
            </a:endParaRPr>
          </a:p>
          <a:p>
            <a:pPr marL="1585595"/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Mengetahui apa </a:t>
            </a:r>
            <a:r>
              <a:rPr sz="2500" spc="-10" dirty="0">
                <a:solidFill>
                  <a:prstClr val="black"/>
                </a:solidFill>
                <a:latin typeface="Georgia"/>
                <a:cs typeface="Georgia"/>
              </a:rPr>
              <a:t>yang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kamu</a:t>
            </a:r>
            <a:r>
              <a:rPr sz="2500" spc="2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kerjakan.”</a:t>
            </a:r>
            <a:endParaRPr sz="250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65577" y="1540890"/>
            <a:ext cx="709295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69875" algn="ctr">
              <a:spcBef>
                <a:spcPts val="100"/>
              </a:spcBef>
            </a:pPr>
            <a:r>
              <a:rPr sz="4800" dirty="0">
                <a:solidFill>
                  <a:prstClr val="black"/>
                </a:solidFill>
                <a:latin typeface="Georgia"/>
                <a:cs typeface="Georgia"/>
              </a:rPr>
              <a:t>Perhatikan ayat  </a:t>
            </a:r>
            <a:r>
              <a:rPr sz="4800" spc="-5" dirty="0">
                <a:solidFill>
                  <a:prstClr val="black"/>
                </a:solidFill>
                <a:latin typeface="Georgia"/>
                <a:cs typeface="Georgia"/>
              </a:rPr>
              <a:t>selanjutnya…..yang  menunjukkan </a:t>
            </a:r>
            <a:r>
              <a:rPr sz="4800" b="1" spc="-5" dirty="0">
                <a:solidFill>
                  <a:prstClr val="black"/>
                </a:solidFill>
                <a:latin typeface="Georgia"/>
                <a:cs typeface="Georgia"/>
              </a:rPr>
              <a:t>“Pemeran  </a:t>
            </a:r>
            <a:r>
              <a:rPr sz="4800" b="1" spc="-10" dirty="0">
                <a:solidFill>
                  <a:prstClr val="black"/>
                </a:solidFill>
                <a:latin typeface="Georgia"/>
                <a:cs typeface="Georgia"/>
              </a:rPr>
              <a:t>Utama” </a:t>
            </a:r>
            <a:r>
              <a:rPr sz="4800" spc="-5" dirty="0">
                <a:solidFill>
                  <a:prstClr val="black"/>
                </a:solidFill>
                <a:latin typeface="Georgia"/>
                <a:cs typeface="Georgia"/>
              </a:rPr>
              <a:t>dalam</a:t>
            </a:r>
            <a:r>
              <a:rPr sz="4800" spc="-6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4800" spc="-5" dirty="0">
                <a:solidFill>
                  <a:prstClr val="black"/>
                </a:solidFill>
                <a:latin typeface="Georgia"/>
                <a:cs typeface="Georgia"/>
              </a:rPr>
              <a:t>pencarian  “jalan pulang” </a:t>
            </a:r>
            <a:r>
              <a:rPr sz="4800" dirty="0">
                <a:solidFill>
                  <a:prstClr val="black"/>
                </a:solidFill>
                <a:latin typeface="Georgia"/>
                <a:cs typeface="Georgia"/>
              </a:rPr>
              <a:t>melalui  </a:t>
            </a:r>
            <a:r>
              <a:rPr sz="4800" spc="-5" dirty="0">
                <a:solidFill>
                  <a:prstClr val="black"/>
                </a:solidFill>
                <a:latin typeface="Georgia"/>
                <a:cs typeface="Georgia"/>
              </a:rPr>
              <a:t>perencanaan</a:t>
            </a:r>
            <a:r>
              <a:rPr sz="4800" spc="-3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4800" dirty="0">
                <a:solidFill>
                  <a:prstClr val="black"/>
                </a:solidFill>
                <a:latin typeface="Georgia"/>
                <a:cs typeface="Georgia"/>
              </a:rPr>
              <a:t>keuangan.</a:t>
            </a:r>
            <a:endParaRPr sz="480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9837" y="412496"/>
            <a:ext cx="7265034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dirty="0">
                <a:solidFill>
                  <a:srgbClr val="7A9799"/>
                </a:solidFill>
              </a:rPr>
              <a:t>Perencanaan keuangan adalah</a:t>
            </a:r>
            <a:r>
              <a:rPr sz="3300" spc="-75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“akibat”</a:t>
            </a:r>
            <a:endParaRPr sz="3300" dirty="0"/>
          </a:p>
        </p:txBody>
      </p:sp>
      <p:sp>
        <p:nvSpPr>
          <p:cNvPr id="3" name="object 3"/>
          <p:cNvSpPr txBox="1"/>
          <p:nvPr/>
        </p:nvSpPr>
        <p:spPr>
          <a:xfrm>
            <a:off x="2193137" y="1467739"/>
            <a:ext cx="8039100" cy="4129977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R="262255" algn="ctr">
              <a:spcBef>
                <a:spcPts val="745"/>
              </a:spcBef>
            </a:pP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QS. Al-Hasyr</a:t>
            </a:r>
            <a:r>
              <a:rPr sz="2700" spc="-1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[59]:19</a:t>
            </a:r>
            <a:endParaRPr sz="270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R="263525" algn="ctr">
              <a:spcBef>
                <a:spcPts val="650"/>
              </a:spcBef>
            </a:pP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Wa </a:t>
            </a:r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laa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takuunuu kalladziina </a:t>
            </a:r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nasuullooha</a:t>
            </a:r>
            <a:endParaRPr sz="270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1905" algn="ctr"/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fa’ansaahum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anfusahum. </a:t>
            </a:r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‘Ulaa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ika</a:t>
            </a:r>
            <a:r>
              <a:rPr sz="2700" b="1" i="1" spc="-1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humul</a:t>
            </a:r>
            <a:endParaRPr sz="270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1270" algn="ctr"/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faasiquun.</a:t>
            </a:r>
            <a:endParaRPr sz="2700" dirty="0">
              <a:solidFill>
                <a:prstClr val="black"/>
              </a:solidFill>
              <a:latin typeface="Georgia"/>
              <a:cs typeface="Georgia"/>
            </a:endParaRPr>
          </a:p>
          <a:p>
            <a:pPr>
              <a:spcBef>
                <a:spcPts val="50"/>
              </a:spcBef>
            </a:pPr>
            <a:endParaRPr sz="395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461645" marR="340360" indent="-382905"/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“Dan janganlah </a:t>
            </a: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kamu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seperti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orang-orang yang  lupa </a:t>
            </a:r>
            <a:r>
              <a:rPr sz="2700" b="1" dirty="0">
                <a:solidFill>
                  <a:prstClr val="black"/>
                </a:solidFill>
                <a:latin typeface="Georgia"/>
                <a:cs typeface="Georgia"/>
              </a:rPr>
              <a:t>kepada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Allah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, </a:t>
            </a:r>
            <a:r>
              <a:rPr sz="2700" spc="-10" dirty="0">
                <a:solidFill>
                  <a:prstClr val="black"/>
                </a:solidFill>
                <a:latin typeface="Georgia"/>
                <a:cs typeface="Georgia"/>
              </a:rPr>
              <a:t>lalu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Allah</a:t>
            </a:r>
            <a:r>
              <a:rPr sz="2700" b="1" spc="-1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b="1" dirty="0">
                <a:solidFill>
                  <a:prstClr val="black"/>
                </a:solidFill>
                <a:latin typeface="Georgia"/>
                <a:cs typeface="Georgia"/>
              </a:rPr>
              <a:t>menjadikan</a:t>
            </a:r>
            <a:endParaRPr sz="270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2164715" marR="5080" indent="-2152650"/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mereka lupa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kepada mereka sendiri. Mereka itulah  orang-orang yang</a:t>
            </a:r>
            <a:r>
              <a:rPr sz="2700" spc="1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fasik.”</a:t>
            </a:r>
            <a:endParaRPr sz="27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70633" y="1498219"/>
            <a:ext cx="8249920" cy="431336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506095" marR="41910" indent="-494030">
              <a:lnSpc>
                <a:spcPts val="3460"/>
              </a:lnSpc>
              <a:spcBef>
                <a:spcPts val="535"/>
              </a:spcBef>
            </a:pPr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Orang-orang yang 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ingat untuk merencanakan  keuangan adalah </a:t>
            </a:r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orang-orang yang</a:t>
            </a:r>
            <a:r>
              <a:rPr sz="3200" spc="-11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prstClr val="black"/>
                </a:solidFill>
                <a:latin typeface="Georgia"/>
                <a:cs typeface="Georgia"/>
              </a:rPr>
              <a:t>ingat</a:t>
            </a:r>
            <a:endParaRPr sz="3200">
              <a:solidFill>
                <a:prstClr val="black"/>
              </a:solidFill>
              <a:latin typeface="Georgia"/>
              <a:cs typeface="Georgia"/>
            </a:endParaRPr>
          </a:p>
          <a:p>
            <a:pPr marL="237490" algn="ctr">
              <a:lnSpc>
                <a:spcPts val="3210"/>
              </a:lnSpc>
            </a:pPr>
            <a:r>
              <a:rPr sz="3200" b="1" dirty="0">
                <a:solidFill>
                  <a:prstClr val="black"/>
                </a:solidFill>
                <a:latin typeface="Georgia"/>
                <a:cs typeface="Georgia"/>
              </a:rPr>
              <a:t>akan </a:t>
            </a:r>
            <a:r>
              <a:rPr sz="3200" b="1" spc="-5" dirty="0">
                <a:solidFill>
                  <a:prstClr val="black"/>
                </a:solidFill>
                <a:latin typeface="Georgia"/>
                <a:cs typeface="Georgia"/>
              </a:rPr>
              <a:t>Allah</a:t>
            </a:r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, dan 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karenanya mereka</a:t>
            </a:r>
            <a:r>
              <a:rPr sz="3200" spc="-4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200" b="1" spc="-5" dirty="0">
                <a:solidFill>
                  <a:prstClr val="black"/>
                </a:solidFill>
                <a:latin typeface="Georgia"/>
                <a:cs typeface="Georgia"/>
              </a:rPr>
              <a:t>dibuat</a:t>
            </a:r>
            <a:endParaRPr sz="3200">
              <a:solidFill>
                <a:prstClr val="black"/>
              </a:solidFill>
              <a:latin typeface="Georgia"/>
              <a:cs typeface="Georgia"/>
            </a:endParaRPr>
          </a:p>
          <a:p>
            <a:pPr marL="836930" marR="591185" algn="ctr">
              <a:lnSpc>
                <a:spcPts val="3460"/>
              </a:lnSpc>
              <a:spcBef>
                <a:spcPts val="240"/>
              </a:spcBef>
            </a:pPr>
            <a:r>
              <a:rPr sz="3200" b="1" dirty="0">
                <a:solidFill>
                  <a:prstClr val="black"/>
                </a:solidFill>
                <a:latin typeface="Georgia"/>
                <a:cs typeface="Georgia"/>
              </a:rPr>
              <a:t>ingat olehNya 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untuk</a:t>
            </a:r>
            <a:r>
              <a:rPr sz="3200" spc="-8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merencanakan  keuangan.</a:t>
            </a:r>
            <a:endParaRPr sz="3200">
              <a:solidFill>
                <a:prstClr val="black"/>
              </a:solidFill>
              <a:latin typeface="Georgia"/>
              <a:cs typeface="Georgia"/>
            </a:endParaRPr>
          </a:p>
          <a:p>
            <a:pPr>
              <a:spcBef>
                <a:spcPts val="5"/>
              </a:spcBef>
            </a:pPr>
            <a:endParaRPr sz="4000">
              <a:solidFill>
                <a:prstClr val="black"/>
              </a:solidFill>
              <a:latin typeface="Georgia"/>
              <a:cs typeface="Georgia"/>
            </a:endParaRPr>
          </a:p>
          <a:p>
            <a:pPr marL="59690">
              <a:lnSpc>
                <a:spcPts val="3650"/>
              </a:lnSpc>
              <a:spcBef>
                <a:spcPts val="5"/>
              </a:spcBef>
            </a:pP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Manusia </a:t>
            </a:r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tidak 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sedang </a:t>
            </a:r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berjalan, tetapi</a:t>
            </a:r>
            <a:r>
              <a:rPr sz="3200" spc="-12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sedang</a:t>
            </a:r>
            <a:endParaRPr sz="3200">
              <a:solidFill>
                <a:prstClr val="black"/>
              </a:solidFill>
              <a:latin typeface="Georgia"/>
              <a:cs typeface="Georgia"/>
            </a:endParaRPr>
          </a:p>
          <a:p>
            <a:pPr marL="559435" marR="312420" algn="ctr">
              <a:lnSpc>
                <a:spcPts val="3460"/>
              </a:lnSpc>
              <a:spcBef>
                <a:spcPts val="240"/>
              </a:spcBef>
            </a:pPr>
            <a:r>
              <a:rPr sz="3200" b="1" dirty="0">
                <a:solidFill>
                  <a:prstClr val="black"/>
                </a:solidFill>
                <a:latin typeface="Georgia"/>
                <a:cs typeface="Georgia"/>
              </a:rPr>
              <a:t>DIPERJALANKAN </a:t>
            </a:r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olehNya,</a:t>
            </a:r>
            <a:r>
              <a:rPr sz="3200" spc="-12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termasuk  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merencanakan</a:t>
            </a:r>
            <a:r>
              <a:rPr sz="3200" spc="-3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keuangan.</a:t>
            </a:r>
            <a:endParaRPr sz="3200">
              <a:solidFill>
                <a:prstClr val="black"/>
              </a:solidFill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59837" y="412496"/>
            <a:ext cx="7265034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dirty="0">
                <a:solidFill>
                  <a:srgbClr val="7A9799"/>
                </a:solidFill>
              </a:rPr>
              <a:t>Perencanaan keuangan adalah</a:t>
            </a:r>
            <a:r>
              <a:rPr sz="3300" spc="-75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“akibat”</a:t>
            </a:r>
            <a:endParaRPr sz="33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43198" y="412496"/>
            <a:ext cx="369887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dirty="0">
                <a:solidFill>
                  <a:srgbClr val="7A9799"/>
                </a:solidFill>
              </a:rPr>
              <a:t>Ingat </a:t>
            </a:r>
            <a:r>
              <a:rPr sz="3300" spc="-5" dirty="0">
                <a:solidFill>
                  <a:srgbClr val="7A9799"/>
                </a:solidFill>
              </a:rPr>
              <a:t>Allah </a:t>
            </a:r>
            <a:r>
              <a:rPr sz="3300" dirty="0">
                <a:solidFill>
                  <a:srgbClr val="7A9799"/>
                </a:solidFill>
              </a:rPr>
              <a:t>=</a:t>
            </a:r>
            <a:r>
              <a:rPr sz="3300" spc="-75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Dzikir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1946249" y="1450060"/>
            <a:ext cx="8262620" cy="4383892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905" algn="ctr">
              <a:spcBef>
                <a:spcPts val="865"/>
              </a:spcBef>
            </a:pPr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QS. 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Al-Baqarah</a:t>
            </a:r>
            <a:r>
              <a:rPr sz="3200" spc="-2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[2]:152</a:t>
            </a:r>
            <a:endParaRPr sz="3200">
              <a:solidFill>
                <a:prstClr val="black"/>
              </a:solidFill>
              <a:latin typeface="Georgia"/>
              <a:cs typeface="Georgia"/>
            </a:endParaRPr>
          </a:p>
          <a:p>
            <a:pPr algn="ctr">
              <a:spcBef>
                <a:spcPts val="770"/>
              </a:spcBef>
            </a:pPr>
            <a:r>
              <a:rPr sz="3200" b="1" i="1" spc="-5" dirty="0">
                <a:solidFill>
                  <a:prstClr val="black"/>
                </a:solidFill>
                <a:latin typeface="Georgia"/>
                <a:cs typeface="Georgia"/>
              </a:rPr>
              <a:t>Fadzkuruuni </a:t>
            </a:r>
            <a:r>
              <a:rPr sz="3200" b="1" i="1" dirty="0">
                <a:solidFill>
                  <a:prstClr val="black"/>
                </a:solidFill>
                <a:latin typeface="Georgia"/>
                <a:cs typeface="Georgia"/>
              </a:rPr>
              <a:t>‘adzkurkum wasy</a:t>
            </a:r>
            <a:r>
              <a:rPr sz="3200" b="1" i="1" spc="-10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200" b="1" i="1" spc="-5" dirty="0">
                <a:solidFill>
                  <a:prstClr val="black"/>
                </a:solidFill>
                <a:latin typeface="Georgia"/>
                <a:cs typeface="Georgia"/>
              </a:rPr>
              <a:t>kurulii</a:t>
            </a:r>
            <a:endParaRPr sz="3200">
              <a:solidFill>
                <a:prstClr val="black"/>
              </a:solidFill>
              <a:latin typeface="Georgia"/>
              <a:cs typeface="Georgia"/>
            </a:endParaRPr>
          </a:p>
          <a:p>
            <a:pPr marL="272415" algn="ctr"/>
            <a:r>
              <a:rPr sz="3200" b="1" i="1" spc="5" dirty="0">
                <a:solidFill>
                  <a:prstClr val="black"/>
                </a:solidFill>
                <a:latin typeface="Georgia"/>
                <a:cs typeface="Georgia"/>
              </a:rPr>
              <a:t>wa </a:t>
            </a:r>
            <a:r>
              <a:rPr sz="3200" b="1" i="1" dirty="0">
                <a:solidFill>
                  <a:prstClr val="black"/>
                </a:solidFill>
                <a:latin typeface="Georgia"/>
                <a:cs typeface="Georgia"/>
              </a:rPr>
              <a:t>laa</a:t>
            </a:r>
            <a:r>
              <a:rPr sz="3200" b="1" i="1" spc="-4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200" b="1" i="1" dirty="0">
                <a:solidFill>
                  <a:prstClr val="black"/>
                </a:solidFill>
                <a:latin typeface="Georgia"/>
                <a:cs typeface="Georgia"/>
              </a:rPr>
              <a:t>takfuruun.</a:t>
            </a:r>
            <a:endParaRPr sz="3200">
              <a:solidFill>
                <a:prstClr val="black"/>
              </a:solidFill>
              <a:latin typeface="Georgia"/>
              <a:cs typeface="Georgia"/>
            </a:endParaRPr>
          </a:p>
          <a:p>
            <a:pPr>
              <a:spcBef>
                <a:spcPts val="35"/>
              </a:spcBef>
            </a:pPr>
            <a:endParaRPr sz="4700">
              <a:solidFill>
                <a:prstClr val="black"/>
              </a:solidFill>
              <a:latin typeface="Georgia"/>
              <a:cs typeface="Georgia"/>
            </a:endParaRPr>
          </a:p>
          <a:p>
            <a:pPr marL="527685" marR="245110" indent="-146685"/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“Karena 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itu, </a:t>
            </a:r>
            <a:r>
              <a:rPr sz="3200" b="1" dirty="0">
                <a:solidFill>
                  <a:prstClr val="black"/>
                </a:solidFill>
                <a:latin typeface="Georgia"/>
                <a:cs typeface="Georgia"/>
              </a:rPr>
              <a:t>ingatlah kamu kepadaKu  niscaya Aku ingat (pula)</a:t>
            </a:r>
            <a:r>
              <a:rPr sz="3200" b="1" spc="-5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200" b="1" dirty="0">
                <a:solidFill>
                  <a:prstClr val="black"/>
                </a:solidFill>
                <a:latin typeface="Georgia"/>
                <a:cs typeface="Georgia"/>
              </a:rPr>
              <a:t>kepadamu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,</a:t>
            </a:r>
            <a:endParaRPr sz="3200">
              <a:solidFill>
                <a:prstClr val="black"/>
              </a:solidFill>
              <a:latin typeface="Georgia"/>
              <a:cs typeface="Georgia"/>
            </a:endParaRPr>
          </a:p>
          <a:p>
            <a:pPr marL="321945" marR="43180" indent="594360">
              <a:spcBef>
                <a:spcPts val="5"/>
              </a:spcBef>
            </a:pPr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dan </a:t>
            </a:r>
            <a:r>
              <a:rPr sz="3200" b="1" dirty="0">
                <a:solidFill>
                  <a:prstClr val="black"/>
                </a:solidFill>
                <a:latin typeface="Georgia"/>
                <a:cs typeface="Georgia"/>
              </a:rPr>
              <a:t>bersyukurlah </a:t>
            </a:r>
            <a:r>
              <a:rPr sz="3200" b="1" spc="-5" dirty="0">
                <a:solidFill>
                  <a:prstClr val="black"/>
                </a:solidFill>
                <a:latin typeface="Georgia"/>
                <a:cs typeface="Georgia"/>
              </a:rPr>
              <a:t>kepadaKu</a:t>
            </a:r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, dan  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janganlah kamu </a:t>
            </a:r>
            <a:r>
              <a:rPr sz="3200" spc="-5" dirty="0">
                <a:solidFill>
                  <a:prstClr val="black"/>
                </a:solidFill>
                <a:latin typeface="Georgia"/>
                <a:cs typeface="Georgia"/>
              </a:rPr>
              <a:t>mengingkari</a:t>
            </a:r>
            <a:r>
              <a:rPr sz="3200" spc="-8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200" dirty="0">
                <a:solidFill>
                  <a:prstClr val="black"/>
                </a:solidFill>
                <a:latin typeface="Georgia"/>
                <a:cs typeface="Georgia"/>
              </a:rPr>
              <a:t>(nikmat)-Ku.”</a:t>
            </a:r>
            <a:endParaRPr sz="320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7314" y="412496"/>
            <a:ext cx="803084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spc="-5" dirty="0">
                <a:solidFill>
                  <a:srgbClr val="7A9799"/>
                </a:solidFill>
              </a:rPr>
              <a:t>Dzikir dan </a:t>
            </a:r>
            <a:r>
              <a:rPr sz="3300" spc="-10" dirty="0">
                <a:solidFill>
                  <a:srgbClr val="7A9799"/>
                </a:solidFill>
              </a:rPr>
              <a:t>Syukur </a:t>
            </a:r>
            <a:r>
              <a:rPr sz="3300" dirty="0">
                <a:solidFill>
                  <a:srgbClr val="7A9799"/>
                </a:solidFill>
              </a:rPr>
              <a:t>= Instrumen</a:t>
            </a:r>
            <a:r>
              <a:rPr sz="3300" spc="20" dirty="0">
                <a:solidFill>
                  <a:srgbClr val="7A9799"/>
                </a:solidFill>
              </a:rPr>
              <a:t> </a:t>
            </a:r>
            <a:r>
              <a:rPr sz="3300" i="1" spc="-5" dirty="0">
                <a:solidFill>
                  <a:srgbClr val="7A9799"/>
                </a:solidFill>
              </a:rPr>
              <a:t>Innalillaah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2110841" y="1546987"/>
            <a:ext cx="7933690" cy="3732432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407034" marR="83820" indent="-315595">
              <a:lnSpc>
                <a:spcPct val="100400"/>
              </a:lnSpc>
              <a:spcBef>
                <a:spcPts val="85"/>
              </a:spcBef>
            </a:pPr>
            <a:r>
              <a:rPr sz="3200" b="1" i="1" spc="-5" dirty="0">
                <a:solidFill>
                  <a:prstClr val="black"/>
                </a:solidFill>
                <a:latin typeface="Georgia"/>
                <a:cs typeface="Georgia"/>
              </a:rPr>
              <a:t>Innalillaah Financial Planning </a:t>
            </a:r>
            <a:r>
              <a:rPr sz="2800" spc="-5" dirty="0">
                <a:solidFill>
                  <a:prstClr val="black"/>
                </a:solidFill>
                <a:latin typeface="Georgia"/>
                <a:cs typeface="Georgia"/>
              </a:rPr>
              <a:t>adalah  </a:t>
            </a:r>
            <a:r>
              <a:rPr sz="2800" spc="-10" dirty="0">
                <a:solidFill>
                  <a:prstClr val="black"/>
                </a:solidFill>
                <a:latin typeface="Georgia"/>
                <a:cs typeface="Georgia"/>
              </a:rPr>
              <a:t>usaha </a:t>
            </a:r>
            <a:r>
              <a:rPr sz="2800" spc="-5" dirty="0">
                <a:solidFill>
                  <a:prstClr val="black"/>
                </a:solidFill>
                <a:latin typeface="Georgia"/>
                <a:cs typeface="Georgia"/>
              </a:rPr>
              <a:t>manusia </a:t>
            </a:r>
            <a:r>
              <a:rPr sz="2800" spc="-10" dirty="0">
                <a:solidFill>
                  <a:prstClr val="black"/>
                </a:solidFill>
                <a:latin typeface="Georgia"/>
                <a:cs typeface="Georgia"/>
              </a:rPr>
              <a:t>untuk </a:t>
            </a:r>
            <a:r>
              <a:rPr sz="2800" spc="-5" dirty="0">
                <a:solidFill>
                  <a:prstClr val="black"/>
                </a:solidFill>
                <a:latin typeface="Georgia"/>
                <a:cs typeface="Georgia"/>
              </a:rPr>
              <a:t>merencanakan</a:t>
            </a:r>
            <a:r>
              <a:rPr sz="2800" spc="7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Georgia"/>
                <a:cs typeface="Georgia"/>
              </a:rPr>
              <a:t>keuangan</a:t>
            </a:r>
            <a:endParaRPr sz="2800">
              <a:solidFill>
                <a:prstClr val="black"/>
              </a:solidFill>
              <a:latin typeface="Georgia"/>
              <a:cs typeface="Georgia"/>
            </a:endParaRPr>
          </a:p>
          <a:p>
            <a:pPr marL="304800" marR="20320" indent="-4445" algn="ctr"/>
            <a:r>
              <a:rPr sz="2800" dirty="0">
                <a:solidFill>
                  <a:prstClr val="black"/>
                </a:solidFill>
                <a:latin typeface="Georgia"/>
                <a:cs typeface="Georgia"/>
              </a:rPr>
              <a:t>dengan </a:t>
            </a:r>
            <a:r>
              <a:rPr sz="2800" spc="-5" dirty="0">
                <a:solidFill>
                  <a:prstClr val="black"/>
                </a:solidFill>
                <a:latin typeface="Georgia"/>
                <a:cs typeface="Georgia"/>
              </a:rPr>
              <a:t>senantiasa </a:t>
            </a:r>
            <a:r>
              <a:rPr sz="2800" b="1" spc="-10" dirty="0">
                <a:solidFill>
                  <a:prstClr val="black"/>
                </a:solidFill>
                <a:latin typeface="Georgia"/>
                <a:cs typeface="Georgia"/>
              </a:rPr>
              <a:t>“ingat” </a:t>
            </a:r>
            <a:r>
              <a:rPr sz="2800" spc="-5" dirty="0">
                <a:solidFill>
                  <a:prstClr val="black"/>
                </a:solidFill>
                <a:latin typeface="Georgia"/>
                <a:cs typeface="Georgia"/>
              </a:rPr>
              <a:t>(dzikir) </a:t>
            </a:r>
            <a:r>
              <a:rPr sz="2800" spc="-10" dirty="0">
                <a:solidFill>
                  <a:prstClr val="black"/>
                </a:solidFill>
                <a:latin typeface="Georgia"/>
                <a:cs typeface="Georgia"/>
              </a:rPr>
              <a:t>dan  </a:t>
            </a:r>
            <a:r>
              <a:rPr sz="2800" b="1" spc="-10" dirty="0">
                <a:solidFill>
                  <a:prstClr val="black"/>
                </a:solidFill>
                <a:latin typeface="Georgia"/>
                <a:cs typeface="Georgia"/>
              </a:rPr>
              <a:t>“bersyukur” </a:t>
            </a:r>
            <a:r>
              <a:rPr sz="2800" spc="-5" dirty="0">
                <a:solidFill>
                  <a:prstClr val="black"/>
                </a:solidFill>
                <a:latin typeface="Georgia"/>
                <a:cs typeface="Georgia"/>
              </a:rPr>
              <a:t>kepada Allah sehingga  </a:t>
            </a:r>
            <a:r>
              <a:rPr sz="2800" b="1" spc="-5" dirty="0">
                <a:solidFill>
                  <a:prstClr val="black"/>
                </a:solidFill>
                <a:latin typeface="Georgia"/>
                <a:cs typeface="Georgia"/>
              </a:rPr>
              <a:t>DICUKUPKAN </a:t>
            </a:r>
            <a:r>
              <a:rPr sz="2800" spc="-5" dirty="0">
                <a:solidFill>
                  <a:prstClr val="black"/>
                </a:solidFill>
                <a:latin typeface="Georgia"/>
                <a:cs typeface="Georgia"/>
              </a:rPr>
              <a:t>kebutuhannya </a:t>
            </a:r>
            <a:r>
              <a:rPr sz="2800" spc="-10" dirty="0">
                <a:solidFill>
                  <a:prstClr val="black"/>
                </a:solidFill>
                <a:latin typeface="Georgia"/>
                <a:cs typeface="Georgia"/>
              </a:rPr>
              <a:t>dalam </a:t>
            </a:r>
            <a:r>
              <a:rPr sz="2800" spc="-5" dirty="0">
                <a:solidFill>
                  <a:prstClr val="black"/>
                </a:solidFill>
                <a:latin typeface="Georgia"/>
                <a:cs typeface="Georgia"/>
              </a:rPr>
              <a:t>rangka  menemukan </a:t>
            </a:r>
            <a:r>
              <a:rPr sz="2800" b="1" spc="-10" dirty="0">
                <a:solidFill>
                  <a:prstClr val="black"/>
                </a:solidFill>
                <a:latin typeface="Georgia"/>
                <a:cs typeface="Georgia"/>
              </a:rPr>
              <a:t>“jalan </a:t>
            </a:r>
            <a:r>
              <a:rPr sz="2800" b="1" spc="-5" dirty="0">
                <a:solidFill>
                  <a:prstClr val="black"/>
                </a:solidFill>
                <a:latin typeface="Georgia"/>
                <a:cs typeface="Georgia"/>
              </a:rPr>
              <a:t>pulang” </a:t>
            </a:r>
            <a:r>
              <a:rPr sz="2800" spc="-5" dirty="0">
                <a:solidFill>
                  <a:prstClr val="black"/>
                </a:solidFill>
                <a:latin typeface="Georgia"/>
                <a:cs typeface="Georgia"/>
              </a:rPr>
              <a:t>kembali</a:t>
            </a:r>
            <a:r>
              <a:rPr sz="2800" spc="-1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Georgia"/>
                <a:cs typeface="Georgia"/>
              </a:rPr>
              <a:t>padaNya.</a:t>
            </a:r>
            <a:endParaRPr sz="2800">
              <a:solidFill>
                <a:prstClr val="black"/>
              </a:solidFill>
              <a:latin typeface="Georgia"/>
              <a:cs typeface="Georgia"/>
            </a:endParaRPr>
          </a:p>
          <a:p>
            <a:pPr>
              <a:spcBef>
                <a:spcPts val="50"/>
              </a:spcBef>
            </a:pPr>
            <a:endParaRPr sz="4100">
              <a:solidFill>
                <a:prstClr val="black"/>
              </a:solidFill>
              <a:latin typeface="Georgia"/>
              <a:cs typeface="Georgia"/>
            </a:endParaRPr>
          </a:p>
          <a:p>
            <a:pPr marL="12700">
              <a:spcBef>
                <a:spcPts val="5"/>
              </a:spcBef>
            </a:pPr>
            <a:r>
              <a:rPr sz="2800" spc="-10" dirty="0">
                <a:solidFill>
                  <a:prstClr val="black"/>
                </a:solidFill>
                <a:latin typeface="Georgia"/>
                <a:cs typeface="Georgia"/>
              </a:rPr>
              <a:t>“</a:t>
            </a:r>
            <a:r>
              <a:rPr sz="2800" i="1" spc="-10" dirty="0">
                <a:solidFill>
                  <a:prstClr val="black"/>
                </a:solidFill>
                <a:latin typeface="Georgia"/>
                <a:cs typeface="Georgia"/>
              </a:rPr>
              <a:t>Innalillaah</a:t>
            </a:r>
            <a:r>
              <a:rPr sz="2800" spc="-10" dirty="0">
                <a:solidFill>
                  <a:prstClr val="black"/>
                </a:solidFill>
                <a:latin typeface="Georgia"/>
                <a:cs typeface="Georgia"/>
              </a:rPr>
              <a:t>”nya </a:t>
            </a:r>
            <a:r>
              <a:rPr sz="2800" spc="-5" dirty="0">
                <a:solidFill>
                  <a:prstClr val="black"/>
                </a:solidFill>
                <a:latin typeface="Georgia"/>
                <a:cs typeface="Georgia"/>
              </a:rPr>
              <a:t>adalah : </a:t>
            </a:r>
            <a:r>
              <a:rPr sz="2800" b="1" spc="-5" dirty="0">
                <a:solidFill>
                  <a:prstClr val="black"/>
                </a:solidFill>
                <a:latin typeface="Georgia"/>
                <a:cs typeface="Georgia"/>
              </a:rPr>
              <a:t>DZIKIR </a:t>
            </a:r>
            <a:r>
              <a:rPr sz="2800" spc="-10" dirty="0">
                <a:solidFill>
                  <a:prstClr val="black"/>
                </a:solidFill>
                <a:latin typeface="Georgia"/>
                <a:cs typeface="Georgia"/>
              </a:rPr>
              <a:t>dan</a:t>
            </a:r>
            <a:r>
              <a:rPr sz="2800" spc="10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800" b="1" spc="-5" dirty="0">
                <a:solidFill>
                  <a:prstClr val="black"/>
                </a:solidFill>
                <a:latin typeface="Georgia"/>
                <a:cs typeface="Georgia"/>
              </a:rPr>
              <a:t>SYUKUR</a:t>
            </a:r>
            <a:endParaRPr sz="280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2785" y="412496"/>
            <a:ext cx="571881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dirty="0">
                <a:solidFill>
                  <a:srgbClr val="7A9799"/>
                </a:solidFill>
              </a:rPr>
              <a:t>Allah </a:t>
            </a:r>
            <a:r>
              <a:rPr sz="3300" spc="-5" dirty="0">
                <a:solidFill>
                  <a:srgbClr val="7A9799"/>
                </a:solidFill>
              </a:rPr>
              <a:t>menjamin</a:t>
            </a:r>
            <a:r>
              <a:rPr sz="3300" spc="-15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KECUKUPAN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1920341" y="1550035"/>
            <a:ext cx="8308340" cy="4717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spcBef>
                <a:spcPts val="100"/>
              </a:spcBef>
            </a:pP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Wa </a:t>
            </a:r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may yattaqillaaha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yaj’al lahu</a:t>
            </a:r>
            <a:r>
              <a:rPr sz="2700" b="1" i="1" spc="1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makhrajaa,</a:t>
            </a:r>
            <a:endParaRPr sz="2700">
              <a:solidFill>
                <a:prstClr val="black"/>
              </a:solidFill>
              <a:latin typeface="Georgia"/>
              <a:cs typeface="Georgia"/>
            </a:endParaRPr>
          </a:p>
          <a:p>
            <a:pPr marL="521334" marR="239395" algn="ctr"/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wa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yarzuqhu min haitsu </a:t>
            </a:r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laa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yahtasib. Wa  </a:t>
            </a:r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may yatawakkal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‘ala </a:t>
            </a:r>
            <a:r>
              <a:rPr sz="2700" b="1" i="1" dirty="0">
                <a:solidFill>
                  <a:prstClr val="black"/>
                </a:solidFill>
                <a:latin typeface="Georgia"/>
                <a:cs typeface="Georgia"/>
              </a:rPr>
              <a:t>Allaahi </a:t>
            </a:r>
            <a:r>
              <a:rPr sz="2700" b="1" i="1" spc="-5" dirty="0">
                <a:solidFill>
                  <a:prstClr val="black"/>
                </a:solidFill>
                <a:latin typeface="Georgia"/>
                <a:cs typeface="Georgia"/>
              </a:rPr>
              <a:t>fahuwa  hasbuh.</a:t>
            </a:r>
            <a:endParaRPr sz="2700">
              <a:solidFill>
                <a:prstClr val="black"/>
              </a:solidFill>
              <a:latin typeface="Georgia"/>
              <a:cs typeface="Georgia"/>
            </a:endParaRPr>
          </a:p>
          <a:p>
            <a:pPr marL="510540" marR="224790" indent="-139065">
              <a:spcBef>
                <a:spcPts val="650"/>
              </a:spcBef>
            </a:pP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Barang siapa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bertakwa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kepada </a:t>
            </a:r>
            <a:r>
              <a:rPr sz="2700" spc="-10" dirty="0">
                <a:solidFill>
                  <a:prstClr val="black"/>
                </a:solidFill>
                <a:latin typeface="Georgia"/>
                <a:cs typeface="Georgia"/>
              </a:rPr>
              <a:t>Allah </a:t>
            </a: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niscaya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Dia  </a:t>
            </a: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akan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mengadakan </a:t>
            </a:r>
            <a:r>
              <a:rPr sz="2700" b="1" dirty="0">
                <a:solidFill>
                  <a:prstClr val="black"/>
                </a:solidFill>
                <a:latin typeface="Georgia"/>
                <a:cs typeface="Georgia"/>
              </a:rPr>
              <a:t>baginya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jalan keluar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. Dan</a:t>
            </a:r>
            <a:endParaRPr sz="2700">
              <a:solidFill>
                <a:prstClr val="black"/>
              </a:solidFill>
              <a:latin typeface="Georgia"/>
              <a:cs typeface="Georgia"/>
            </a:endParaRPr>
          </a:p>
          <a:p>
            <a:pPr marL="721360" marR="429259" indent="-6985" algn="ctr"/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memberinya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rejeki dari </a:t>
            </a:r>
            <a:r>
              <a:rPr sz="2700" b="1" dirty="0">
                <a:solidFill>
                  <a:prstClr val="black"/>
                </a:solidFill>
                <a:latin typeface="Georgia"/>
                <a:cs typeface="Georgia"/>
              </a:rPr>
              <a:t>arah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yang tiada  disangka-sangkanya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. Dan barangsiapa </a:t>
            </a: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yang 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bertawakkal </a:t>
            </a: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kepada Allah niscaya Allah</a:t>
            </a:r>
            <a:r>
              <a:rPr sz="2700" spc="-7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akan 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mencukupkan</a:t>
            </a:r>
            <a:r>
              <a:rPr sz="2700" b="1" spc="-5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(keperluan)nya.</a:t>
            </a:r>
            <a:endParaRPr sz="2700">
              <a:solidFill>
                <a:prstClr val="black"/>
              </a:solidFill>
              <a:latin typeface="Georgia"/>
              <a:cs typeface="Georgia"/>
            </a:endParaRPr>
          </a:p>
          <a:p>
            <a:pPr marL="7620" algn="ctr">
              <a:spcBef>
                <a:spcPts val="650"/>
              </a:spcBef>
            </a:pP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(QS.</a:t>
            </a:r>
            <a:r>
              <a:rPr sz="2700" spc="-1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At-Talaq:2-3)</a:t>
            </a:r>
            <a:endParaRPr sz="270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4785" y="412496"/>
            <a:ext cx="419608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dirty="0">
                <a:solidFill>
                  <a:srgbClr val="7A9799"/>
                </a:solidFill>
              </a:rPr>
              <a:t>Prinsip </a:t>
            </a:r>
            <a:r>
              <a:rPr sz="3300" spc="-5" dirty="0">
                <a:solidFill>
                  <a:srgbClr val="7A9799"/>
                </a:solidFill>
              </a:rPr>
              <a:t>Dzikir </a:t>
            </a:r>
            <a:r>
              <a:rPr sz="3300" dirty="0">
                <a:solidFill>
                  <a:srgbClr val="7A9799"/>
                </a:solidFill>
              </a:rPr>
              <a:t>:</a:t>
            </a:r>
            <a:r>
              <a:rPr sz="3300" spc="-105" dirty="0">
                <a:solidFill>
                  <a:srgbClr val="7A9799"/>
                </a:solidFill>
              </a:rPr>
              <a:t> </a:t>
            </a:r>
            <a:r>
              <a:rPr sz="3300" dirty="0">
                <a:solidFill>
                  <a:srgbClr val="7A9799"/>
                </a:solidFill>
              </a:rPr>
              <a:t>Tasbih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870820" y="1629547"/>
            <a:ext cx="9797179" cy="347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115" marR="791210" indent="-273050" algn="just">
              <a:spcBef>
                <a:spcPts val="100"/>
              </a:spcBef>
              <a:buClr>
                <a:srgbClr val="D16248"/>
              </a:buClr>
              <a:buSzPct val="85185"/>
              <a:buFont typeface="Arial"/>
              <a:buChar char=""/>
              <a:tabLst>
                <a:tab pos="285750" algn="l"/>
              </a:tabLst>
            </a:pPr>
            <a:r>
              <a:rPr sz="2700" b="1" dirty="0">
                <a:solidFill>
                  <a:prstClr val="black"/>
                </a:solidFill>
                <a:latin typeface="Georgia"/>
                <a:cs typeface="Georgia"/>
              </a:rPr>
              <a:t>Keserasian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dan keseimbangan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dalam </a:t>
            </a:r>
            <a:r>
              <a:rPr sz="2700" spc="-110" dirty="0">
                <a:solidFill>
                  <a:prstClr val="black"/>
                </a:solidFill>
                <a:latin typeface="Georgia"/>
                <a:cs typeface="Georgia"/>
              </a:rPr>
              <a:t>alam 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semesta (QS. Al-Israa [17]:44 dan QS. An-Nuur  [24]:41)</a:t>
            </a:r>
            <a:endParaRPr sz="270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285115" marR="5080" indent="-273050">
              <a:spcBef>
                <a:spcPts val="650"/>
              </a:spcBef>
              <a:buClr>
                <a:srgbClr val="D16248"/>
              </a:buClr>
              <a:buSzPct val="85185"/>
              <a:buFont typeface="Arial"/>
              <a:buChar char=""/>
              <a:tabLst>
                <a:tab pos="285750" algn="l"/>
              </a:tabLst>
            </a:pP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Air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hujan </a:t>
            </a:r>
            <a:r>
              <a:rPr sz="2700" spc="-10" dirty="0">
                <a:solidFill>
                  <a:prstClr val="black"/>
                </a:solidFill>
                <a:latin typeface="Georgia"/>
                <a:cs typeface="Georgia"/>
              </a:rPr>
              <a:t>harus </a:t>
            </a: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mengalir agar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bisa </a:t>
            </a: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menjadi air </a:t>
            </a:r>
            <a:r>
              <a:rPr sz="2700" spc="-75" dirty="0">
                <a:solidFill>
                  <a:prstClr val="black"/>
                </a:solidFill>
                <a:latin typeface="Georgia"/>
                <a:cs typeface="Georgia"/>
              </a:rPr>
              <a:t>hujan  </a:t>
            </a:r>
            <a:r>
              <a:rPr sz="2700" spc="-5" dirty="0">
                <a:solidFill>
                  <a:prstClr val="black"/>
                </a:solidFill>
                <a:latin typeface="Georgia"/>
                <a:cs typeface="Georgia"/>
              </a:rPr>
              <a:t>kembali, demikian pula </a:t>
            </a:r>
            <a:r>
              <a:rPr sz="2700" b="1" spc="-5" dirty="0">
                <a:solidFill>
                  <a:prstClr val="black"/>
                </a:solidFill>
                <a:latin typeface="Georgia"/>
                <a:cs typeface="Georgia"/>
              </a:rPr>
              <a:t>pendapatan yang </a:t>
            </a:r>
            <a:r>
              <a:rPr sz="2700" b="1" dirty="0">
                <a:solidFill>
                  <a:prstClr val="black"/>
                </a:solidFill>
                <a:latin typeface="Georgia"/>
                <a:cs typeface="Georgia"/>
              </a:rPr>
              <a:t>harus  “mengalir”</a:t>
            </a:r>
            <a:r>
              <a:rPr sz="2700" dirty="0">
                <a:solidFill>
                  <a:prstClr val="black"/>
                </a:solidFill>
                <a:latin typeface="Georgia"/>
                <a:cs typeface="Georgia"/>
              </a:rPr>
              <a:t>.</a:t>
            </a:r>
          </a:p>
          <a:p>
            <a:pPr>
              <a:spcBef>
                <a:spcPts val="15"/>
              </a:spcBef>
            </a:pPr>
            <a:endParaRPr sz="415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33020" algn="ctr"/>
            <a:r>
              <a:rPr sz="3600" i="1" spc="-5" dirty="0">
                <a:solidFill>
                  <a:prstClr val="black"/>
                </a:solidFill>
                <a:latin typeface="Georgia"/>
                <a:cs typeface="Georgia"/>
              </a:rPr>
              <a:t>“Ziswaf-oriented </a:t>
            </a:r>
            <a:r>
              <a:rPr sz="3600" i="1" dirty="0">
                <a:solidFill>
                  <a:prstClr val="black"/>
                </a:solidFill>
                <a:latin typeface="Georgia"/>
                <a:cs typeface="Georgia"/>
              </a:rPr>
              <a:t>financial</a:t>
            </a:r>
            <a:r>
              <a:rPr sz="3600" i="1" spc="1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600" i="1" spc="-5" dirty="0">
                <a:solidFill>
                  <a:prstClr val="black"/>
                </a:solidFill>
                <a:latin typeface="Georgia"/>
                <a:cs typeface="Georgia"/>
              </a:rPr>
              <a:t>planning”</a:t>
            </a:r>
            <a:endParaRPr sz="360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31115" algn="ctr">
              <a:spcBef>
                <a:spcPts val="690"/>
              </a:spcBef>
            </a:pPr>
            <a:r>
              <a:rPr sz="2800" i="1" spc="-5" dirty="0">
                <a:solidFill>
                  <a:prstClr val="black"/>
                </a:solidFill>
                <a:latin typeface="Georgia"/>
                <a:cs typeface="Georgia"/>
              </a:rPr>
              <a:t>Zakat </a:t>
            </a:r>
            <a:r>
              <a:rPr sz="2800" i="1" spc="-10" dirty="0">
                <a:solidFill>
                  <a:prstClr val="black"/>
                </a:solidFill>
                <a:latin typeface="Georgia"/>
                <a:cs typeface="Georgia"/>
              </a:rPr>
              <a:t>optimizing, </a:t>
            </a:r>
            <a:r>
              <a:rPr sz="2800" i="1" spc="-5" dirty="0">
                <a:solidFill>
                  <a:prstClr val="black"/>
                </a:solidFill>
                <a:latin typeface="Georgia"/>
                <a:cs typeface="Georgia"/>
              </a:rPr>
              <a:t>not profit</a:t>
            </a:r>
            <a:r>
              <a:rPr sz="2800" i="1" spc="5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800" i="1" spc="-10" dirty="0">
                <a:solidFill>
                  <a:prstClr val="black"/>
                </a:solidFill>
                <a:latin typeface="Georgia"/>
                <a:cs typeface="Georgia"/>
              </a:rPr>
              <a:t>maximation</a:t>
            </a:r>
            <a:endParaRPr sz="28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8670" y="412496"/>
            <a:ext cx="452691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dirty="0">
                <a:solidFill>
                  <a:srgbClr val="7A9799"/>
                </a:solidFill>
              </a:rPr>
              <a:t>Prinsip </a:t>
            </a:r>
            <a:r>
              <a:rPr sz="3300" spc="-5" dirty="0">
                <a:solidFill>
                  <a:srgbClr val="7A9799"/>
                </a:solidFill>
              </a:rPr>
              <a:t>Dzikir </a:t>
            </a:r>
            <a:r>
              <a:rPr sz="3300" dirty="0">
                <a:solidFill>
                  <a:srgbClr val="7A9799"/>
                </a:solidFill>
              </a:rPr>
              <a:t>=</a:t>
            </a:r>
            <a:r>
              <a:rPr sz="3300" spc="-114" dirty="0">
                <a:solidFill>
                  <a:srgbClr val="7A9799"/>
                </a:solidFill>
              </a:rPr>
              <a:t> </a:t>
            </a:r>
            <a:r>
              <a:rPr sz="3300" dirty="0">
                <a:solidFill>
                  <a:srgbClr val="7A9799"/>
                </a:solidFill>
              </a:rPr>
              <a:t>Tahmid</a:t>
            </a:r>
            <a:endParaRPr sz="3300"/>
          </a:p>
        </p:txBody>
      </p:sp>
      <p:sp>
        <p:nvSpPr>
          <p:cNvPr id="3" name="object 3"/>
          <p:cNvSpPr txBox="1"/>
          <p:nvPr/>
        </p:nvSpPr>
        <p:spPr>
          <a:xfrm>
            <a:off x="1385695" y="1645980"/>
            <a:ext cx="9412864" cy="4385174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87020" marR="456565" indent="-274320">
              <a:lnSpc>
                <a:spcPts val="2700"/>
              </a:lnSpc>
              <a:spcBef>
                <a:spcPts val="434"/>
              </a:spcBef>
              <a:buClr>
                <a:srgbClr val="D16248"/>
              </a:buClr>
              <a:buSzPct val="84000"/>
              <a:buFont typeface="Arial"/>
              <a:buChar char=""/>
              <a:tabLst>
                <a:tab pos="287020" algn="l"/>
              </a:tabLst>
            </a:pP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Segala puji </a:t>
            </a:r>
            <a:r>
              <a:rPr sz="2500" spc="-10" dirty="0">
                <a:solidFill>
                  <a:prstClr val="black"/>
                </a:solidFill>
                <a:latin typeface="Georgia"/>
                <a:cs typeface="Georgia"/>
              </a:rPr>
              <a:t>bagi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Allah (</a:t>
            </a:r>
            <a:r>
              <a:rPr sz="2500" i="1" spc="-5" dirty="0">
                <a:solidFill>
                  <a:prstClr val="black"/>
                </a:solidFill>
                <a:latin typeface="Georgia"/>
                <a:cs typeface="Georgia"/>
              </a:rPr>
              <a:t>alhamdulillah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), </a:t>
            </a:r>
            <a:r>
              <a:rPr sz="2500" spc="-10" dirty="0">
                <a:solidFill>
                  <a:prstClr val="black"/>
                </a:solidFill>
                <a:latin typeface="Georgia"/>
                <a:cs typeface="Georgia"/>
              </a:rPr>
              <a:t>yang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telah  menciptakan </a:t>
            </a:r>
            <a:r>
              <a:rPr sz="2500" b="1" spc="-5" dirty="0">
                <a:solidFill>
                  <a:prstClr val="black"/>
                </a:solidFill>
                <a:latin typeface="Georgia"/>
                <a:cs typeface="Georgia"/>
              </a:rPr>
              <a:t>segalanya penuh kebaikan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(QS. </a:t>
            </a:r>
            <a:r>
              <a:rPr sz="2500" dirty="0">
                <a:solidFill>
                  <a:prstClr val="black"/>
                </a:solidFill>
                <a:latin typeface="Georgia"/>
                <a:cs typeface="Georgia"/>
              </a:rPr>
              <a:t>Al- 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Fatihah [1]:2)</a:t>
            </a:r>
            <a:endParaRPr sz="250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287020" marR="5080" indent="-274320">
              <a:lnSpc>
                <a:spcPts val="2700"/>
              </a:lnSpc>
              <a:spcBef>
                <a:spcPts val="600"/>
              </a:spcBef>
              <a:buClr>
                <a:srgbClr val="D16248"/>
              </a:buClr>
              <a:buSzPct val="84000"/>
              <a:buFont typeface="Arial"/>
              <a:buChar char=""/>
              <a:tabLst>
                <a:tab pos="287020" algn="l"/>
              </a:tabLst>
            </a:pP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Resiko adalah kebaikan, maka </a:t>
            </a:r>
            <a:r>
              <a:rPr sz="2500" b="1" spc="-5" dirty="0">
                <a:solidFill>
                  <a:prstClr val="black"/>
                </a:solidFill>
                <a:latin typeface="Georgia"/>
                <a:cs typeface="Georgia"/>
              </a:rPr>
              <a:t>jalani resikonya </a:t>
            </a:r>
            <a:r>
              <a:rPr sz="2500" spc="-80" dirty="0">
                <a:solidFill>
                  <a:prstClr val="black"/>
                </a:solidFill>
                <a:latin typeface="Georgia"/>
                <a:cs typeface="Georgia"/>
              </a:rPr>
              <a:t>untuk  </a:t>
            </a:r>
            <a:r>
              <a:rPr sz="2500" spc="-10" dirty="0">
                <a:solidFill>
                  <a:prstClr val="black"/>
                </a:solidFill>
                <a:latin typeface="Georgia"/>
                <a:cs typeface="Georgia"/>
              </a:rPr>
              <a:t>dapatkan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solusi (QS. Al-Insyirah</a:t>
            </a:r>
            <a:r>
              <a:rPr sz="2500" spc="1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[94]:5-6)</a:t>
            </a:r>
            <a:endParaRPr sz="250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287020" marR="105410" indent="-274320">
              <a:lnSpc>
                <a:spcPts val="2700"/>
              </a:lnSpc>
              <a:spcBef>
                <a:spcPts val="600"/>
              </a:spcBef>
              <a:buClr>
                <a:srgbClr val="D16248"/>
              </a:buClr>
              <a:buSzPct val="84000"/>
              <a:buFont typeface="Arial"/>
              <a:buChar char=""/>
              <a:tabLst>
                <a:tab pos="287020" algn="l"/>
              </a:tabLst>
            </a:pPr>
            <a:r>
              <a:rPr sz="2500" spc="-5" dirty="0">
                <a:solidFill>
                  <a:prstClr val="black"/>
                </a:solidFill>
                <a:latin typeface="Georgia"/>
                <a:cs typeface="Georgia"/>
              </a:rPr>
              <a:t>“Jalani resiko” = </a:t>
            </a:r>
            <a:r>
              <a:rPr sz="2500" b="1" i="1" spc="-5" dirty="0">
                <a:solidFill>
                  <a:prstClr val="black"/>
                </a:solidFill>
                <a:latin typeface="Georgia"/>
                <a:cs typeface="Georgia"/>
              </a:rPr>
              <a:t>risk taking </a:t>
            </a:r>
            <a:r>
              <a:rPr sz="2500" b="1" i="1" spc="-10" dirty="0">
                <a:solidFill>
                  <a:prstClr val="black"/>
                </a:solidFill>
                <a:latin typeface="Georgia"/>
                <a:cs typeface="Georgia"/>
              </a:rPr>
              <a:t>and sharing</a:t>
            </a:r>
            <a:r>
              <a:rPr sz="2500" i="1" spc="-10" dirty="0">
                <a:solidFill>
                  <a:prstClr val="black"/>
                </a:solidFill>
                <a:latin typeface="Georgia"/>
                <a:cs typeface="Georgia"/>
              </a:rPr>
              <a:t>. </a:t>
            </a:r>
            <a:r>
              <a:rPr sz="2500" i="1" spc="-5" dirty="0">
                <a:solidFill>
                  <a:prstClr val="black"/>
                </a:solidFill>
                <a:latin typeface="Georgia"/>
                <a:cs typeface="Georgia"/>
              </a:rPr>
              <a:t>Not </a:t>
            </a:r>
            <a:r>
              <a:rPr sz="2500" i="1" spc="-70" dirty="0">
                <a:solidFill>
                  <a:prstClr val="black"/>
                </a:solidFill>
                <a:latin typeface="Georgia"/>
                <a:cs typeface="Georgia"/>
              </a:rPr>
              <a:t>risk-  </a:t>
            </a:r>
            <a:r>
              <a:rPr sz="2500" i="1" spc="-10" dirty="0">
                <a:solidFill>
                  <a:prstClr val="black"/>
                </a:solidFill>
                <a:latin typeface="Georgia"/>
                <a:cs typeface="Georgia"/>
              </a:rPr>
              <a:t>transfering</a:t>
            </a:r>
            <a:r>
              <a:rPr sz="2500" spc="-10" dirty="0">
                <a:solidFill>
                  <a:prstClr val="black"/>
                </a:solidFill>
                <a:latin typeface="Georgia"/>
                <a:cs typeface="Georgia"/>
              </a:rPr>
              <a:t>.</a:t>
            </a:r>
            <a:endParaRPr sz="2500" dirty="0">
              <a:solidFill>
                <a:prstClr val="black"/>
              </a:solidFill>
              <a:latin typeface="Georgia"/>
              <a:cs typeface="Georgia"/>
            </a:endParaRPr>
          </a:p>
          <a:p>
            <a:endParaRPr sz="280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474345">
              <a:spcBef>
                <a:spcPts val="2075"/>
              </a:spcBef>
            </a:pPr>
            <a:r>
              <a:rPr sz="3700" i="1" spc="-5" dirty="0">
                <a:solidFill>
                  <a:prstClr val="black"/>
                </a:solidFill>
                <a:latin typeface="Georgia"/>
                <a:cs typeface="Georgia"/>
              </a:rPr>
              <a:t>“Tabarru fund, </a:t>
            </a:r>
            <a:r>
              <a:rPr sz="3700" i="1" spc="-10" dirty="0">
                <a:solidFill>
                  <a:prstClr val="black"/>
                </a:solidFill>
                <a:latin typeface="Georgia"/>
                <a:cs typeface="Georgia"/>
              </a:rPr>
              <a:t>Not </a:t>
            </a:r>
            <a:r>
              <a:rPr sz="3700" i="1" spc="-5" dirty="0">
                <a:solidFill>
                  <a:prstClr val="black"/>
                </a:solidFill>
                <a:latin typeface="Georgia"/>
                <a:cs typeface="Georgia"/>
              </a:rPr>
              <a:t>Premium</a:t>
            </a:r>
            <a:r>
              <a:rPr sz="3700" i="1" spc="2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3700" i="1" spc="-10" dirty="0">
                <a:solidFill>
                  <a:prstClr val="black"/>
                </a:solidFill>
                <a:latin typeface="Georgia"/>
                <a:cs typeface="Georgia"/>
              </a:rPr>
              <a:t>paid”</a:t>
            </a:r>
            <a:endParaRPr sz="370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368935">
              <a:spcBef>
                <a:spcPts val="360"/>
              </a:spcBef>
            </a:pPr>
            <a:r>
              <a:rPr sz="2800" i="1" spc="-10" dirty="0">
                <a:solidFill>
                  <a:prstClr val="black"/>
                </a:solidFill>
                <a:latin typeface="Georgia"/>
                <a:cs typeface="Georgia"/>
              </a:rPr>
              <a:t>Al-kharaj </a:t>
            </a:r>
            <a:r>
              <a:rPr sz="2800" i="1" spc="-5" dirty="0">
                <a:solidFill>
                  <a:prstClr val="black"/>
                </a:solidFill>
                <a:latin typeface="Georgia"/>
                <a:cs typeface="Georgia"/>
              </a:rPr>
              <a:t>bi </a:t>
            </a:r>
            <a:r>
              <a:rPr sz="2800" i="1" spc="-10" dirty="0">
                <a:solidFill>
                  <a:prstClr val="black"/>
                </a:solidFill>
                <a:latin typeface="Georgia"/>
                <a:cs typeface="Georgia"/>
              </a:rPr>
              <a:t>al-daman, </a:t>
            </a:r>
            <a:r>
              <a:rPr sz="2800" i="1" spc="-5" dirty="0">
                <a:solidFill>
                  <a:prstClr val="black"/>
                </a:solidFill>
                <a:latin typeface="Georgia"/>
                <a:cs typeface="Georgia"/>
              </a:rPr>
              <a:t>no </a:t>
            </a:r>
            <a:r>
              <a:rPr sz="2800" i="1" spc="-10" dirty="0">
                <a:solidFill>
                  <a:prstClr val="black"/>
                </a:solidFill>
                <a:latin typeface="Georgia"/>
                <a:cs typeface="Georgia"/>
              </a:rPr>
              <a:t>pain </a:t>
            </a:r>
            <a:r>
              <a:rPr sz="2800" i="1" spc="-5" dirty="0">
                <a:solidFill>
                  <a:prstClr val="black"/>
                </a:solidFill>
                <a:latin typeface="Georgia"/>
                <a:cs typeface="Georgia"/>
              </a:rPr>
              <a:t>no </a:t>
            </a:r>
            <a:r>
              <a:rPr sz="2800" i="1" spc="-10" dirty="0">
                <a:solidFill>
                  <a:prstClr val="black"/>
                </a:solidFill>
                <a:latin typeface="Georgia"/>
                <a:cs typeface="Georgia"/>
              </a:rPr>
              <a:t>gain</a:t>
            </a:r>
            <a:r>
              <a:rPr sz="2800" i="1" spc="12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800" i="1" spc="-5" dirty="0">
                <a:solidFill>
                  <a:prstClr val="black"/>
                </a:solidFill>
                <a:latin typeface="Georgia"/>
                <a:cs typeface="Georgia"/>
              </a:rPr>
              <a:t>(hadits)</a:t>
            </a:r>
            <a:endParaRPr sz="28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76398" y="412496"/>
            <a:ext cx="583374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i="1" spc="-5" dirty="0">
                <a:solidFill>
                  <a:srgbClr val="7A9799"/>
                </a:solidFill>
                <a:latin typeface="Georgia"/>
                <a:cs typeface="Georgia"/>
              </a:rPr>
              <a:t>Innalillaah Financial</a:t>
            </a:r>
            <a:r>
              <a:rPr sz="3300" i="1" spc="-25" dirty="0">
                <a:solidFill>
                  <a:srgbClr val="7A9799"/>
                </a:solidFill>
                <a:latin typeface="Georgia"/>
                <a:cs typeface="Georgia"/>
              </a:rPr>
              <a:t> </a:t>
            </a:r>
            <a:r>
              <a:rPr sz="3300" i="1" dirty="0">
                <a:solidFill>
                  <a:srgbClr val="7A9799"/>
                </a:solidFill>
                <a:latin typeface="Georgia"/>
                <a:cs typeface="Georgia"/>
              </a:rPr>
              <a:t>Planning</a:t>
            </a:r>
            <a:endParaRPr sz="3300">
              <a:solidFill>
                <a:prstClr val="black"/>
              </a:solidFill>
              <a:latin typeface="Georgia"/>
              <a:cs typeface="Georg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17725" y="1542414"/>
            <a:ext cx="6917055" cy="1367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527685" algn="l"/>
              </a:tabLst>
            </a:pPr>
            <a:r>
              <a:rPr sz="3750" i="1" spc="-5" dirty="0">
                <a:solidFill>
                  <a:srgbClr val="D16248"/>
                </a:solidFill>
              </a:rPr>
              <a:t>1.	</a:t>
            </a:r>
            <a:r>
              <a:rPr sz="4400" i="1" spc="-5" dirty="0"/>
              <a:t>Ziswaf-oriented</a:t>
            </a:r>
            <a:r>
              <a:rPr sz="4400" i="1" spc="-25" dirty="0"/>
              <a:t> </a:t>
            </a:r>
            <a:r>
              <a:rPr sz="4400" i="1" spc="-5" dirty="0"/>
              <a:t>financial</a:t>
            </a:r>
            <a:endParaRPr sz="4400" dirty="0"/>
          </a:p>
          <a:p>
            <a:pPr marL="2396490"/>
            <a:r>
              <a:rPr sz="4400" i="1" spc="-5" dirty="0"/>
              <a:t>statement.</a:t>
            </a:r>
            <a:endParaRPr sz="4400" dirty="0"/>
          </a:p>
        </p:txBody>
      </p:sp>
      <p:sp>
        <p:nvSpPr>
          <p:cNvPr id="4" name="object 4"/>
          <p:cNvSpPr txBox="1"/>
          <p:nvPr/>
        </p:nvSpPr>
        <p:spPr>
          <a:xfrm>
            <a:off x="2315973" y="3017902"/>
            <a:ext cx="7521575" cy="21723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27685" indent="-515620">
              <a:spcBef>
                <a:spcPts val="105"/>
              </a:spcBef>
              <a:buClr>
                <a:srgbClr val="D16248"/>
              </a:buClr>
              <a:buSzPct val="85227"/>
              <a:buFontTx/>
              <a:buAutoNum type="arabicPeriod" startAt="2"/>
              <a:tabLst>
                <a:tab pos="528320" algn="l"/>
              </a:tabLst>
            </a:pPr>
            <a:r>
              <a:rPr sz="4400" i="1" spc="-5" dirty="0">
                <a:solidFill>
                  <a:prstClr val="black"/>
                </a:solidFill>
                <a:latin typeface="Georgia"/>
                <a:cs typeface="Georgia"/>
              </a:rPr>
              <a:t>Risk-sharing insurance</a:t>
            </a:r>
            <a:r>
              <a:rPr sz="4400" i="1" spc="-10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4400" i="1" dirty="0">
                <a:solidFill>
                  <a:prstClr val="black"/>
                </a:solidFill>
                <a:latin typeface="Georgia"/>
                <a:cs typeface="Georgia"/>
              </a:rPr>
              <a:t>and</a:t>
            </a:r>
            <a:endParaRPr sz="440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2556510"/>
            <a:r>
              <a:rPr sz="4400" i="1" spc="-5" dirty="0">
                <a:solidFill>
                  <a:prstClr val="black"/>
                </a:solidFill>
                <a:latin typeface="Georgia"/>
                <a:cs typeface="Georgia"/>
              </a:rPr>
              <a:t>investment.</a:t>
            </a:r>
            <a:endParaRPr sz="4400" dirty="0">
              <a:solidFill>
                <a:prstClr val="black"/>
              </a:solidFill>
              <a:latin typeface="Georgia"/>
              <a:cs typeface="Georgia"/>
            </a:endParaRPr>
          </a:p>
          <a:p>
            <a:pPr marL="1832610" indent="-515620">
              <a:spcBef>
                <a:spcPts val="1055"/>
              </a:spcBef>
              <a:buClr>
                <a:srgbClr val="D16248"/>
              </a:buClr>
              <a:buSzPct val="85227"/>
              <a:buFontTx/>
              <a:buAutoNum type="arabicPeriod" startAt="3"/>
              <a:tabLst>
                <a:tab pos="1832610" algn="l"/>
              </a:tabLst>
            </a:pPr>
            <a:r>
              <a:rPr sz="4400" i="1" spc="-5" dirty="0">
                <a:solidFill>
                  <a:prstClr val="black"/>
                </a:solidFill>
                <a:latin typeface="Georgia"/>
                <a:cs typeface="Georgia"/>
              </a:rPr>
              <a:t>Legacy</a:t>
            </a:r>
            <a:r>
              <a:rPr sz="4400" i="1" spc="-1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4400" i="1" spc="-5" dirty="0">
                <a:solidFill>
                  <a:prstClr val="black"/>
                </a:solidFill>
                <a:latin typeface="Georgia"/>
                <a:cs typeface="Georgia"/>
              </a:rPr>
              <a:t>planning.</a:t>
            </a:r>
            <a:endParaRPr sz="44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4379" y="5832596"/>
            <a:ext cx="710374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i="1" dirty="0">
                <a:solidFill>
                  <a:prstClr val="black"/>
                </a:solidFill>
                <a:latin typeface="Georgia"/>
                <a:cs typeface="Georgia"/>
              </a:rPr>
              <a:t>ZISWAF </a:t>
            </a:r>
            <a:r>
              <a:rPr sz="2000" i="1" spc="-5" dirty="0">
                <a:solidFill>
                  <a:prstClr val="black"/>
                </a:solidFill>
                <a:latin typeface="Georgia"/>
                <a:cs typeface="Georgia"/>
              </a:rPr>
              <a:t>is </a:t>
            </a:r>
            <a:r>
              <a:rPr sz="2000" i="1" dirty="0">
                <a:solidFill>
                  <a:prstClr val="black"/>
                </a:solidFill>
                <a:latin typeface="Georgia"/>
                <a:cs typeface="Georgia"/>
              </a:rPr>
              <a:t>Islamic charity (zakat, infaq, shadaqah, and</a:t>
            </a:r>
            <a:r>
              <a:rPr sz="2000" i="1" spc="-75" dirty="0">
                <a:solidFill>
                  <a:prstClr val="black"/>
                </a:solidFill>
                <a:latin typeface="Georgia"/>
                <a:cs typeface="Georgia"/>
              </a:rPr>
              <a:t> </a:t>
            </a:r>
            <a:r>
              <a:rPr sz="2000" i="1" spc="-5" dirty="0">
                <a:solidFill>
                  <a:prstClr val="black"/>
                </a:solidFill>
                <a:latin typeface="Georgia"/>
                <a:cs typeface="Georgia"/>
              </a:rPr>
              <a:t>waqf)</a:t>
            </a:r>
            <a:endParaRPr sz="2000" dirty="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76398" y="412496"/>
            <a:ext cx="583374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i="1" spc="-5" dirty="0">
                <a:solidFill>
                  <a:srgbClr val="7A9799"/>
                </a:solidFill>
              </a:rPr>
              <a:t>Innalillaah Financial</a:t>
            </a:r>
            <a:r>
              <a:rPr sz="3300" i="1" spc="-25" dirty="0">
                <a:solidFill>
                  <a:srgbClr val="7A9799"/>
                </a:solidFill>
              </a:rPr>
              <a:t> </a:t>
            </a:r>
            <a:r>
              <a:rPr sz="3300" i="1" dirty="0">
                <a:solidFill>
                  <a:srgbClr val="7A9799"/>
                </a:solidFill>
              </a:rPr>
              <a:t>Planning</a:t>
            </a:r>
            <a:endParaRPr sz="3300"/>
          </a:p>
        </p:txBody>
      </p:sp>
      <p:sp>
        <p:nvSpPr>
          <p:cNvPr id="3" name="object 3"/>
          <p:cNvSpPr/>
          <p:nvPr/>
        </p:nvSpPr>
        <p:spPr>
          <a:xfrm>
            <a:off x="5029200" y="1499616"/>
            <a:ext cx="2094738" cy="20947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96815" y="1939494"/>
            <a:ext cx="1161415" cy="111061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indent="132080" algn="just">
              <a:lnSpc>
                <a:spcPct val="85200"/>
              </a:lnSpc>
              <a:spcBef>
                <a:spcPts val="459"/>
              </a:spcBef>
            </a:pPr>
            <a:r>
              <a:rPr sz="2000" i="1" spc="-5" dirty="0">
                <a:solidFill>
                  <a:srgbClr val="FFFFFF"/>
                </a:solidFill>
                <a:latin typeface="Georgia"/>
                <a:cs typeface="Georgia"/>
              </a:rPr>
              <a:t>Ziswaf-  </a:t>
            </a:r>
            <a:r>
              <a:rPr sz="2000" i="1" dirty="0">
                <a:solidFill>
                  <a:srgbClr val="FFFFFF"/>
                </a:solidFill>
                <a:latin typeface="Georgia"/>
                <a:cs typeface="Georgia"/>
              </a:rPr>
              <a:t>oriented  financial  </a:t>
            </a:r>
            <a:r>
              <a:rPr sz="2000" i="1" spc="-5" dirty="0">
                <a:solidFill>
                  <a:srgbClr val="FFFFFF"/>
                </a:solidFill>
                <a:latin typeface="Georgia"/>
                <a:cs typeface="Georgia"/>
              </a:rPr>
              <a:t>stat</a:t>
            </a:r>
            <a:r>
              <a:rPr sz="2000" i="1" spc="5" dirty="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sz="2000" i="1" spc="-5" dirty="0">
                <a:solidFill>
                  <a:srgbClr val="FFFFFF"/>
                </a:solidFill>
                <a:latin typeface="Georgia"/>
                <a:cs typeface="Georgia"/>
              </a:rPr>
              <a:t>me</a:t>
            </a:r>
            <a:r>
              <a:rPr sz="2000" i="1" spc="5" dirty="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sz="2000" i="1" dirty="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endParaRPr sz="2000">
              <a:solidFill>
                <a:prstClr val="black"/>
              </a:solidFill>
              <a:latin typeface="Georgia"/>
              <a:cs typeface="Georg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390133" y="3400031"/>
            <a:ext cx="2224405" cy="2774950"/>
            <a:chOff x="4866132" y="3400031"/>
            <a:chExt cx="2224405" cy="2774950"/>
          </a:xfrm>
        </p:grpSpPr>
        <p:sp>
          <p:nvSpPr>
            <p:cNvPr id="6" name="object 6"/>
            <p:cNvSpPr/>
            <p:nvPr/>
          </p:nvSpPr>
          <p:spPr>
            <a:xfrm>
              <a:off x="4866132" y="3400031"/>
              <a:ext cx="849642" cy="79782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995672" y="4081271"/>
              <a:ext cx="2094737" cy="209321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6923660" y="4392929"/>
            <a:ext cx="1290955" cy="137033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065" marR="5080" indent="1905" algn="ctr">
              <a:lnSpc>
                <a:spcPct val="85200"/>
              </a:lnSpc>
              <a:spcBef>
                <a:spcPts val="459"/>
              </a:spcBef>
            </a:pPr>
            <a:r>
              <a:rPr sz="2000" i="1" dirty="0">
                <a:solidFill>
                  <a:srgbClr val="FFFFFF"/>
                </a:solidFill>
                <a:latin typeface="Georgia"/>
                <a:cs typeface="Georgia"/>
              </a:rPr>
              <a:t>Risk-  </a:t>
            </a:r>
            <a:r>
              <a:rPr sz="2000" i="1" spc="-5" dirty="0">
                <a:solidFill>
                  <a:srgbClr val="FFFFFF"/>
                </a:solidFill>
                <a:latin typeface="Georgia"/>
                <a:cs typeface="Georgia"/>
              </a:rPr>
              <a:t>sharing  </a:t>
            </a:r>
            <a:r>
              <a:rPr sz="2000" i="1" dirty="0">
                <a:solidFill>
                  <a:srgbClr val="FFFFFF"/>
                </a:solidFill>
                <a:latin typeface="Georgia"/>
                <a:cs typeface="Georgia"/>
              </a:rPr>
              <a:t>insurance  &amp;       </a:t>
            </a:r>
            <a:r>
              <a:rPr sz="2000" i="1" spc="-5" dirty="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sz="2000" i="1" spc="5" dirty="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sz="2000" i="1" spc="-5" dirty="0">
                <a:solidFill>
                  <a:srgbClr val="FFFFFF"/>
                </a:solidFill>
                <a:latin typeface="Georgia"/>
                <a:cs typeface="Georgia"/>
              </a:rPr>
              <a:t>v</a:t>
            </a:r>
            <a:r>
              <a:rPr sz="2000" i="1" dirty="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sz="2000" i="1" spc="-5" dirty="0">
                <a:solidFill>
                  <a:srgbClr val="FFFFFF"/>
                </a:solidFill>
                <a:latin typeface="Georgia"/>
                <a:cs typeface="Georgia"/>
              </a:rPr>
              <a:t>stm</a:t>
            </a:r>
            <a:r>
              <a:rPr sz="2000" i="1" spc="5" dirty="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sz="2000" i="1" dirty="0">
                <a:solidFill>
                  <a:srgbClr val="FFFFFF"/>
                </a:solidFill>
                <a:latin typeface="Georgia"/>
                <a:cs typeface="Georgia"/>
              </a:rPr>
              <a:t>nt</a:t>
            </a:r>
            <a:endParaRPr sz="2000">
              <a:solidFill>
                <a:prstClr val="black"/>
              </a:solidFill>
              <a:latin typeface="Georgia"/>
              <a:cs typeface="Georg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38728" y="4081272"/>
            <a:ext cx="2870835" cy="2093595"/>
            <a:chOff x="2014727" y="4081271"/>
            <a:chExt cx="2870835" cy="2093595"/>
          </a:xfrm>
        </p:grpSpPr>
        <p:sp>
          <p:nvSpPr>
            <p:cNvPr id="10" name="object 10"/>
            <p:cNvSpPr/>
            <p:nvPr/>
          </p:nvSpPr>
          <p:spPr>
            <a:xfrm>
              <a:off x="4250435" y="4739627"/>
              <a:ext cx="634758" cy="7764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014727" y="4081271"/>
              <a:ext cx="2094738" cy="209321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054601" y="4782439"/>
            <a:ext cx="1065530" cy="590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>
              <a:lnSpc>
                <a:spcPts val="2220"/>
              </a:lnSpc>
              <a:spcBef>
                <a:spcPts val="100"/>
              </a:spcBef>
            </a:pPr>
            <a:r>
              <a:rPr sz="2000" i="1" dirty="0">
                <a:solidFill>
                  <a:srgbClr val="FFFFFF"/>
                </a:solidFill>
                <a:latin typeface="Georgia"/>
                <a:cs typeface="Georgia"/>
              </a:rPr>
              <a:t>Legacy</a:t>
            </a:r>
            <a:endParaRPr sz="2000">
              <a:solidFill>
                <a:prstClr val="black"/>
              </a:solidFill>
              <a:latin typeface="Georgia"/>
              <a:cs typeface="Georgia"/>
            </a:endParaRPr>
          </a:p>
          <a:p>
            <a:pPr marL="12700">
              <a:lnSpc>
                <a:spcPts val="2220"/>
              </a:lnSpc>
            </a:pPr>
            <a:r>
              <a:rPr sz="2000" i="1" dirty="0">
                <a:solidFill>
                  <a:srgbClr val="FFFFFF"/>
                </a:solidFill>
                <a:latin typeface="Georgia"/>
                <a:cs typeface="Georgia"/>
              </a:rPr>
              <a:t>planning</a:t>
            </a:r>
            <a:endParaRPr sz="2000">
              <a:solidFill>
                <a:prstClr val="black"/>
              </a:solidFill>
              <a:latin typeface="Georgia"/>
              <a:cs typeface="Georgi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898136" y="3425939"/>
            <a:ext cx="851153" cy="8069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68981" y="412496"/>
            <a:ext cx="7245984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300" spc="-5" dirty="0">
                <a:solidFill>
                  <a:srgbClr val="7A9799"/>
                </a:solidFill>
              </a:rPr>
              <a:t>Ziswaf-oriented </a:t>
            </a:r>
            <a:r>
              <a:rPr sz="3300" dirty="0">
                <a:solidFill>
                  <a:srgbClr val="7A9799"/>
                </a:solidFill>
              </a:rPr>
              <a:t>(Z) </a:t>
            </a:r>
            <a:r>
              <a:rPr sz="3300" spc="-5" dirty="0">
                <a:solidFill>
                  <a:srgbClr val="7A9799"/>
                </a:solidFill>
              </a:rPr>
              <a:t>Financial</a:t>
            </a:r>
            <a:r>
              <a:rPr sz="3300" spc="-45" dirty="0">
                <a:solidFill>
                  <a:srgbClr val="7A9799"/>
                </a:solidFill>
              </a:rPr>
              <a:t> </a:t>
            </a:r>
            <a:r>
              <a:rPr sz="3300" spc="-5" dirty="0">
                <a:solidFill>
                  <a:srgbClr val="7A9799"/>
                </a:solidFill>
              </a:rPr>
              <a:t>Situation</a:t>
            </a:r>
            <a:endParaRPr sz="3300"/>
          </a:p>
        </p:txBody>
      </p:sp>
      <p:sp>
        <p:nvSpPr>
          <p:cNvPr id="3" name="object 3"/>
          <p:cNvSpPr/>
          <p:nvPr/>
        </p:nvSpPr>
        <p:spPr>
          <a:xfrm>
            <a:off x="5507736" y="3268979"/>
            <a:ext cx="1137665" cy="11376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26684" y="3584195"/>
            <a:ext cx="702310" cy="4210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555"/>
              </a:lnSpc>
              <a:spcBef>
                <a:spcPts val="105"/>
              </a:spcBef>
            </a:pPr>
            <a:r>
              <a:rPr sz="1400" spc="-5" dirty="0">
                <a:solidFill>
                  <a:srgbClr val="FFFFFF"/>
                </a:solidFill>
                <a:latin typeface="Georgia"/>
                <a:cs typeface="Georgia"/>
              </a:rPr>
              <a:t>Z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ISW</a:t>
            </a:r>
            <a:r>
              <a:rPr sz="1400" spc="-10" dirty="0">
                <a:solidFill>
                  <a:srgbClr val="FFFFFF"/>
                </a:solidFill>
                <a:latin typeface="Georgia"/>
                <a:cs typeface="Georgia"/>
              </a:rPr>
              <a:t>A</a:t>
            </a: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F</a:t>
            </a:r>
            <a:endParaRPr sz="1400">
              <a:solidFill>
                <a:prstClr val="black"/>
              </a:solidFill>
              <a:latin typeface="Georgia"/>
              <a:cs typeface="Georgia"/>
            </a:endParaRPr>
          </a:p>
          <a:p>
            <a:pPr marL="73660">
              <a:lnSpc>
                <a:spcPts val="1555"/>
              </a:lnSpc>
            </a:pPr>
            <a:r>
              <a:rPr sz="1400" dirty="0">
                <a:solidFill>
                  <a:srgbClr val="FFFFFF"/>
                </a:solidFill>
                <a:latin typeface="Georgia"/>
                <a:cs typeface="Georgia"/>
              </a:rPr>
              <a:t>growth</a:t>
            </a:r>
            <a:endParaRPr sz="1400">
              <a:solidFill>
                <a:prstClr val="black"/>
              </a:solidFill>
              <a:latin typeface="Georgia"/>
              <a:cs typeface="Georg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507735" y="1516380"/>
            <a:ext cx="1137920" cy="1784350"/>
            <a:chOff x="3983735" y="1516380"/>
            <a:chExt cx="1137920" cy="1784350"/>
          </a:xfrm>
        </p:grpSpPr>
        <p:sp>
          <p:nvSpPr>
            <p:cNvPr id="6" name="object 6"/>
            <p:cNvSpPr/>
            <p:nvPr/>
          </p:nvSpPr>
          <p:spPr>
            <a:xfrm>
              <a:off x="4544567" y="2566416"/>
              <a:ext cx="17525" cy="73380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983735" y="1516380"/>
              <a:ext cx="1137665" cy="113766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805679" y="1877695"/>
            <a:ext cx="545465" cy="321242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indent="95885">
              <a:lnSpc>
                <a:spcPts val="1120"/>
              </a:lnSpc>
              <a:spcBef>
                <a:spcPts val="305"/>
              </a:spcBef>
            </a:pP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Basic  l</a:t>
            </a: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sz="1100" spc="-10" dirty="0">
                <a:solidFill>
                  <a:srgbClr val="FFFFFF"/>
                </a:solidFill>
                <a:latin typeface="Georgia"/>
                <a:cs typeface="Georgia"/>
              </a:rPr>
              <a:t>q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ui</a:t>
            </a: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dity</a:t>
            </a:r>
            <a:endParaRPr sz="1100">
              <a:solidFill>
                <a:prstClr val="black"/>
              </a:solidFill>
              <a:latin typeface="Georgia"/>
              <a:cs typeface="Georgi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434328" y="2028431"/>
            <a:ext cx="1451610" cy="1426210"/>
            <a:chOff x="4910328" y="2028431"/>
            <a:chExt cx="1451610" cy="1426210"/>
          </a:xfrm>
        </p:grpSpPr>
        <p:sp>
          <p:nvSpPr>
            <p:cNvPr id="10" name="object 10"/>
            <p:cNvSpPr/>
            <p:nvPr/>
          </p:nvSpPr>
          <p:spPr>
            <a:xfrm>
              <a:off x="4910328" y="2926079"/>
              <a:ext cx="528065" cy="52806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222748" y="2028431"/>
              <a:ext cx="1139189" cy="113920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7021196" y="2319655"/>
            <a:ext cx="591185" cy="47879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80645" algn="just">
              <a:lnSpc>
                <a:spcPct val="85000"/>
              </a:lnSpc>
              <a:spcBef>
                <a:spcPts val="300"/>
              </a:spcBef>
            </a:pP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Liquid  asset to  n</a:t>
            </a:r>
            <a:r>
              <a:rPr sz="1100" spc="-10" dirty="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wor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th</a:t>
            </a:r>
            <a:endParaRPr sz="1100">
              <a:solidFill>
                <a:prstClr val="black"/>
              </a:solidFill>
              <a:latin typeface="Georgia"/>
              <a:cs typeface="Georgi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589777" y="3268979"/>
            <a:ext cx="1810385" cy="1137920"/>
            <a:chOff x="5065776" y="3268979"/>
            <a:chExt cx="1810385" cy="1137920"/>
          </a:xfrm>
        </p:grpSpPr>
        <p:sp>
          <p:nvSpPr>
            <p:cNvPr id="14" name="object 14"/>
            <p:cNvSpPr/>
            <p:nvPr/>
          </p:nvSpPr>
          <p:spPr>
            <a:xfrm>
              <a:off x="5065776" y="3803903"/>
              <a:ext cx="733805" cy="17525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5736336" y="3268979"/>
              <a:ext cx="1139202" cy="113766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533259" y="3630929"/>
            <a:ext cx="595630" cy="321242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70485" marR="5080" indent="-58419">
              <a:lnSpc>
                <a:spcPts val="1120"/>
              </a:lnSpc>
              <a:spcBef>
                <a:spcPts val="305"/>
              </a:spcBef>
            </a:pP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Saving</a:t>
            </a:r>
            <a:r>
              <a:rPr sz="1100" spc="-10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to  </a:t>
            </a: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income</a:t>
            </a:r>
            <a:endParaRPr sz="1100">
              <a:solidFill>
                <a:prstClr val="black"/>
              </a:solidFill>
              <a:latin typeface="Georgia"/>
              <a:cs typeface="Georgi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434328" y="4169665"/>
            <a:ext cx="1451610" cy="1476375"/>
            <a:chOff x="4910328" y="4169664"/>
            <a:chExt cx="1451610" cy="1476375"/>
          </a:xfrm>
        </p:grpSpPr>
        <p:sp>
          <p:nvSpPr>
            <p:cNvPr id="18" name="object 18"/>
            <p:cNvSpPr/>
            <p:nvPr/>
          </p:nvSpPr>
          <p:spPr>
            <a:xfrm>
              <a:off x="4910328" y="4169664"/>
              <a:ext cx="528065" cy="52806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5222748" y="4507992"/>
              <a:ext cx="1139189" cy="113766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076060" y="4870830"/>
            <a:ext cx="481965" cy="321242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86995" marR="5080" indent="-74930">
              <a:lnSpc>
                <a:spcPts val="1120"/>
              </a:lnSpc>
              <a:spcBef>
                <a:spcPts val="305"/>
              </a:spcBef>
            </a:pP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Debt</a:t>
            </a:r>
            <a:r>
              <a:rPr sz="1100" spc="-10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to  asset</a:t>
            </a:r>
            <a:endParaRPr sz="1100">
              <a:solidFill>
                <a:prstClr val="black"/>
              </a:solidFill>
              <a:latin typeface="Georgia"/>
              <a:cs typeface="Georgi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507735" y="4325112"/>
            <a:ext cx="1137920" cy="1835785"/>
            <a:chOff x="3983735" y="4325111"/>
            <a:chExt cx="1137920" cy="1835785"/>
          </a:xfrm>
        </p:grpSpPr>
        <p:sp>
          <p:nvSpPr>
            <p:cNvPr id="22" name="object 22"/>
            <p:cNvSpPr/>
            <p:nvPr/>
          </p:nvSpPr>
          <p:spPr>
            <a:xfrm>
              <a:off x="4544567" y="4325111"/>
              <a:ext cx="17525" cy="733806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983735" y="5021579"/>
              <a:ext cx="1137665" cy="1139189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836159" y="5384419"/>
            <a:ext cx="481965" cy="321242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3970" marR="5080" indent="-1905">
              <a:lnSpc>
                <a:spcPts val="1120"/>
              </a:lnSpc>
              <a:spcBef>
                <a:spcPts val="305"/>
              </a:spcBef>
            </a:pP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Debt</a:t>
            </a:r>
            <a:r>
              <a:rPr sz="1100" spc="-100" dirty="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to  </a:t>
            </a: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i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nc</a:t>
            </a:r>
            <a:r>
              <a:rPr sz="1100" spc="5" dirty="0">
                <a:solidFill>
                  <a:srgbClr val="FFFFFF"/>
                </a:solidFill>
                <a:latin typeface="Georgia"/>
                <a:cs typeface="Georgia"/>
              </a:rPr>
              <a:t>o</a:t>
            </a: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me</a:t>
            </a:r>
            <a:endParaRPr sz="1100">
              <a:solidFill>
                <a:prstClr val="black"/>
              </a:solidFill>
              <a:latin typeface="Georgia"/>
              <a:cs typeface="Georgi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267200" y="4169665"/>
            <a:ext cx="1451610" cy="1476375"/>
            <a:chOff x="2743200" y="4169664"/>
            <a:chExt cx="1451610" cy="1476375"/>
          </a:xfrm>
        </p:grpSpPr>
        <p:sp>
          <p:nvSpPr>
            <p:cNvPr id="26" name="object 26"/>
            <p:cNvSpPr/>
            <p:nvPr/>
          </p:nvSpPr>
          <p:spPr>
            <a:xfrm>
              <a:off x="3666744" y="4169664"/>
              <a:ext cx="528065" cy="528066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2743200" y="4507992"/>
              <a:ext cx="1139189" cy="1137666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4532503" y="4727525"/>
            <a:ext cx="612775" cy="62293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065" marR="5080" indent="635" algn="ctr">
              <a:lnSpc>
                <a:spcPct val="85200"/>
              </a:lnSpc>
              <a:spcBef>
                <a:spcPts val="300"/>
              </a:spcBef>
            </a:pP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Non-  mor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g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age  debt to  </a:t>
            </a: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income</a:t>
            </a:r>
            <a:endParaRPr sz="1100">
              <a:solidFill>
                <a:prstClr val="black"/>
              </a:solidFill>
              <a:latin typeface="Georgia"/>
              <a:cs typeface="Georgi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753612" y="3268979"/>
            <a:ext cx="1811655" cy="1136650"/>
            <a:chOff x="2229611" y="3268979"/>
            <a:chExt cx="1811655" cy="1136650"/>
          </a:xfrm>
        </p:grpSpPr>
        <p:sp>
          <p:nvSpPr>
            <p:cNvPr id="30" name="object 30"/>
            <p:cNvSpPr/>
            <p:nvPr/>
          </p:nvSpPr>
          <p:spPr>
            <a:xfrm>
              <a:off x="3307079" y="3803903"/>
              <a:ext cx="733805" cy="17525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2229611" y="3268979"/>
              <a:ext cx="1139202" cy="1136141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959480" y="3559555"/>
            <a:ext cx="730885" cy="47879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065" marR="5080" algn="ctr">
              <a:lnSpc>
                <a:spcPct val="85000"/>
              </a:lnSpc>
              <a:spcBef>
                <a:spcPts val="300"/>
              </a:spcBef>
            </a:pP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Inv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es</a:t>
            </a:r>
            <a:r>
              <a:rPr sz="1100" spc="5" dirty="0">
                <a:solidFill>
                  <a:srgbClr val="FFFFFF"/>
                </a:solidFill>
                <a:latin typeface="Georgia"/>
                <a:cs typeface="Georgia"/>
              </a:rPr>
              <a:t>t</a:t>
            </a: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m</a:t>
            </a:r>
            <a:r>
              <a:rPr sz="1100" spc="-10" dirty="0">
                <a:solidFill>
                  <a:srgbClr val="FFFFFF"/>
                </a:solidFill>
                <a:latin typeface="Georgia"/>
                <a:cs typeface="Georgia"/>
              </a:rPr>
              <a:t>e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t  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asset to  networth</a:t>
            </a:r>
            <a:endParaRPr sz="1100">
              <a:solidFill>
                <a:prstClr val="black"/>
              </a:solidFill>
              <a:latin typeface="Georgia"/>
              <a:cs typeface="Georgia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267200" y="2028431"/>
            <a:ext cx="1451610" cy="1426210"/>
            <a:chOff x="2743200" y="2028431"/>
            <a:chExt cx="1451610" cy="1426210"/>
          </a:xfrm>
        </p:grpSpPr>
        <p:sp>
          <p:nvSpPr>
            <p:cNvPr id="34" name="object 34"/>
            <p:cNvSpPr/>
            <p:nvPr/>
          </p:nvSpPr>
          <p:spPr>
            <a:xfrm>
              <a:off x="3666744" y="2926079"/>
              <a:ext cx="528065" cy="528065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2743200" y="2028431"/>
              <a:ext cx="1139189" cy="1137678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4498975" y="2319655"/>
            <a:ext cx="678180" cy="47879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-635" algn="ctr">
              <a:lnSpc>
                <a:spcPct val="85000"/>
              </a:lnSpc>
              <a:spcBef>
                <a:spcPts val="300"/>
              </a:spcBef>
            </a:pP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Networth  to asset  </a:t>
            </a: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(So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l</a:t>
            </a:r>
            <a:r>
              <a:rPr sz="1100" dirty="0">
                <a:solidFill>
                  <a:srgbClr val="FFFFFF"/>
                </a:solidFill>
                <a:latin typeface="Georgia"/>
                <a:cs typeface="Georgia"/>
              </a:rPr>
              <a:t>ve</a:t>
            </a:r>
            <a:r>
              <a:rPr sz="1100" spc="-10" dirty="0">
                <a:solidFill>
                  <a:srgbClr val="FFFFFF"/>
                </a:solidFill>
                <a:latin typeface="Georgia"/>
                <a:cs typeface="Georgia"/>
              </a:rPr>
              <a:t>n</a:t>
            </a:r>
            <a:r>
              <a:rPr sz="1100" spc="-5" dirty="0">
                <a:solidFill>
                  <a:srgbClr val="FFFFFF"/>
                </a:solidFill>
                <a:latin typeface="Georgia"/>
                <a:cs typeface="Georgia"/>
              </a:rPr>
              <a:t>cy)</a:t>
            </a:r>
            <a:endParaRPr sz="1100">
              <a:solidFill>
                <a:prstClr val="black"/>
              </a:solidFill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chiveVTI">
  <a:themeElements>
    <a:clrScheme name="AnalogousFromLightSeedLeftStep">
      <a:dk1>
        <a:srgbClr val="000000"/>
      </a:dk1>
      <a:lt1>
        <a:srgbClr val="FFFFFF"/>
      </a:lt1>
      <a:dk2>
        <a:srgbClr val="352D1E"/>
      </a:dk2>
      <a:lt2>
        <a:srgbClr val="E5E2E8"/>
      </a:lt2>
      <a:accent1>
        <a:srgbClr val="94A77F"/>
      </a:accent1>
      <a:accent2>
        <a:srgbClr val="A1A570"/>
      </a:accent2>
      <a:accent3>
        <a:srgbClr val="B19F7D"/>
      </a:accent3>
      <a:accent4>
        <a:srgbClr val="BA8C7F"/>
      </a:accent4>
      <a:accent5>
        <a:srgbClr val="C4929C"/>
      </a:accent5>
      <a:accent6>
        <a:srgbClr val="BA7FA3"/>
      </a:accent6>
      <a:hlink>
        <a:srgbClr val="8A69AE"/>
      </a:hlink>
      <a:folHlink>
        <a:srgbClr val="7F7F7F"/>
      </a:folHlink>
    </a:clrScheme>
    <a:fontScheme name="Custom 170">
      <a:majorFont>
        <a:latin typeface="Bembo"/>
        <a:ea typeface=""/>
        <a:cs typeface=""/>
      </a:majorFont>
      <a:minorFont>
        <a:latin typeface="Bemb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iveVTI" id="{514BDC9F-20AC-40CA-9FE7-B30987BCD2D4}" vid="{D8FA1533-D953-46ED-B2C7-B32AF1BED7A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A2D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1678</Words>
  <Application>Microsoft Office PowerPoint</Application>
  <PresentationFormat>Widescreen</PresentationFormat>
  <Paragraphs>329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Bembo</vt:lpstr>
      <vt:lpstr>Calibri</vt:lpstr>
      <vt:lpstr>Carlito</vt:lpstr>
      <vt:lpstr>Georgia</vt:lpstr>
      <vt:lpstr>Gothic Uralic</vt:lpstr>
      <vt:lpstr>Trebuchet MS</vt:lpstr>
      <vt:lpstr>Wingdings</vt:lpstr>
      <vt:lpstr>ArchiveVTI</vt:lpstr>
      <vt:lpstr>Office Theme</vt:lpstr>
      <vt:lpstr>1_Office Theme</vt:lpstr>
      <vt:lpstr>Bersodaqoh: Bahagia dunia akhirat WHY NOT?</vt:lpstr>
      <vt:lpstr>PowerPoint Presentation</vt:lpstr>
      <vt:lpstr>PowerPoint Presentation</vt:lpstr>
      <vt:lpstr>PowerPoint Presentation</vt:lpstr>
      <vt:lpstr>PowerPoint Presentation</vt:lpstr>
      <vt:lpstr>APA YANG DIMAKSUD “PERENCANAAN KEUANGAN”</vt:lpstr>
      <vt:lpstr>IFPE Syariah Apps</vt:lpstr>
      <vt:lpstr>B E N E F I T   YANG ANDA D A P A T  D A R I  M y I F P E S Y A R I A H</vt:lpstr>
      <vt:lpstr>AFTER LIFE PLANNING</vt:lpstr>
      <vt:lpstr>RUKUN ISLAM</vt:lpstr>
      <vt:lpstr>ZAKAT</vt:lpstr>
      <vt:lpstr>PENDEKATAN ZAKAT PADA IFPE</vt:lpstr>
      <vt:lpstr>PENTINGNYA INCOME PROTECTION</vt:lpstr>
      <vt:lpstr>APA SAJA YANG ADA DALAM IFPE?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Hakikat kehidupan…</vt:lpstr>
      <vt:lpstr>Allah Maha Meliputi segalanya</vt:lpstr>
      <vt:lpstr>Perintah menyiapkan “jalan pulang”</vt:lpstr>
      <vt:lpstr>PowerPoint Presentation</vt:lpstr>
      <vt:lpstr>Perencanaan keuangan adalah “akibat”</vt:lpstr>
      <vt:lpstr>Perencanaan keuangan adalah “akibat”</vt:lpstr>
      <vt:lpstr>Ingat Allah = Dzikir</vt:lpstr>
      <vt:lpstr>Dzikir dan Syukur = Instrumen Innalillaah</vt:lpstr>
      <vt:lpstr>Allah menjamin KECUKUPAN</vt:lpstr>
      <vt:lpstr>Prinsip Dzikir : Tasbih</vt:lpstr>
      <vt:lpstr>Prinsip Dzikir = Tahmid</vt:lpstr>
      <vt:lpstr>1. Ziswaf-oriented financial statement.</vt:lpstr>
      <vt:lpstr>Innalillaah Financial Planning</vt:lpstr>
      <vt:lpstr>Ziswaf-oriented (Z) Financial Situation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Ahmad Hudaifah</cp:lastModifiedBy>
  <cp:revision>9</cp:revision>
  <dcterms:created xsi:type="dcterms:W3CDTF">2021-02-09T12:49:24Z</dcterms:created>
  <dcterms:modified xsi:type="dcterms:W3CDTF">2021-08-08T23:47:34Z</dcterms:modified>
</cp:coreProperties>
</file>