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3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4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7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8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9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20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21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22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23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33"/>
  </p:notesMasterIdLst>
  <p:sldIdLst>
    <p:sldId id="256" r:id="rId2"/>
    <p:sldId id="322" r:id="rId3"/>
    <p:sldId id="311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35" r:id="rId14"/>
    <p:sldId id="303" r:id="rId15"/>
    <p:sldId id="301" r:id="rId16"/>
    <p:sldId id="302" r:id="rId17"/>
    <p:sldId id="295" r:id="rId18"/>
    <p:sldId id="342" r:id="rId19"/>
    <p:sldId id="334" r:id="rId20"/>
    <p:sldId id="326" r:id="rId21"/>
    <p:sldId id="327" r:id="rId22"/>
    <p:sldId id="310" r:id="rId23"/>
    <p:sldId id="340" r:id="rId24"/>
    <p:sldId id="341" r:id="rId25"/>
    <p:sldId id="332" r:id="rId26"/>
    <p:sldId id="333" r:id="rId27"/>
    <p:sldId id="338" r:id="rId28"/>
    <p:sldId id="339" r:id="rId29"/>
    <p:sldId id="305" r:id="rId30"/>
    <p:sldId id="306" r:id="rId31"/>
    <p:sldId id="276" r:id="rId32"/>
  </p:sldIdLst>
  <p:sldSz cx="9144000" cy="5143500" type="screen16x9"/>
  <p:notesSz cx="6858000" cy="9144000"/>
  <p:embeddedFontLst>
    <p:embeddedFont>
      <p:font typeface="Comfortaa" panose="020B0604020202020204" charset="0"/>
      <p:regular r:id="rId34"/>
      <p:bold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Permanent Marker" panose="020B0604020202020204" charset="0"/>
      <p:regular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DB97848-018F-442F-8872-7D56E596B497}">
  <a:tblStyle styleId="{EDB97848-018F-442F-8872-7D56E596B49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25" autoAdjust="0"/>
  </p:normalViewPr>
  <p:slideViewPr>
    <p:cSldViewPr snapToGrid="0">
      <p:cViewPr varScale="1">
        <p:scale>
          <a:sx n="80" d="100"/>
          <a:sy n="80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7" Type="http://schemas.openxmlformats.org/officeDocument/2006/relationships/image" Target="../media/image25.jfif"/><Relationship Id="rId2" Type="http://schemas.openxmlformats.org/officeDocument/2006/relationships/image" Target="../media/image20.jfif"/><Relationship Id="rId1" Type="http://schemas.openxmlformats.org/officeDocument/2006/relationships/image" Target="../media/image19.jfif"/><Relationship Id="rId6" Type="http://schemas.openxmlformats.org/officeDocument/2006/relationships/image" Target="../media/image24.jfif"/><Relationship Id="rId5" Type="http://schemas.openxmlformats.org/officeDocument/2006/relationships/image" Target="../media/image23.png"/><Relationship Id="rId4" Type="http://schemas.openxmlformats.org/officeDocument/2006/relationships/image" Target="../media/image22.jfif"/></Relationships>
</file>

<file path=ppt/diagrams/_rels/data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mailto:ahmad.malik@uisi.ac.id" TargetMode="External"/><Relationship Id="rId1" Type="http://schemas.openxmlformats.org/officeDocument/2006/relationships/hyperlink" Target="mailto:ahmaddahlanmalik@email.com" TargetMode="Externa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7" Type="http://schemas.openxmlformats.org/officeDocument/2006/relationships/image" Target="../media/image25.jfif"/><Relationship Id="rId2" Type="http://schemas.openxmlformats.org/officeDocument/2006/relationships/image" Target="../media/image20.jfif"/><Relationship Id="rId1" Type="http://schemas.openxmlformats.org/officeDocument/2006/relationships/image" Target="../media/image19.jfif"/><Relationship Id="rId6" Type="http://schemas.openxmlformats.org/officeDocument/2006/relationships/image" Target="../media/image24.jfif"/><Relationship Id="rId5" Type="http://schemas.openxmlformats.org/officeDocument/2006/relationships/image" Target="../media/image23.png"/><Relationship Id="rId4" Type="http://schemas.openxmlformats.org/officeDocument/2006/relationships/image" Target="../media/image22.jfif"/></Relationships>
</file>

<file path=ppt/diagrams/_rels/drawing24.xml.rels><?xml version="1.0" encoding="UTF-8" standalone="yes"?>
<Relationships xmlns="http://schemas.openxmlformats.org/package/2006/relationships"><Relationship Id="rId3" Type="http://schemas.openxmlformats.org/officeDocument/2006/relationships/hyperlink" Target="mailto:ahmaddahlanmalik@email.com" TargetMode="External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hyperlink" Target="mailto:ahmad.malik@uisi.ac.id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3DC6C99-A648-4B58-88B9-FF2765A96628}" type="doc">
      <dgm:prSet loTypeId="urn:microsoft.com/office/officeart/2008/layout/PictureStrip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62121A59-4432-42C2-9027-215283745B2F}">
      <dgm:prSet/>
      <dgm:spPr/>
      <dgm:t>
        <a:bodyPr/>
        <a:lstStyle/>
        <a:p>
          <a:r>
            <a:rPr lang="en-US" b="0" i="0"/>
            <a:t>Perencanaan anggaran</a:t>
          </a:r>
          <a:endParaRPr lang="en-ID"/>
        </a:p>
      </dgm:t>
    </dgm:pt>
    <dgm:pt modelId="{09B1B696-6676-4F71-BA42-C6E98B1C3B60}" type="parTrans" cxnId="{B177052D-31EB-477A-8DD8-42CA949D2854}">
      <dgm:prSet/>
      <dgm:spPr/>
      <dgm:t>
        <a:bodyPr/>
        <a:lstStyle/>
        <a:p>
          <a:endParaRPr lang="en-ID"/>
        </a:p>
      </dgm:t>
    </dgm:pt>
    <dgm:pt modelId="{8E540132-86CD-4106-BD5F-345D60449EA7}" type="sibTrans" cxnId="{B177052D-31EB-477A-8DD8-42CA949D2854}">
      <dgm:prSet/>
      <dgm:spPr/>
      <dgm:t>
        <a:bodyPr/>
        <a:lstStyle/>
        <a:p>
          <a:endParaRPr lang="en-ID"/>
        </a:p>
      </dgm:t>
    </dgm:pt>
    <dgm:pt modelId="{11C872FD-A658-4BD8-97F7-B405BE3AE5CE}">
      <dgm:prSet/>
      <dgm:spPr/>
      <dgm:t>
        <a:bodyPr/>
        <a:lstStyle/>
        <a:p>
          <a:r>
            <a:rPr lang="en-US" b="0" i="0"/>
            <a:t>Perencanaan asuransi jiwa syariah</a:t>
          </a:r>
          <a:endParaRPr lang="en-ID"/>
        </a:p>
      </dgm:t>
    </dgm:pt>
    <dgm:pt modelId="{87583FB5-198B-4FE7-80F7-9EEBFDC1CE6C}" type="parTrans" cxnId="{D1C8B197-0C9A-4C5D-A1F7-F852CB914B1F}">
      <dgm:prSet/>
      <dgm:spPr/>
      <dgm:t>
        <a:bodyPr/>
        <a:lstStyle/>
        <a:p>
          <a:endParaRPr lang="en-ID"/>
        </a:p>
      </dgm:t>
    </dgm:pt>
    <dgm:pt modelId="{05CABD55-8D91-44F6-8C5F-18D6E9D0772D}" type="sibTrans" cxnId="{D1C8B197-0C9A-4C5D-A1F7-F852CB914B1F}">
      <dgm:prSet/>
      <dgm:spPr/>
      <dgm:t>
        <a:bodyPr/>
        <a:lstStyle/>
        <a:p>
          <a:endParaRPr lang="en-ID"/>
        </a:p>
      </dgm:t>
    </dgm:pt>
    <dgm:pt modelId="{1A0284BA-33C3-4EA5-B3C3-E3380F199405}">
      <dgm:prSet/>
      <dgm:spPr/>
      <dgm:t>
        <a:bodyPr/>
        <a:lstStyle/>
        <a:p>
          <a:r>
            <a:rPr lang="en-US" b="0" i="0"/>
            <a:t>Perencanaan dana pensiun</a:t>
          </a:r>
          <a:endParaRPr lang="en-ID"/>
        </a:p>
      </dgm:t>
    </dgm:pt>
    <dgm:pt modelId="{D514896C-6A10-456F-AD92-9DD28A2EBB59}" type="parTrans" cxnId="{F90A3B74-CED6-40EF-91B6-EAAAFE156640}">
      <dgm:prSet/>
      <dgm:spPr/>
      <dgm:t>
        <a:bodyPr/>
        <a:lstStyle/>
        <a:p>
          <a:endParaRPr lang="en-ID"/>
        </a:p>
      </dgm:t>
    </dgm:pt>
    <dgm:pt modelId="{30AD2B0E-30FD-4AB2-8B04-0DB04BC51D5F}" type="sibTrans" cxnId="{F90A3B74-CED6-40EF-91B6-EAAAFE156640}">
      <dgm:prSet/>
      <dgm:spPr/>
      <dgm:t>
        <a:bodyPr/>
        <a:lstStyle/>
        <a:p>
          <a:endParaRPr lang="en-ID"/>
        </a:p>
      </dgm:t>
    </dgm:pt>
    <dgm:pt modelId="{7229709B-3958-4656-9D5D-4DDDE22C93C3}">
      <dgm:prSet/>
      <dgm:spPr/>
      <dgm:t>
        <a:bodyPr/>
        <a:lstStyle/>
        <a:p>
          <a:r>
            <a:rPr lang="en-ID" b="0" i="0"/>
            <a:t>Perencanaan dana Pendidikan anak</a:t>
          </a:r>
          <a:endParaRPr lang="en-ID"/>
        </a:p>
      </dgm:t>
    </dgm:pt>
    <dgm:pt modelId="{00F9ED65-515C-4B96-AB4C-398903766298}" type="parTrans" cxnId="{E4FC8B32-B7AE-445A-8A65-40D6FD07F2FB}">
      <dgm:prSet/>
      <dgm:spPr/>
      <dgm:t>
        <a:bodyPr/>
        <a:lstStyle/>
        <a:p>
          <a:endParaRPr lang="en-ID"/>
        </a:p>
      </dgm:t>
    </dgm:pt>
    <dgm:pt modelId="{86617195-AC97-4655-87DA-6629ADBE607E}" type="sibTrans" cxnId="{E4FC8B32-B7AE-445A-8A65-40D6FD07F2FB}">
      <dgm:prSet/>
      <dgm:spPr/>
      <dgm:t>
        <a:bodyPr/>
        <a:lstStyle/>
        <a:p>
          <a:endParaRPr lang="en-ID"/>
        </a:p>
      </dgm:t>
    </dgm:pt>
    <dgm:pt modelId="{91EBBB45-85E1-4AB1-99C2-7FFC9A8D87D3}">
      <dgm:prSet/>
      <dgm:spPr/>
      <dgm:t>
        <a:bodyPr/>
        <a:lstStyle/>
        <a:p>
          <a:r>
            <a:rPr lang="en-ID" b="0" i="0" dirty="0" err="1"/>
            <a:t>Perencanaan</a:t>
          </a:r>
          <a:r>
            <a:rPr lang="en-ID" b="0" i="0" dirty="0"/>
            <a:t> </a:t>
          </a:r>
          <a:r>
            <a:rPr lang="en-ID" b="0" i="0" dirty="0" err="1"/>
            <a:t>pembelian</a:t>
          </a:r>
          <a:r>
            <a:rPr lang="en-ID" b="0" i="0" dirty="0"/>
            <a:t> </a:t>
          </a:r>
          <a:r>
            <a:rPr lang="en-ID" b="0" i="0" dirty="0" err="1"/>
            <a:t>rumah</a:t>
          </a:r>
          <a:endParaRPr lang="en-ID" dirty="0"/>
        </a:p>
      </dgm:t>
    </dgm:pt>
    <dgm:pt modelId="{52DAC058-0C22-49A4-A603-1DD9F460F3B0}" type="parTrans" cxnId="{C977BEC0-8CB5-4C4D-BCCA-A9542E353CBC}">
      <dgm:prSet/>
      <dgm:spPr/>
      <dgm:t>
        <a:bodyPr/>
        <a:lstStyle/>
        <a:p>
          <a:endParaRPr lang="en-ID"/>
        </a:p>
      </dgm:t>
    </dgm:pt>
    <dgm:pt modelId="{A936C856-5861-4794-AC89-136D723F8840}" type="sibTrans" cxnId="{C977BEC0-8CB5-4C4D-BCCA-A9542E353CBC}">
      <dgm:prSet/>
      <dgm:spPr/>
      <dgm:t>
        <a:bodyPr/>
        <a:lstStyle/>
        <a:p>
          <a:endParaRPr lang="en-ID"/>
        </a:p>
      </dgm:t>
    </dgm:pt>
    <dgm:pt modelId="{7327529D-BF10-4007-B992-A8EF61D841AB}">
      <dgm:prSet/>
      <dgm:spPr/>
      <dgm:t>
        <a:bodyPr/>
        <a:lstStyle/>
        <a:p>
          <a:r>
            <a:rPr lang="en-ID" b="0" i="0"/>
            <a:t>Perencanaan ibadah haji</a:t>
          </a:r>
          <a:endParaRPr lang="en-ID"/>
        </a:p>
      </dgm:t>
    </dgm:pt>
    <dgm:pt modelId="{C1FF2B00-8F98-49B8-972A-82364A4AC115}" type="parTrans" cxnId="{9370226F-E286-43A8-804F-176457989D03}">
      <dgm:prSet/>
      <dgm:spPr/>
      <dgm:t>
        <a:bodyPr/>
        <a:lstStyle/>
        <a:p>
          <a:endParaRPr lang="en-ID"/>
        </a:p>
      </dgm:t>
    </dgm:pt>
    <dgm:pt modelId="{C29CA58F-9EA6-43E8-980F-1709148AB3FB}" type="sibTrans" cxnId="{9370226F-E286-43A8-804F-176457989D03}">
      <dgm:prSet/>
      <dgm:spPr/>
      <dgm:t>
        <a:bodyPr/>
        <a:lstStyle/>
        <a:p>
          <a:endParaRPr lang="en-ID"/>
        </a:p>
      </dgm:t>
    </dgm:pt>
    <dgm:pt modelId="{AF9CD16A-F781-4C10-8C07-65685CEB8538}">
      <dgm:prSet/>
      <dgm:spPr/>
      <dgm:t>
        <a:bodyPr/>
        <a:lstStyle/>
        <a:p>
          <a:r>
            <a:rPr lang="en-ID" b="0" i="0"/>
            <a:t>Laporan keuangan pribadi</a:t>
          </a:r>
          <a:endParaRPr lang="en-ID"/>
        </a:p>
      </dgm:t>
    </dgm:pt>
    <dgm:pt modelId="{0D850B23-9DC7-4BFE-B109-0444C394707B}" type="parTrans" cxnId="{75CB5C2D-B2AA-4716-89B1-551E55A3C2C7}">
      <dgm:prSet/>
      <dgm:spPr/>
      <dgm:t>
        <a:bodyPr/>
        <a:lstStyle/>
        <a:p>
          <a:endParaRPr lang="en-ID"/>
        </a:p>
      </dgm:t>
    </dgm:pt>
    <dgm:pt modelId="{13CFB2BF-91E6-4819-B508-0A9D02D90A1D}" type="sibTrans" cxnId="{75CB5C2D-B2AA-4716-89B1-551E55A3C2C7}">
      <dgm:prSet/>
      <dgm:spPr/>
      <dgm:t>
        <a:bodyPr/>
        <a:lstStyle/>
        <a:p>
          <a:endParaRPr lang="en-ID"/>
        </a:p>
      </dgm:t>
    </dgm:pt>
    <dgm:pt modelId="{1EF95711-8AD5-4DB2-B71F-F7067996BE62}" type="pres">
      <dgm:prSet presAssocID="{D3DC6C99-A648-4B58-88B9-FF2765A96628}" presName="Name0" presStyleCnt="0">
        <dgm:presLayoutVars>
          <dgm:dir/>
          <dgm:resizeHandles val="exact"/>
        </dgm:presLayoutVars>
      </dgm:prSet>
      <dgm:spPr/>
    </dgm:pt>
    <dgm:pt modelId="{AFAE71DF-AE36-4625-B713-64ADBBEE1ADE}" type="pres">
      <dgm:prSet presAssocID="{62121A59-4432-42C2-9027-215283745B2F}" presName="composite" presStyleCnt="0"/>
      <dgm:spPr/>
    </dgm:pt>
    <dgm:pt modelId="{5537C430-843C-4847-8C13-590217A629B8}" type="pres">
      <dgm:prSet presAssocID="{62121A59-4432-42C2-9027-215283745B2F}" presName="rect1" presStyleLbl="trAlignAcc1" presStyleIdx="0" presStyleCnt="7">
        <dgm:presLayoutVars>
          <dgm:bulletEnabled val="1"/>
        </dgm:presLayoutVars>
      </dgm:prSet>
      <dgm:spPr/>
    </dgm:pt>
    <dgm:pt modelId="{52C8DBD9-F362-43D6-B1AA-98D0E6CE22DA}" type="pres">
      <dgm:prSet presAssocID="{62121A59-4432-42C2-9027-215283745B2F}" presName="rect2" presStyleLbl="fgImgPlac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</dgm:spPr>
    </dgm:pt>
    <dgm:pt modelId="{5BE575DA-EE3F-4F41-BC62-40EE6202D6AE}" type="pres">
      <dgm:prSet presAssocID="{8E540132-86CD-4106-BD5F-345D60449EA7}" presName="sibTrans" presStyleCnt="0"/>
      <dgm:spPr/>
    </dgm:pt>
    <dgm:pt modelId="{22337212-1A7D-424F-80DC-F72BB400B614}" type="pres">
      <dgm:prSet presAssocID="{11C872FD-A658-4BD8-97F7-B405BE3AE5CE}" presName="composite" presStyleCnt="0"/>
      <dgm:spPr/>
    </dgm:pt>
    <dgm:pt modelId="{469D03DA-6250-4626-A7C5-8DE6D9F2A0B5}" type="pres">
      <dgm:prSet presAssocID="{11C872FD-A658-4BD8-97F7-B405BE3AE5CE}" presName="rect1" presStyleLbl="trAlignAcc1" presStyleIdx="1" presStyleCnt="7">
        <dgm:presLayoutVars>
          <dgm:bulletEnabled val="1"/>
        </dgm:presLayoutVars>
      </dgm:prSet>
      <dgm:spPr/>
    </dgm:pt>
    <dgm:pt modelId="{FAC9448C-18B2-452C-B88E-2E6697241BD9}" type="pres">
      <dgm:prSet presAssocID="{11C872FD-A658-4BD8-97F7-B405BE3AE5CE}" presName="rect2" presStyleLbl="fgImgPlace1" presStyleIdx="1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3000" r="-93000"/>
          </a:stretch>
        </a:blipFill>
      </dgm:spPr>
    </dgm:pt>
    <dgm:pt modelId="{C4083F66-25CF-41C2-998E-09A8E3363959}" type="pres">
      <dgm:prSet presAssocID="{05CABD55-8D91-44F6-8C5F-18D6E9D0772D}" presName="sibTrans" presStyleCnt="0"/>
      <dgm:spPr/>
    </dgm:pt>
    <dgm:pt modelId="{31FACAC4-1FC3-46A6-9316-3862B577B52A}" type="pres">
      <dgm:prSet presAssocID="{1A0284BA-33C3-4EA5-B3C3-E3380F199405}" presName="composite" presStyleCnt="0"/>
      <dgm:spPr/>
    </dgm:pt>
    <dgm:pt modelId="{45E6A9D7-A635-43A4-AAAE-68EFDD935DB8}" type="pres">
      <dgm:prSet presAssocID="{1A0284BA-33C3-4EA5-B3C3-E3380F199405}" presName="rect1" presStyleLbl="trAlignAcc1" presStyleIdx="2" presStyleCnt="7">
        <dgm:presLayoutVars>
          <dgm:bulletEnabled val="1"/>
        </dgm:presLayoutVars>
      </dgm:prSet>
      <dgm:spPr/>
    </dgm:pt>
    <dgm:pt modelId="{6B60A9BF-76CA-4C65-A343-70C70FA7D15A}" type="pres">
      <dgm:prSet presAssocID="{1A0284BA-33C3-4EA5-B3C3-E3380F199405}" presName="rect2" presStyleLbl="fgImgPlace1" presStyleIdx="2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2DB8ACEA-FC67-4F64-9B1C-29AB951B67EE}" type="pres">
      <dgm:prSet presAssocID="{30AD2B0E-30FD-4AB2-8B04-0DB04BC51D5F}" presName="sibTrans" presStyleCnt="0"/>
      <dgm:spPr/>
    </dgm:pt>
    <dgm:pt modelId="{D98F30BB-E9B3-4362-B3C3-F12618F76313}" type="pres">
      <dgm:prSet presAssocID="{7229709B-3958-4656-9D5D-4DDDE22C93C3}" presName="composite" presStyleCnt="0"/>
      <dgm:spPr/>
    </dgm:pt>
    <dgm:pt modelId="{7569F74A-E47C-458E-ABDC-4B7A02AA11E6}" type="pres">
      <dgm:prSet presAssocID="{7229709B-3958-4656-9D5D-4DDDE22C93C3}" presName="rect1" presStyleLbl="trAlignAcc1" presStyleIdx="3" presStyleCnt="7">
        <dgm:presLayoutVars>
          <dgm:bulletEnabled val="1"/>
        </dgm:presLayoutVars>
      </dgm:prSet>
      <dgm:spPr/>
    </dgm:pt>
    <dgm:pt modelId="{F889AA49-F9D5-46DC-A9D9-1911D3FC6C58}" type="pres">
      <dgm:prSet presAssocID="{7229709B-3958-4656-9D5D-4DDDE22C93C3}" presName="rect2" presStyleLbl="fgImgPlace1" presStyleIdx="3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3000" r="-73000"/>
          </a:stretch>
        </a:blipFill>
      </dgm:spPr>
    </dgm:pt>
    <dgm:pt modelId="{9BD04B3C-9E5D-491B-85B1-3C6D7A6C07E2}" type="pres">
      <dgm:prSet presAssocID="{86617195-AC97-4655-87DA-6629ADBE607E}" presName="sibTrans" presStyleCnt="0"/>
      <dgm:spPr/>
    </dgm:pt>
    <dgm:pt modelId="{49EC2E18-0450-4858-AB15-4012EAF59968}" type="pres">
      <dgm:prSet presAssocID="{91EBBB45-85E1-4AB1-99C2-7FFC9A8D87D3}" presName="composite" presStyleCnt="0"/>
      <dgm:spPr/>
    </dgm:pt>
    <dgm:pt modelId="{395F5324-A6EF-4E5A-98E9-221AB8761E81}" type="pres">
      <dgm:prSet presAssocID="{91EBBB45-85E1-4AB1-99C2-7FFC9A8D87D3}" presName="rect1" presStyleLbl="trAlignAcc1" presStyleIdx="4" presStyleCnt="7">
        <dgm:presLayoutVars>
          <dgm:bulletEnabled val="1"/>
        </dgm:presLayoutVars>
      </dgm:prSet>
      <dgm:spPr/>
    </dgm:pt>
    <dgm:pt modelId="{F687BD6A-5C3D-4888-86FC-B0BAFDBEE1C0}" type="pres">
      <dgm:prSet presAssocID="{91EBBB45-85E1-4AB1-99C2-7FFC9A8D87D3}" presName="rect2" presStyleLbl="fgImgPlace1" presStyleIdx="4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7000" r="-77000"/>
          </a:stretch>
        </a:blipFill>
      </dgm:spPr>
    </dgm:pt>
    <dgm:pt modelId="{8DB55A85-958A-4D59-BA0D-5970355725F7}" type="pres">
      <dgm:prSet presAssocID="{A936C856-5861-4794-AC89-136D723F8840}" presName="sibTrans" presStyleCnt="0"/>
      <dgm:spPr/>
    </dgm:pt>
    <dgm:pt modelId="{5CADCBD1-B36F-435C-8003-54AE88411E27}" type="pres">
      <dgm:prSet presAssocID="{7327529D-BF10-4007-B992-A8EF61D841AB}" presName="composite" presStyleCnt="0"/>
      <dgm:spPr/>
    </dgm:pt>
    <dgm:pt modelId="{03959989-CCDA-4691-8EB9-D7B73838BA0A}" type="pres">
      <dgm:prSet presAssocID="{7327529D-BF10-4007-B992-A8EF61D841AB}" presName="rect1" presStyleLbl="trAlignAcc1" presStyleIdx="5" presStyleCnt="7">
        <dgm:presLayoutVars>
          <dgm:bulletEnabled val="1"/>
        </dgm:presLayoutVars>
      </dgm:prSet>
      <dgm:spPr/>
    </dgm:pt>
    <dgm:pt modelId="{A19FE502-7CA1-4048-BA95-6DDEA4B5EEDC}" type="pres">
      <dgm:prSet presAssocID="{7327529D-BF10-4007-B992-A8EF61D841AB}" presName="rect2" presStyleLbl="fgImgPlac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4B35D388-2FD5-45A9-9410-C31CB2C4C441}" type="pres">
      <dgm:prSet presAssocID="{C29CA58F-9EA6-43E8-980F-1709148AB3FB}" presName="sibTrans" presStyleCnt="0"/>
      <dgm:spPr/>
    </dgm:pt>
    <dgm:pt modelId="{A751F851-6973-4B2C-AD21-5257153539A8}" type="pres">
      <dgm:prSet presAssocID="{AF9CD16A-F781-4C10-8C07-65685CEB8538}" presName="composite" presStyleCnt="0"/>
      <dgm:spPr/>
    </dgm:pt>
    <dgm:pt modelId="{A674AEE5-2673-464F-B57C-DFC0FB72A5A4}" type="pres">
      <dgm:prSet presAssocID="{AF9CD16A-F781-4C10-8C07-65685CEB8538}" presName="rect1" presStyleLbl="trAlignAcc1" presStyleIdx="6" presStyleCnt="7">
        <dgm:presLayoutVars>
          <dgm:bulletEnabled val="1"/>
        </dgm:presLayoutVars>
      </dgm:prSet>
      <dgm:spPr/>
    </dgm:pt>
    <dgm:pt modelId="{590951BE-C6AF-4747-8798-931F529C1B4D}" type="pres">
      <dgm:prSet presAssocID="{AF9CD16A-F781-4C10-8C07-65685CEB8538}" presName="rect2" presStyleLbl="fgImgPlace1" presStyleIdx="6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3000" r="-83000"/>
          </a:stretch>
        </a:blipFill>
      </dgm:spPr>
    </dgm:pt>
  </dgm:ptLst>
  <dgm:cxnLst>
    <dgm:cxn modelId="{91247705-85E6-46BC-A4B7-A55D1115E24E}" type="presOf" srcId="{1A0284BA-33C3-4EA5-B3C3-E3380F199405}" destId="{45E6A9D7-A635-43A4-AAAE-68EFDD935DB8}" srcOrd="0" destOrd="0" presId="urn:microsoft.com/office/officeart/2008/layout/PictureStrips"/>
    <dgm:cxn modelId="{27F66616-D768-4301-8392-0A5DB1788414}" type="presOf" srcId="{7327529D-BF10-4007-B992-A8EF61D841AB}" destId="{03959989-CCDA-4691-8EB9-D7B73838BA0A}" srcOrd="0" destOrd="0" presId="urn:microsoft.com/office/officeart/2008/layout/PictureStrips"/>
    <dgm:cxn modelId="{F4577623-4069-43FE-AA48-5B755499AE74}" type="presOf" srcId="{62121A59-4432-42C2-9027-215283745B2F}" destId="{5537C430-843C-4847-8C13-590217A629B8}" srcOrd="0" destOrd="0" presId="urn:microsoft.com/office/officeart/2008/layout/PictureStrips"/>
    <dgm:cxn modelId="{78465F27-59F4-4E8E-A86F-4FA64CE229B6}" type="presOf" srcId="{AF9CD16A-F781-4C10-8C07-65685CEB8538}" destId="{A674AEE5-2673-464F-B57C-DFC0FB72A5A4}" srcOrd="0" destOrd="0" presId="urn:microsoft.com/office/officeart/2008/layout/PictureStrips"/>
    <dgm:cxn modelId="{B177052D-31EB-477A-8DD8-42CA949D2854}" srcId="{D3DC6C99-A648-4B58-88B9-FF2765A96628}" destId="{62121A59-4432-42C2-9027-215283745B2F}" srcOrd="0" destOrd="0" parTransId="{09B1B696-6676-4F71-BA42-C6E98B1C3B60}" sibTransId="{8E540132-86CD-4106-BD5F-345D60449EA7}"/>
    <dgm:cxn modelId="{75CB5C2D-B2AA-4716-89B1-551E55A3C2C7}" srcId="{D3DC6C99-A648-4B58-88B9-FF2765A96628}" destId="{AF9CD16A-F781-4C10-8C07-65685CEB8538}" srcOrd="6" destOrd="0" parTransId="{0D850B23-9DC7-4BFE-B109-0444C394707B}" sibTransId="{13CFB2BF-91E6-4819-B508-0A9D02D90A1D}"/>
    <dgm:cxn modelId="{E4FC8B32-B7AE-445A-8A65-40D6FD07F2FB}" srcId="{D3DC6C99-A648-4B58-88B9-FF2765A96628}" destId="{7229709B-3958-4656-9D5D-4DDDE22C93C3}" srcOrd="3" destOrd="0" parTransId="{00F9ED65-515C-4B96-AB4C-398903766298}" sibTransId="{86617195-AC97-4655-87DA-6629ADBE607E}"/>
    <dgm:cxn modelId="{89F78337-32B6-48E3-9CFF-44F72392F7CB}" type="presOf" srcId="{11C872FD-A658-4BD8-97F7-B405BE3AE5CE}" destId="{469D03DA-6250-4626-A7C5-8DE6D9F2A0B5}" srcOrd="0" destOrd="0" presId="urn:microsoft.com/office/officeart/2008/layout/PictureStrips"/>
    <dgm:cxn modelId="{9370226F-E286-43A8-804F-176457989D03}" srcId="{D3DC6C99-A648-4B58-88B9-FF2765A96628}" destId="{7327529D-BF10-4007-B992-A8EF61D841AB}" srcOrd="5" destOrd="0" parTransId="{C1FF2B00-8F98-49B8-972A-82364A4AC115}" sibTransId="{C29CA58F-9EA6-43E8-980F-1709148AB3FB}"/>
    <dgm:cxn modelId="{F90A3B74-CED6-40EF-91B6-EAAAFE156640}" srcId="{D3DC6C99-A648-4B58-88B9-FF2765A96628}" destId="{1A0284BA-33C3-4EA5-B3C3-E3380F199405}" srcOrd="2" destOrd="0" parTransId="{D514896C-6A10-456F-AD92-9DD28A2EBB59}" sibTransId="{30AD2B0E-30FD-4AB2-8B04-0DB04BC51D5F}"/>
    <dgm:cxn modelId="{68A1D975-0E83-42FB-A5F6-BE1C86AEB61C}" type="presOf" srcId="{91EBBB45-85E1-4AB1-99C2-7FFC9A8D87D3}" destId="{395F5324-A6EF-4E5A-98E9-221AB8761E81}" srcOrd="0" destOrd="0" presId="urn:microsoft.com/office/officeart/2008/layout/PictureStrips"/>
    <dgm:cxn modelId="{418EB858-39ED-4A5E-9379-CBD750803C3C}" type="presOf" srcId="{7229709B-3958-4656-9D5D-4DDDE22C93C3}" destId="{7569F74A-E47C-458E-ABDC-4B7A02AA11E6}" srcOrd="0" destOrd="0" presId="urn:microsoft.com/office/officeart/2008/layout/PictureStrips"/>
    <dgm:cxn modelId="{0FF4B58F-F77F-4C55-AB9F-687ECCD8267F}" type="presOf" srcId="{D3DC6C99-A648-4B58-88B9-FF2765A96628}" destId="{1EF95711-8AD5-4DB2-B71F-F7067996BE62}" srcOrd="0" destOrd="0" presId="urn:microsoft.com/office/officeart/2008/layout/PictureStrips"/>
    <dgm:cxn modelId="{D1C8B197-0C9A-4C5D-A1F7-F852CB914B1F}" srcId="{D3DC6C99-A648-4B58-88B9-FF2765A96628}" destId="{11C872FD-A658-4BD8-97F7-B405BE3AE5CE}" srcOrd="1" destOrd="0" parTransId="{87583FB5-198B-4FE7-80F7-9EEBFDC1CE6C}" sibTransId="{05CABD55-8D91-44F6-8C5F-18D6E9D0772D}"/>
    <dgm:cxn modelId="{C977BEC0-8CB5-4C4D-BCCA-A9542E353CBC}" srcId="{D3DC6C99-A648-4B58-88B9-FF2765A96628}" destId="{91EBBB45-85E1-4AB1-99C2-7FFC9A8D87D3}" srcOrd="4" destOrd="0" parTransId="{52DAC058-0C22-49A4-A603-1DD9F460F3B0}" sibTransId="{A936C856-5861-4794-AC89-136D723F8840}"/>
    <dgm:cxn modelId="{DDB39A4C-51A4-44F8-90FB-68A670558F61}" type="presParOf" srcId="{1EF95711-8AD5-4DB2-B71F-F7067996BE62}" destId="{AFAE71DF-AE36-4625-B713-64ADBBEE1ADE}" srcOrd="0" destOrd="0" presId="urn:microsoft.com/office/officeart/2008/layout/PictureStrips"/>
    <dgm:cxn modelId="{62F4C481-C189-4747-B015-BD61F6EABACF}" type="presParOf" srcId="{AFAE71DF-AE36-4625-B713-64ADBBEE1ADE}" destId="{5537C430-843C-4847-8C13-590217A629B8}" srcOrd="0" destOrd="0" presId="urn:microsoft.com/office/officeart/2008/layout/PictureStrips"/>
    <dgm:cxn modelId="{D063BC61-5504-4CD4-8983-B2482FD2CD1F}" type="presParOf" srcId="{AFAE71DF-AE36-4625-B713-64ADBBEE1ADE}" destId="{52C8DBD9-F362-43D6-B1AA-98D0E6CE22DA}" srcOrd="1" destOrd="0" presId="urn:microsoft.com/office/officeart/2008/layout/PictureStrips"/>
    <dgm:cxn modelId="{BA5B8992-889A-4DBF-9306-A0BAD8421AC4}" type="presParOf" srcId="{1EF95711-8AD5-4DB2-B71F-F7067996BE62}" destId="{5BE575DA-EE3F-4F41-BC62-40EE6202D6AE}" srcOrd="1" destOrd="0" presId="urn:microsoft.com/office/officeart/2008/layout/PictureStrips"/>
    <dgm:cxn modelId="{7F3626BD-2735-46E9-8BC1-E1698FD050EA}" type="presParOf" srcId="{1EF95711-8AD5-4DB2-B71F-F7067996BE62}" destId="{22337212-1A7D-424F-80DC-F72BB400B614}" srcOrd="2" destOrd="0" presId="urn:microsoft.com/office/officeart/2008/layout/PictureStrips"/>
    <dgm:cxn modelId="{158D79C7-7610-48CB-BE4B-52360C33E6A0}" type="presParOf" srcId="{22337212-1A7D-424F-80DC-F72BB400B614}" destId="{469D03DA-6250-4626-A7C5-8DE6D9F2A0B5}" srcOrd="0" destOrd="0" presId="urn:microsoft.com/office/officeart/2008/layout/PictureStrips"/>
    <dgm:cxn modelId="{39CCD0B2-B17E-413C-AB55-5F0D815821EE}" type="presParOf" srcId="{22337212-1A7D-424F-80DC-F72BB400B614}" destId="{FAC9448C-18B2-452C-B88E-2E6697241BD9}" srcOrd="1" destOrd="0" presId="urn:microsoft.com/office/officeart/2008/layout/PictureStrips"/>
    <dgm:cxn modelId="{3AEDE518-C42B-4D95-A77A-F1513726D0BF}" type="presParOf" srcId="{1EF95711-8AD5-4DB2-B71F-F7067996BE62}" destId="{C4083F66-25CF-41C2-998E-09A8E3363959}" srcOrd="3" destOrd="0" presId="urn:microsoft.com/office/officeart/2008/layout/PictureStrips"/>
    <dgm:cxn modelId="{89287B9C-6DE1-4260-925B-FFB6E9402EFE}" type="presParOf" srcId="{1EF95711-8AD5-4DB2-B71F-F7067996BE62}" destId="{31FACAC4-1FC3-46A6-9316-3862B577B52A}" srcOrd="4" destOrd="0" presId="urn:microsoft.com/office/officeart/2008/layout/PictureStrips"/>
    <dgm:cxn modelId="{54368B1F-BCF3-4D1D-A519-2E61169DE1AD}" type="presParOf" srcId="{31FACAC4-1FC3-46A6-9316-3862B577B52A}" destId="{45E6A9D7-A635-43A4-AAAE-68EFDD935DB8}" srcOrd="0" destOrd="0" presId="urn:microsoft.com/office/officeart/2008/layout/PictureStrips"/>
    <dgm:cxn modelId="{FA833F77-8752-4638-9444-23AC9CB8A5B1}" type="presParOf" srcId="{31FACAC4-1FC3-46A6-9316-3862B577B52A}" destId="{6B60A9BF-76CA-4C65-A343-70C70FA7D15A}" srcOrd="1" destOrd="0" presId="urn:microsoft.com/office/officeart/2008/layout/PictureStrips"/>
    <dgm:cxn modelId="{879233E9-369F-4E48-887D-CE141A5A234B}" type="presParOf" srcId="{1EF95711-8AD5-4DB2-B71F-F7067996BE62}" destId="{2DB8ACEA-FC67-4F64-9B1C-29AB951B67EE}" srcOrd="5" destOrd="0" presId="urn:microsoft.com/office/officeart/2008/layout/PictureStrips"/>
    <dgm:cxn modelId="{214671BC-E5EE-46EE-B23D-D9BD3708DB3F}" type="presParOf" srcId="{1EF95711-8AD5-4DB2-B71F-F7067996BE62}" destId="{D98F30BB-E9B3-4362-B3C3-F12618F76313}" srcOrd="6" destOrd="0" presId="urn:microsoft.com/office/officeart/2008/layout/PictureStrips"/>
    <dgm:cxn modelId="{A193418A-34BF-49D1-BE47-54489984411F}" type="presParOf" srcId="{D98F30BB-E9B3-4362-B3C3-F12618F76313}" destId="{7569F74A-E47C-458E-ABDC-4B7A02AA11E6}" srcOrd="0" destOrd="0" presId="urn:microsoft.com/office/officeart/2008/layout/PictureStrips"/>
    <dgm:cxn modelId="{3D7639BF-AF8A-42C9-8E78-D2D58F63A8BE}" type="presParOf" srcId="{D98F30BB-E9B3-4362-B3C3-F12618F76313}" destId="{F889AA49-F9D5-46DC-A9D9-1911D3FC6C58}" srcOrd="1" destOrd="0" presId="urn:microsoft.com/office/officeart/2008/layout/PictureStrips"/>
    <dgm:cxn modelId="{DCADCDBD-A20B-408E-9968-9B8B6DC8342A}" type="presParOf" srcId="{1EF95711-8AD5-4DB2-B71F-F7067996BE62}" destId="{9BD04B3C-9E5D-491B-85B1-3C6D7A6C07E2}" srcOrd="7" destOrd="0" presId="urn:microsoft.com/office/officeart/2008/layout/PictureStrips"/>
    <dgm:cxn modelId="{124CF547-8A77-4613-BF74-4AF1474016E8}" type="presParOf" srcId="{1EF95711-8AD5-4DB2-B71F-F7067996BE62}" destId="{49EC2E18-0450-4858-AB15-4012EAF59968}" srcOrd="8" destOrd="0" presId="urn:microsoft.com/office/officeart/2008/layout/PictureStrips"/>
    <dgm:cxn modelId="{6462E574-856D-46E3-9BE9-97DF47EB15BD}" type="presParOf" srcId="{49EC2E18-0450-4858-AB15-4012EAF59968}" destId="{395F5324-A6EF-4E5A-98E9-221AB8761E81}" srcOrd="0" destOrd="0" presId="urn:microsoft.com/office/officeart/2008/layout/PictureStrips"/>
    <dgm:cxn modelId="{DCD9586F-B3F5-4CD5-92D4-1666CF118D42}" type="presParOf" srcId="{49EC2E18-0450-4858-AB15-4012EAF59968}" destId="{F687BD6A-5C3D-4888-86FC-B0BAFDBEE1C0}" srcOrd="1" destOrd="0" presId="urn:microsoft.com/office/officeart/2008/layout/PictureStrips"/>
    <dgm:cxn modelId="{053B3964-26A1-4B1E-9C15-A10C5A89B44F}" type="presParOf" srcId="{1EF95711-8AD5-4DB2-B71F-F7067996BE62}" destId="{8DB55A85-958A-4D59-BA0D-5970355725F7}" srcOrd="9" destOrd="0" presId="urn:microsoft.com/office/officeart/2008/layout/PictureStrips"/>
    <dgm:cxn modelId="{D12312C6-05F7-48CD-9D03-8986357266C8}" type="presParOf" srcId="{1EF95711-8AD5-4DB2-B71F-F7067996BE62}" destId="{5CADCBD1-B36F-435C-8003-54AE88411E27}" srcOrd="10" destOrd="0" presId="urn:microsoft.com/office/officeart/2008/layout/PictureStrips"/>
    <dgm:cxn modelId="{4493CF8C-07BA-4A1D-9574-A2DBA1CC8A3C}" type="presParOf" srcId="{5CADCBD1-B36F-435C-8003-54AE88411E27}" destId="{03959989-CCDA-4691-8EB9-D7B73838BA0A}" srcOrd="0" destOrd="0" presId="urn:microsoft.com/office/officeart/2008/layout/PictureStrips"/>
    <dgm:cxn modelId="{9808268C-14D1-4596-8AA6-230A20F2DBCA}" type="presParOf" srcId="{5CADCBD1-B36F-435C-8003-54AE88411E27}" destId="{A19FE502-7CA1-4048-BA95-6DDEA4B5EEDC}" srcOrd="1" destOrd="0" presId="urn:microsoft.com/office/officeart/2008/layout/PictureStrips"/>
    <dgm:cxn modelId="{CB964643-DF53-4371-AF19-2C7C37AEE37B}" type="presParOf" srcId="{1EF95711-8AD5-4DB2-B71F-F7067996BE62}" destId="{4B35D388-2FD5-45A9-9410-C31CB2C4C441}" srcOrd="11" destOrd="0" presId="urn:microsoft.com/office/officeart/2008/layout/PictureStrips"/>
    <dgm:cxn modelId="{C767991E-7E57-4A2B-97DD-C0AC813E407B}" type="presParOf" srcId="{1EF95711-8AD5-4DB2-B71F-F7067996BE62}" destId="{A751F851-6973-4B2C-AD21-5257153539A8}" srcOrd="12" destOrd="0" presId="urn:microsoft.com/office/officeart/2008/layout/PictureStrips"/>
    <dgm:cxn modelId="{3396203A-2FED-4317-9784-37255E434F9D}" type="presParOf" srcId="{A751F851-6973-4B2C-AD21-5257153539A8}" destId="{A674AEE5-2673-464F-B57C-DFC0FB72A5A4}" srcOrd="0" destOrd="0" presId="urn:microsoft.com/office/officeart/2008/layout/PictureStrips"/>
    <dgm:cxn modelId="{A38DCA9D-E48D-406D-A1F9-63FA0A681543}" type="presParOf" srcId="{A751F851-6973-4B2C-AD21-5257153539A8}" destId="{590951BE-C6AF-4747-8798-931F529C1B4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3662F8E-7B2B-4D9B-9C9B-DB113068283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0BF1085-7C44-45A7-9643-DBB22F71DF3D}">
      <dgm:prSet/>
      <dgm:spPr/>
      <dgm:t>
        <a:bodyPr/>
        <a:lstStyle/>
        <a:p>
          <a:pPr rtl="0"/>
          <a:r>
            <a:rPr lang="id-ID" b="0" i="0"/>
            <a:t>Perencanaan Keuangan Sakinah</a:t>
          </a:r>
          <a:endParaRPr lang="id-ID"/>
        </a:p>
      </dgm:t>
    </dgm:pt>
    <dgm:pt modelId="{E803B92D-440D-4240-81C7-BE94501F04B7}" type="parTrans" cxnId="{DE51F33F-78AC-4DC3-B2CB-3DF00BD1A5A4}">
      <dgm:prSet/>
      <dgm:spPr/>
      <dgm:t>
        <a:bodyPr/>
        <a:lstStyle/>
        <a:p>
          <a:endParaRPr lang="en-US"/>
        </a:p>
      </dgm:t>
    </dgm:pt>
    <dgm:pt modelId="{A630A52E-FC5C-4BD1-9F22-3AF2FEBEAE35}" type="sibTrans" cxnId="{DE51F33F-78AC-4DC3-B2CB-3DF00BD1A5A4}">
      <dgm:prSet/>
      <dgm:spPr/>
      <dgm:t>
        <a:bodyPr/>
        <a:lstStyle/>
        <a:p>
          <a:endParaRPr lang="en-US"/>
        </a:p>
      </dgm:t>
    </dgm:pt>
    <dgm:pt modelId="{A8BF8914-B4F9-4447-AEEB-506533FC6440}">
      <dgm:prSet/>
      <dgm:spPr/>
      <dgm:t>
        <a:bodyPr/>
        <a:lstStyle/>
        <a:p>
          <a:pPr rtl="0"/>
          <a:r>
            <a:rPr lang="id-ID" b="0" i="0"/>
            <a:t>Pribadi</a:t>
          </a:r>
          <a:endParaRPr lang="id-ID"/>
        </a:p>
      </dgm:t>
    </dgm:pt>
    <dgm:pt modelId="{7FE1AEC5-7F70-4637-9E3E-B2FF425289EF}" type="parTrans" cxnId="{709FBC6E-ADE0-407F-B005-AE0F8E4EF75A}">
      <dgm:prSet/>
      <dgm:spPr/>
      <dgm:t>
        <a:bodyPr/>
        <a:lstStyle/>
        <a:p>
          <a:endParaRPr lang="en-US"/>
        </a:p>
      </dgm:t>
    </dgm:pt>
    <dgm:pt modelId="{970A9C25-0617-439A-8885-0BB7C88AE5C1}" type="sibTrans" cxnId="{709FBC6E-ADE0-407F-B005-AE0F8E4EF75A}">
      <dgm:prSet/>
      <dgm:spPr/>
      <dgm:t>
        <a:bodyPr/>
        <a:lstStyle/>
        <a:p>
          <a:endParaRPr lang="en-US"/>
        </a:p>
      </dgm:t>
    </dgm:pt>
    <dgm:pt modelId="{52131960-10A1-4EC9-8170-0376E786DA45}">
      <dgm:prSet/>
      <dgm:spPr/>
      <dgm:t>
        <a:bodyPr/>
        <a:lstStyle/>
        <a:p>
          <a:pPr rtl="0"/>
          <a:r>
            <a:rPr lang="id-ID" b="0" i="0"/>
            <a:t>Keluarga</a:t>
          </a:r>
          <a:endParaRPr lang="id-ID"/>
        </a:p>
      </dgm:t>
    </dgm:pt>
    <dgm:pt modelId="{07E76AA5-5C4E-4B3D-B420-A273B93A4FEE}" type="parTrans" cxnId="{D7AD130C-8EA5-4D90-9F90-2AFAB77AA1CE}">
      <dgm:prSet/>
      <dgm:spPr/>
      <dgm:t>
        <a:bodyPr/>
        <a:lstStyle/>
        <a:p>
          <a:endParaRPr lang="en-US"/>
        </a:p>
      </dgm:t>
    </dgm:pt>
    <dgm:pt modelId="{BB8D212E-63D1-44EC-A837-1D3324F989FB}" type="sibTrans" cxnId="{D7AD130C-8EA5-4D90-9F90-2AFAB77AA1CE}">
      <dgm:prSet/>
      <dgm:spPr/>
      <dgm:t>
        <a:bodyPr/>
        <a:lstStyle/>
        <a:p>
          <a:endParaRPr lang="en-US"/>
        </a:p>
      </dgm:t>
    </dgm:pt>
    <dgm:pt modelId="{92D8C3B8-FA22-48E8-B6B3-1F19BEB8FD5A}" type="pres">
      <dgm:prSet presAssocID="{93662F8E-7B2B-4D9B-9C9B-DB113068283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C836B7F-C9A4-4466-B068-4B671D0D041F}" type="pres">
      <dgm:prSet presAssocID="{40BF1085-7C44-45A7-9643-DBB22F71DF3D}" presName="hierRoot1" presStyleCnt="0"/>
      <dgm:spPr/>
    </dgm:pt>
    <dgm:pt modelId="{C2D87F2D-3C1C-4E79-8780-A20D9DE60061}" type="pres">
      <dgm:prSet presAssocID="{40BF1085-7C44-45A7-9643-DBB22F71DF3D}" presName="composite" presStyleCnt="0"/>
      <dgm:spPr/>
    </dgm:pt>
    <dgm:pt modelId="{082CE295-D620-4877-95FD-71009256A6BB}" type="pres">
      <dgm:prSet presAssocID="{40BF1085-7C44-45A7-9643-DBB22F71DF3D}" presName="background" presStyleLbl="node0" presStyleIdx="0" presStyleCnt="1"/>
      <dgm:spPr/>
    </dgm:pt>
    <dgm:pt modelId="{BB3B9938-3F2C-4760-843E-A026F330EC66}" type="pres">
      <dgm:prSet presAssocID="{40BF1085-7C44-45A7-9643-DBB22F71DF3D}" presName="text" presStyleLbl="fgAcc0" presStyleIdx="0" presStyleCnt="1">
        <dgm:presLayoutVars>
          <dgm:chPref val="3"/>
        </dgm:presLayoutVars>
      </dgm:prSet>
      <dgm:spPr/>
    </dgm:pt>
    <dgm:pt modelId="{A1DC892F-403B-409F-86AA-12BC38C61766}" type="pres">
      <dgm:prSet presAssocID="{40BF1085-7C44-45A7-9643-DBB22F71DF3D}" presName="hierChild2" presStyleCnt="0"/>
      <dgm:spPr/>
    </dgm:pt>
    <dgm:pt modelId="{E9AD7017-1337-4C90-9C67-5F5F58ABCC2B}" type="pres">
      <dgm:prSet presAssocID="{7FE1AEC5-7F70-4637-9E3E-B2FF425289EF}" presName="Name10" presStyleLbl="parChTrans1D2" presStyleIdx="0" presStyleCnt="2"/>
      <dgm:spPr/>
    </dgm:pt>
    <dgm:pt modelId="{D39486EA-A736-49F4-82F2-494F66ECEB1A}" type="pres">
      <dgm:prSet presAssocID="{A8BF8914-B4F9-4447-AEEB-506533FC6440}" presName="hierRoot2" presStyleCnt="0"/>
      <dgm:spPr/>
    </dgm:pt>
    <dgm:pt modelId="{392E727D-807D-494F-BB90-61BFA949ACEB}" type="pres">
      <dgm:prSet presAssocID="{A8BF8914-B4F9-4447-AEEB-506533FC6440}" presName="composite2" presStyleCnt="0"/>
      <dgm:spPr/>
    </dgm:pt>
    <dgm:pt modelId="{29072283-3F83-45B2-98A1-194C8825B264}" type="pres">
      <dgm:prSet presAssocID="{A8BF8914-B4F9-4447-AEEB-506533FC6440}" presName="background2" presStyleLbl="node2" presStyleIdx="0" presStyleCnt="2"/>
      <dgm:spPr/>
    </dgm:pt>
    <dgm:pt modelId="{028645F7-B810-4076-9239-E028B8A88769}" type="pres">
      <dgm:prSet presAssocID="{A8BF8914-B4F9-4447-AEEB-506533FC6440}" presName="text2" presStyleLbl="fgAcc2" presStyleIdx="0" presStyleCnt="2">
        <dgm:presLayoutVars>
          <dgm:chPref val="3"/>
        </dgm:presLayoutVars>
      </dgm:prSet>
      <dgm:spPr/>
    </dgm:pt>
    <dgm:pt modelId="{999C4821-9A0B-4D06-A860-C6DD494C0C80}" type="pres">
      <dgm:prSet presAssocID="{A8BF8914-B4F9-4447-AEEB-506533FC6440}" presName="hierChild3" presStyleCnt="0"/>
      <dgm:spPr/>
    </dgm:pt>
    <dgm:pt modelId="{9A9A5E50-02B4-4143-8DE8-69DEFAAA7831}" type="pres">
      <dgm:prSet presAssocID="{07E76AA5-5C4E-4B3D-B420-A273B93A4FEE}" presName="Name10" presStyleLbl="parChTrans1D2" presStyleIdx="1" presStyleCnt="2"/>
      <dgm:spPr/>
    </dgm:pt>
    <dgm:pt modelId="{D3F4EBA1-34C0-483F-9E24-81FB6E4AD5C7}" type="pres">
      <dgm:prSet presAssocID="{52131960-10A1-4EC9-8170-0376E786DA45}" presName="hierRoot2" presStyleCnt="0"/>
      <dgm:spPr/>
    </dgm:pt>
    <dgm:pt modelId="{E6AA72F5-227D-42A8-82C5-189120B626C7}" type="pres">
      <dgm:prSet presAssocID="{52131960-10A1-4EC9-8170-0376E786DA45}" presName="composite2" presStyleCnt="0"/>
      <dgm:spPr/>
    </dgm:pt>
    <dgm:pt modelId="{EAA2A17F-4439-41D9-9095-7DDA7668C521}" type="pres">
      <dgm:prSet presAssocID="{52131960-10A1-4EC9-8170-0376E786DA45}" presName="background2" presStyleLbl="node2" presStyleIdx="1" presStyleCnt="2"/>
      <dgm:spPr/>
    </dgm:pt>
    <dgm:pt modelId="{963DE947-072A-4557-B0BF-040E463AA67B}" type="pres">
      <dgm:prSet presAssocID="{52131960-10A1-4EC9-8170-0376E786DA45}" presName="text2" presStyleLbl="fgAcc2" presStyleIdx="1" presStyleCnt="2">
        <dgm:presLayoutVars>
          <dgm:chPref val="3"/>
        </dgm:presLayoutVars>
      </dgm:prSet>
      <dgm:spPr/>
    </dgm:pt>
    <dgm:pt modelId="{236596AD-DA4F-444F-91DB-B3CE875F04A6}" type="pres">
      <dgm:prSet presAssocID="{52131960-10A1-4EC9-8170-0376E786DA45}" presName="hierChild3" presStyleCnt="0"/>
      <dgm:spPr/>
    </dgm:pt>
  </dgm:ptLst>
  <dgm:cxnLst>
    <dgm:cxn modelId="{C4690307-2A8C-4805-99C7-758C11178DBA}" type="presOf" srcId="{A8BF8914-B4F9-4447-AEEB-506533FC6440}" destId="{028645F7-B810-4076-9239-E028B8A88769}" srcOrd="0" destOrd="0" presId="urn:microsoft.com/office/officeart/2005/8/layout/hierarchy1"/>
    <dgm:cxn modelId="{D7AD130C-8EA5-4D90-9F90-2AFAB77AA1CE}" srcId="{40BF1085-7C44-45A7-9643-DBB22F71DF3D}" destId="{52131960-10A1-4EC9-8170-0376E786DA45}" srcOrd="1" destOrd="0" parTransId="{07E76AA5-5C4E-4B3D-B420-A273B93A4FEE}" sibTransId="{BB8D212E-63D1-44EC-A837-1D3324F989FB}"/>
    <dgm:cxn modelId="{BA1B6137-EC37-40BC-A89A-D477C69F3AAF}" type="presOf" srcId="{7FE1AEC5-7F70-4637-9E3E-B2FF425289EF}" destId="{E9AD7017-1337-4C90-9C67-5F5F58ABCC2B}" srcOrd="0" destOrd="0" presId="urn:microsoft.com/office/officeart/2005/8/layout/hierarchy1"/>
    <dgm:cxn modelId="{DE51F33F-78AC-4DC3-B2CB-3DF00BD1A5A4}" srcId="{93662F8E-7B2B-4D9B-9C9B-DB1130682831}" destId="{40BF1085-7C44-45A7-9643-DBB22F71DF3D}" srcOrd="0" destOrd="0" parTransId="{E803B92D-440D-4240-81C7-BE94501F04B7}" sibTransId="{A630A52E-FC5C-4BD1-9F22-3AF2FEBEAE35}"/>
    <dgm:cxn modelId="{B20C4648-8D5C-413E-A32C-3D777A1A72AF}" type="presOf" srcId="{40BF1085-7C44-45A7-9643-DBB22F71DF3D}" destId="{BB3B9938-3F2C-4760-843E-A026F330EC66}" srcOrd="0" destOrd="0" presId="urn:microsoft.com/office/officeart/2005/8/layout/hierarchy1"/>
    <dgm:cxn modelId="{E6AED26A-DF74-4955-90C6-BC8756F0174B}" type="presOf" srcId="{07E76AA5-5C4E-4B3D-B420-A273B93A4FEE}" destId="{9A9A5E50-02B4-4143-8DE8-69DEFAAA7831}" srcOrd="0" destOrd="0" presId="urn:microsoft.com/office/officeart/2005/8/layout/hierarchy1"/>
    <dgm:cxn modelId="{709FBC6E-ADE0-407F-B005-AE0F8E4EF75A}" srcId="{40BF1085-7C44-45A7-9643-DBB22F71DF3D}" destId="{A8BF8914-B4F9-4447-AEEB-506533FC6440}" srcOrd="0" destOrd="0" parTransId="{7FE1AEC5-7F70-4637-9E3E-B2FF425289EF}" sibTransId="{970A9C25-0617-439A-8885-0BB7C88AE5C1}"/>
    <dgm:cxn modelId="{A78C1971-E043-455A-BEC1-A77F726B8CE1}" type="presOf" srcId="{93662F8E-7B2B-4D9B-9C9B-DB1130682831}" destId="{92D8C3B8-FA22-48E8-B6B3-1F19BEB8FD5A}" srcOrd="0" destOrd="0" presId="urn:microsoft.com/office/officeart/2005/8/layout/hierarchy1"/>
    <dgm:cxn modelId="{D499A8C4-AFDB-43AB-B8A0-39C5624B9DC1}" type="presOf" srcId="{52131960-10A1-4EC9-8170-0376E786DA45}" destId="{963DE947-072A-4557-B0BF-040E463AA67B}" srcOrd="0" destOrd="0" presId="urn:microsoft.com/office/officeart/2005/8/layout/hierarchy1"/>
    <dgm:cxn modelId="{0C507D7B-A3AF-4861-A260-65FA75957638}" type="presParOf" srcId="{92D8C3B8-FA22-48E8-B6B3-1F19BEB8FD5A}" destId="{CC836B7F-C9A4-4466-B068-4B671D0D041F}" srcOrd="0" destOrd="0" presId="urn:microsoft.com/office/officeart/2005/8/layout/hierarchy1"/>
    <dgm:cxn modelId="{A2B9CE09-F928-42A2-B7CE-93F199D44FCA}" type="presParOf" srcId="{CC836B7F-C9A4-4466-B068-4B671D0D041F}" destId="{C2D87F2D-3C1C-4E79-8780-A20D9DE60061}" srcOrd="0" destOrd="0" presId="urn:microsoft.com/office/officeart/2005/8/layout/hierarchy1"/>
    <dgm:cxn modelId="{A37F33DF-1A39-4733-AB18-BAA0F4A05B7E}" type="presParOf" srcId="{C2D87F2D-3C1C-4E79-8780-A20D9DE60061}" destId="{082CE295-D620-4877-95FD-71009256A6BB}" srcOrd="0" destOrd="0" presId="urn:microsoft.com/office/officeart/2005/8/layout/hierarchy1"/>
    <dgm:cxn modelId="{2D3CE392-322C-4508-A331-4A5F475E81C3}" type="presParOf" srcId="{C2D87F2D-3C1C-4E79-8780-A20D9DE60061}" destId="{BB3B9938-3F2C-4760-843E-A026F330EC66}" srcOrd="1" destOrd="0" presId="urn:microsoft.com/office/officeart/2005/8/layout/hierarchy1"/>
    <dgm:cxn modelId="{90D41751-10C4-4517-BF5C-96704443789A}" type="presParOf" srcId="{CC836B7F-C9A4-4466-B068-4B671D0D041F}" destId="{A1DC892F-403B-409F-86AA-12BC38C61766}" srcOrd="1" destOrd="0" presId="urn:microsoft.com/office/officeart/2005/8/layout/hierarchy1"/>
    <dgm:cxn modelId="{67232997-1A4B-45C3-9A27-E98D54E0E929}" type="presParOf" srcId="{A1DC892F-403B-409F-86AA-12BC38C61766}" destId="{E9AD7017-1337-4C90-9C67-5F5F58ABCC2B}" srcOrd="0" destOrd="0" presId="urn:microsoft.com/office/officeart/2005/8/layout/hierarchy1"/>
    <dgm:cxn modelId="{CE5EECD8-E5FA-49F2-9DA4-720862AAF86F}" type="presParOf" srcId="{A1DC892F-403B-409F-86AA-12BC38C61766}" destId="{D39486EA-A736-49F4-82F2-494F66ECEB1A}" srcOrd="1" destOrd="0" presId="urn:microsoft.com/office/officeart/2005/8/layout/hierarchy1"/>
    <dgm:cxn modelId="{3BCE3CFC-D276-47C9-993A-1510F9880784}" type="presParOf" srcId="{D39486EA-A736-49F4-82F2-494F66ECEB1A}" destId="{392E727D-807D-494F-BB90-61BFA949ACEB}" srcOrd="0" destOrd="0" presId="urn:microsoft.com/office/officeart/2005/8/layout/hierarchy1"/>
    <dgm:cxn modelId="{2546912A-722F-4FAA-B735-AE8D39F11EA5}" type="presParOf" srcId="{392E727D-807D-494F-BB90-61BFA949ACEB}" destId="{29072283-3F83-45B2-98A1-194C8825B264}" srcOrd="0" destOrd="0" presId="urn:microsoft.com/office/officeart/2005/8/layout/hierarchy1"/>
    <dgm:cxn modelId="{9FFC21B6-E724-4FF5-ABF1-55A6E7964D6C}" type="presParOf" srcId="{392E727D-807D-494F-BB90-61BFA949ACEB}" destId="{028645F7-B810-4076-9239-E028B8A88769}" srcOrd="1" destOrd="0" presId="urn:microsoft.com/office/officeart/2005/8/layout/hierarchy1"/>
    <dgm:cxn modelId="{0E8DC137-6794-46E9-837A-D80E230C2F9A}" type="presParOf" srcId="{D39486EA-A736-49F4-82F2-494F66ECEB1A}" destId="{999C4821-9A0B-4D06-A860-C6DD494C0C80}" srcOrd="1" destOrd="0" presId="urn:microsoft.com/office/officeart/2005/8/layout/hierarchy1"/>
    <dgm:cxn modelId="{7D5CBB96-DAB6-4ECD-8796-3D562838F0AD}" type="presParOf" srcId="{A1DC892F-403B-409F-86AA-12BC38C61766}" destId="{9A9A5E50-02B4-4143-8DE8-69DEFAAA7831}" srcOrd="2" destOrd="0" presId="urn:microsoft.com/office/officeart/2005/8/layout/hierarchy1"/>
    <dgm:cxn modelId="{DD41D4C4-46FA-44F0-98EF-87D000A5E581}" type="presParOf" srcId="{A1DC892F-403B-409F-86AA-12BC38C61766}" destId="{D3F4EBA1-34C0-483F-9E24-81FB6E4AD5C7}" srcOrd="3" destOrd="0" presId="urn:microsoft.com/office/officeart/2005/8/layout/hierarchy1"/>
    <dgm:cxn modelId="{5121D483-41EA-4A92-AE21-D31CC9344A7F}" type="presParOf" srcId="{D3F4EBA1-34C0-483F-9E24-81FB6E4AD5C7}" destId="{E6AA72F5-227D-42A8-82C5-189120B626C7}" srcOrd="0" destOrd="0" presId="urn:microsoft.com/office/officeart/2005/8/layout/hierarchy1"/>
    <dgm:cxn modelId="{C0446942-6DAA-4D89-BD81-4ED6C450EBED}" type="presParOf" srcId="{E6AA72F5-227D-42A8-82C5-189120B626C7}" destId="{EAA2A17F-4439-41D9-9095-7DDA7668C521}" srcOrd="0" destOrd="0" presId="urn:microsoft.com/office/officeart/2005/8/layout/hierarchy1"/>
    <dgm:cxn modelId="{B21B8FEC-7E47-4911-AF01-6920FF99A219}" type="presParOf" srcId="{E6AA72F5-227D-42A8-82C5-189120B626C7}" destId="{963DE947-072A-4557-B0BF-040E463AA67B}" srcOrd="1" destOrd="0" presId="urn:microsoft.com/office/officeart/2005/8/layout/hierarchy1"/>
    <dgm:cxn modelId="{E641B9C5-01FD-46CA-B106-26198F72393B}" type="presParOf" srcId="{D3F4EBA1-34C0-483F-9E24-81FB6E4AD5C7}" destId="{236596AD-DA4F-444F-91DB-B3CE875F04A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CBE5087-E360-4A09-98B0-22C756363CEA}" type="doc">
      <dgm:prSet loTypeId="urn:microsoft.com/office/officeart/2005/8/layout/architecture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4433698-9D71-4680-9B95-F9B14E38E6DB}">
      <dgm:prSet/>
      <dgm:spPr/>
      <dgm:t>
        <a:bodyPr/>
        <a:lstStyle/>
        <a:p>
          <a:pPr rtl="0"/>
          <a:r>
            <a:rPr lang="id-ID" b="1" i="0" dirty="0"/>
            <a:t>Ibadah </a:t>
          </a:r>
          <a:endParaRPr lang="id-ID" b="1" dirty="0"/>
        </a:p>
      </dgm:t>
    </dgm:pt>
    <dgm:pt modelId="{0EA5764D-2516-4B38-9EF4-2CA16A01F6B6}" type="parTrans" cxnId="{049F6E8A-F779-44A7-822B-9CB9A02210BB}">
      <dgm:prSet/>
      <dgm:spPr/>
      <dgm:t>
        <a:bodyPr/>
        <a:lstStyle/>
        <a:p>
          <a:endParaRPr lang="en-US"/>
        </a:p>
      </dgm:t>
    </dgm:pt>
    <dgm:pt modelId="{8B63BD6E-2B48-49B9-9968-366EBA9CEFCB}" type="sibTrans" cxnId="{049F6E8A-F779-44A7-822B-9CB9A02210BB}">
      <dgm:prSet/>
      <dgm:spPr/>
      <dgm:t>
        <a:bodyPr/>
        <a:lstStyle/>
        <a:p>
          <a:endParaRPr lang="en-US"/>
        </a:p>
      </dgm:t>
    </dgm:pt>
    <dgm:pt modelId="{F344DB80-04CF-4EB2-99C9-7B97AEA6CBC1}">
      <dgm:prSet/>
      <dgm:spPr/>
      <dgm:t>
        <a:bodyPr/>
        <a:lstStyle/>
        <a:p>
          <a:pPr rtl="0"/>
          <a:r>
            <a:rPr lang="id-ID" b="1" i="0" dirty="0"/>
            <a:t>Kebutuhan</a:t>
          </a:r>
          <a:endParaRPr lang="id-ID" b="1" dirty="0"/>
        </a:p>
      </dgm:t>
    </dgm:pt>
    <dgm:pt modelId="{56F401CC-71D4-472F-BD46-3917E1CEAC26}" type="parTrans" cxnId="{FDDB9F43-D0D5-4FF7-BB02-DFB7AAE23FFB}">
      <dgm:prSet/>
      <dgm:spPr/>
      <dgm:t>
        <a:bodyPr/>
        <a:lstStyle/>
        <a:p>
          <a:endParaRPr lang="en-US"/>
        </a:p>
      </dgm:t>
    </dgm:pt>
    <dgm:pt modelId="{63719076-1043-4904-8EB5-451988B26AA8}" type="sibTrans" cxnId="{FDDB9F43-D0D5-4FF7-BB02-DFB7AAE23FFB}">
      <dgm:prSet/>
      <dgm:spPr/>
      <dgm:t>
        <a:bodyPr/>
        <a:lstStyle/>
        <a:p>
          <a:endParaRPr lang="en-US"/>
        </a:p>
      </dgm:t>
    </dgm:pt>
    <dgm:pt modelId="{95B3FF4E-D1D1-424F-81C4-182CD21E6A09}">
      <dgm:prSet/>
      <dgm:spPr/>
      <dgm:t>
        <a:bodyPr/>
        <a:lstStyle/>
        <a:p>
          <a:pPr rtl="0"/>
          <a:r>
            <a:rPr lang="id-ID" b="1" i="0"/>
            <a:t>Kesehatan</a:t>
          </a:r>
          <a:endParaRPr lang="id-ID" b="1"/>
        </a:p>
      </dgm:t>
    </dgm:pt>
    <dgm:pt modelId="{ED107460-17B0-4C93-90EB-CCE258F562EE}" type="parTrans" cxnId="{FDA05E50-9BE8-45DF-8D0D-1FA7B3A009D4}">
      <dgm:prSet/>
      <dgm:spPr/>
      <dgm:t>
        <a:bodyPr/>
        <a:lstStyle/>
        <a:p>
          <a:endParaRPr lang="en-US"/>
        </a:p>
      </dgm:t>
    </dgm:pt>
    <dgm:pt modelId="{213D5AAE-E561-4CC1-8B4B-213ED56E9FF5}" type="sibTrans" cxnId="{FDA05E50-9BE8-45DF-8D0D-1FA7B3A009D4}">
      <dgm:prSet/>
      <dgm:spPr/>
      <dgm:t>
        <a:bodyPr/>
        <a:lstStyle/>
        <a:p>
          <a:endParaRPr lang="en-US"/>
        </a:p>
      </dgm:t>
    </dgm:pt>
    <dgm:pt modelId="{3C16FD95-EDC3-40E5-BCE8-623EDAC9361C}">
      <dgm:prSet/>
      <dgm:spPr/>
      <dgm:t>
        <a:bodyPr/>
        <a:lstStyle/>
        <a:p>
          <a:pPr rtl="0"/>
          <a:r>
            <a:rPr lang="id-ID" b="1" i="0"/>
            <a:t>Pendidikan</a:t>
          </a:r>
          <a:endParaRPr lang="id-ID" b="1"/>
        </a:p>
      </dgm:t>
    </dgm:pt>
    <dgm:pt modelId="{0268F988-480A-4BDA-BD70-93BE68AE269E}" type="parTrans" cxnId="{D0613A40-9AD8-4E1A-AC20-E41E3EBD1608}">
      <dgm:prSet/>
      <dgm:spPr/>
      <dgm:t>
        <a:bodyPr/>
        <a:lstStyle/>
        <a:p>
          <a:endParaRPr lang="en-US"/>
        </a:p>
      </dgm:t>
    </dgm:pt>
    <dgm:pt modelId="{3141D7D4-18FE-4B15-9FBA-2D173644CE46}" type="sibTrans" cxnId="{D0613A40-9AD8-4E1A-AC20-E41E3EBD1608}">
      <dgm:prSet/>
      <dgm:spPr/>
      <dgm:t>
        <a:bodyPr/>
        <a:lstStyle/>
        <a:p>
          <a:endParaRPr lang="en-US"/>
        </a:p>
      </dgm:t>
    </dgm:pt>
    <dgm:pt modelId="{6BE441F7-7DE4-43F6-8F2A-69EC8376B850}">
      <dgm:prSet/>
      <dgm:spPr/>
      <dgm:t>
        <a:bodyPr/>
        <a:lstStyle/>
        <a:p>
          <a:pPr rtl="0"/>
          <a:r>
            <a:rPr lang="id-ID" b="1" i="0"/>
            <a:t>Liburan</a:t>
          </a:r>
          <a:endParaRPr lang="id-ID" b="1"/>
        </a:p>
      </dgm:t>
    </dgm:pt>
    <dgm:pt modelId="{5FA7451D-15BD-4652-BE8C-523484D7C990}" type="parTrans" cxnId="{12436E8B-A80B-47E6-A641-8FAA815317BC}">
      <dgm:prSet/>
      <dgm:spPr/>
      <dgm:t>
        <a:bodyPr/>
        <a:lstStyle/>
        <a:p>
          <a:endParaRPr lang="en-US"/>
        </a:p>
      </dgm:t>
    </dgm:pt>
    <dgm:pt modelId="{A0BECB32-1252-451B-BB55-C37D5495DE2B}" type="sibTrans" cxnId="{12436E8B-A80B-47E6-A641-8FAA815317BC}">
      <dgm:prSet/>
      <dgm:spPr/>
      <dgm:t>
        <a:bodyPr/>
        <a:lstStyle/>
        <a:p>
          <a:endParaRPr lang="en-US"/>
        </a:p>
      </dgm:t>
    </dgm:pt>
    <dgm:pt modelId="{E9DD71DC-1920-4C9C-B771-D569E03E6BE8}">
      <dgm:prSet/>
      <dgm:spPr/>
      <dgm:t>
        <a:bodyPr/>
        <a:lstStyle/>
        <a:p>
          <a:pPr rtl="0"/>
          <a:r>
            <a:rPr lang="id-ID" b="1" i="0"/>
            <a:t>Hari tua</a:t>
          </a:r>
          <a:endParaRPr lang="id-ID" b="1"/>
        </a:p>
      </dgm:t>
    </dgm:pt>
    <dgm:pt modelId="{A6C6BC5A-1D6B-4853-9884-98D3CFA38BE3}" type="parTrans" cxnId="{CA3E0A8D-88EA-408B-92C4-F5482CDA1573}">
      <dgm:prSet/>
      <dgm:spPr/>
      <dgm:t>
        <a:bodyPr/>
        <a:lstStyle/>
        <a:p>
          <a:endParaRPr lang="en-US"/>
        </a:p>
      </dgm:t>
    </dgm:pt>
    <dgm:pt modelId="{23719D47-BE22-4A2F-9588-3750F2F6E26D}" type="sibTrans" cxnId="{CA3E0A8D-88EA-408B-92C4-F5482CDA1573}">
      <dgm:prSet/>
      <dgm:spPr/>
      <dgm:t>
        <a:bodyPr/>
        <a:lstStyle/>
        <a:p>
          <a:endParaRPr lang="en-US"/>
        </a:p>
      </dgm:t>
    </dgm:pt>
    <dgm:pt modelId="{8E81CDC0-40DE-4FDE-BF77-B5BFC25AE190}">
      <dgm:prSet/>
      <dgm:spPr/>
      <dgm:t>
        <a:bodyPr/>
        <a:lstStyle/>
        <a:p>
          <a:pPr rtl="0"/>
          <a:r>
            <a:rPr lang="id-ID" b="1" i="0"/>
            <a:t>Waris</a:t>
          </a:r>
          <a:endParaRPr lang="id-ID" b="1"/>
        </a:p>
      </dgm:t>
    </dgm:pt>
    <dgm:pt modelId="{CB42D696-4614-4996-B26D-CBF08F223FC0}" type="parTrans" cxnId="{200DA876-4A7A-427B-A8CA-9ABE821AC920}">
      <dgm:prSet/>
      <dgm:spPr/>
      <dgm:t>
        <a:bodyPr/>
        <a:lstStyle/>
        <a:p>
          <a:endParaRPr lang="en-US"/>
        </a:p>
      </dgm:t>
    </dgm:pt>
    <dgm:pt modelId="{B5BB0D3A-395B-4BB2-8185-CD90E33B34F0}" type="sibTrans" cxnId="{200DA876-4A7A-427B-A8CA-9ABE821AC920}">
      <dgm:prSet/>
      <dgm:spPr/>
      <dgm:t>
        <a:bodyPr/>
        <a:lstStyle/>
        <a:p>
          <a:endParaRPr lang="en-US"/>
        </a:p>
      </dgm:t>
    </dgm:pt>
    <dgm:pt modelId="{574CD7BE-A016-4C2D-8E02-BDE7828B561F}">
      <dgm:prSet/>
      <dgm:spPr/>
      <dgm:t>
        <a:bodyPr/>
        <a:lstStyle/>
        <a:p>
          <a:pPr rtl="0"/>
          <a:r>
            <a:rPr lang="id-ID" b="1" i="0" dirty="0"/>
            <a:t>Investasi</a:t>
          </a:r>
          <a:endParaRPr lang="id-ID" b="1" dirty="0"/>
        </a:p>
      </dgm:t>
    </dgm:pt>
    <dgm:pt modelId="{5CEAFDFC-DB3C-47CE-B146-70E58B959CE3}" type="parTrans" cxnId="{568B5AD7-8000-40BD-A633-768978DCF53C}">
      <dgm:prSet/>
      <dgm:spPr/>
      <dgm:t>
        <a:bodyPr/>
        <a:lstStyle/>
        <a:p>
          <a:endParaRPr lang="en-US"/>
        </a:p>
      </dgm:t>
    </dgm:pt>
    <dgm:pt modelId="{14675EF2-2B0A-4D6F-A574-887DFDE48A1E}" type="sibTrans" cxnId="{568B5AD7-8000-40BD-A633-768978DCF53C}">
      <dgm:prSet/>
      <dgm:spPr/>
      <dgm:t>
        <a:bodyPr/>
        <a:lstStyle/>
        <a:p>
          <a:endParaRPr lang="en-US"/>
        </a:p>
      </dgm:t>
    </dgm:pt>
    <dgm:pt modelId="{CA789D04-16D3-4792-A288-3955C3AFB49B}" type="pres">
      <dgm:prSet presAssocID="{4CBE5087-E360-4A09-98B0-22C756363CE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950FBE9-D2F1-4438-8DB2-43BF6AC61F41}" type="pres">
      <dgm:prSet presAssocID="{F4433698-9D71-4680-9B95-F9B14E38E6DB}" presName="vertOne" presStyleCnt="0"/>
      <dgm:spPr/>
    </dgm:pt>
    <dgm:pt modelId="{C80255F8-0FB8-4E41-9A5A-5582638D9679}" type="pres">
      <dgm:prSet presAssocID="{F4433698-9D71-4680-9B95-F9B14E38E6DB}" presName="txOne" presStyleLbl="node0" presStyleIdx="0" presStyleCnt="8">
        <dgm:presLayoutVars>
          <dgm:chPref val="3"/>
        </dgm:presLayoutVars>
      </dgm:prSet>
      <dgm:spPr/>
    </dgm:pt>
    <dgm:pt modelId="{A58E41E4-9DBC-4FDA-98AD-FD0DA9A602DB}" type="pres">
      <dgm:prSet presAssocID="{F4433698-9D71-4680-9B95-F9B14E38E6DB}" presName="horzOne" presStyleCnt="0"/>
      <dgm:spPr/>
    </dgm:pt>
    <dgm:pt modelId="{D07B8B77-C900-4A22-B923-0D01BD53FAC4}" type="pres">
      <dgm:prSet presAssocID="{8B63BD6E-2B48-49B9-9968-366EBA9CEFCB}" presName="sibSpaceOne" presStyleCnt="0"/>
      <dgm:spPr/>
    </dgm:pt>
    <dgm:pt modelId="{0AFBCEE0-005D-4E4A-A606-05F267EA8E9F}" type="pres">
      <dgm:prSet presAssocID="{F344DB80-04CF-4EB2-99C9-7B97AEA6CBC1}" presName="vertOne" presStyleCnt="0"/>
      <dgm:spPr/>
    </dgm:pt>
    <dgm:pt modelId="{2C8AD449-7142-42BA-9FCC-EAA56EEB89B0}" type="pres">
      <dgm:prSet presAssocID="{F344DB80-04CF-4EB2-99C9-7B97AEA6CBC1}" presName="txOne" presStyleLbl="node0" presStyleIdx="1" presStyleCnt="8">
        <dgm:presLayoutVars>
          <dgm:chPref val="3"/>
        </dgm:presLayoutVars>
      </dgm:prSet>
      <dgm:spPr/>
    </dgm:pt>
    <dgm:pt modelId="{C50D3720-3F6B-4C6C-A082-89A0E331E695}" type="pres">
      <dgm:prSet presAssocID="{F344DB80-04CF-4EB2-99C9-7B97AEA6CBC1}" presName="horzOne" presStyleCnt="0"/>
      <dgm:spPr/>
    </dgm:pt>
    <dgm:pt modelId="{0BE10041-6D4A-48C7-B58E-2CDCB98C8757}" type="pres">
      <dgm:prSet presAssocID="{63719076-1043-4904-8EB5-451988B26AA8}" presName="sibSpaceOne" presStyleCnt="0"/>
      <dgm:spPr/>
    </dgm:pt>
    <dgm:pt modelId="{4EDE0C83-7763-4079-8FE2-BFB314807F36}" type="pres">
      <dgm:prSet presAssocID="{95B3FF4E-D1D1-424F-81C4-182CD21E6A09}" presName="vertOne" presStyleCnt="0"/>
      <dgm:spPr/>
    </dgm:pt>
    <dgm:pt modelId="{9146358D-00A5-4036-B308-628A0C1E8BE2}" type="pres">
      <dgm:prSet presAssocID="{95B3FF4E-D1D1-424F-81C4-182CD21E6A09}" presName="txOne" presStyleLbl="node0" presStyleIdx="2" presStyleCnt="8">
        <dgm:presLayoutVars>
          <dgm:chPref val="3"/>
        </dgm:presLayoutVars>
      </dgm:prSet>
      <dgm:spPr/>
    </dgm:pt>
    <dgm:pt modelId="{C3077919-14F7-4E4B-9DC4-195F1475E74F}" type="pres">
      <dgm:prSet presAssocID="{95B3FF4E-D1D1-424F-81C4-182CD21E6A09}" presName="horzOne" presStyleCnt="0"/>
      <dgm:spPr/>
    </dgm:pt>
    <dgm:pt modelId="{595EBD0E-C859-4F53-83D2-7016B885163D}" type="pres">
      <dgm:prSet presAssocID="{213D5AAE-E561-4CC1-8B4B-213ED56E9FF5}" presName="sibSpaceOne" presStyleCnt="0"/>
      <dgm:spPr/>
    </dgm:pt>
    <dgm:pt modelId="{131040B3-6693-4489-BE1C-15490A1B85F3}" type="pres">
      <dgm:prSet presAssocID="{3C16FD95-EDC3-40E5-BCE8-623EDAC9361C}" presName="vertOne" presStyleCnt="0"/>
      <dgm:spPr/>
    </dgm:pt>
    <dgm:pt modelId="{8712D004-382F-4FC4-AB78-5C03E6E3D356}" type="pres">
      <dgm:prSet presAssocID="{3C16FD95-EDC3-40E5-BCE8-623EDAC9361C}" presName="txOne" presStyleLbl="node0" presStyleIdx="3" presStyleCnt="8">
        <dgm:presLayoutVars>
          <dgm:chPref val="3"/>
        </dgm:presLayoutVars>
      </dgm:prSet>
      <dgm:spPr/>
    </dgm:pt>
    <dgm:pt modelId="{653CFBA2-F30A-4EF8-AF48-A9A1A2198D0C}" type="pres">
      <dgm:prSet presAssocID="{3C16FD95-EDC3-40E5-BCE8-623EDAC9361C}" presName="horzOne" presStyleCnt="0"/>
      <dgm:spPr/>
    </dgm:pt>
    <dgm:pt modelId="{C0CD2314-ED6C-4225-8D5A-D1777222A3F1}" type="pres">
      <dgm:prSet presAssocID="{3141D7D4-18FE-4B15-9FBA-2D173644CE46}" presName="sibSpaceOne" presStyleCnt="0"/>
      <dgm:spPr/>
    </dgm:pt>
    <dgm:pt modelId="{E47504E5-C22E-47CD-AC25-02B2136FBE60}" type="pres">
      <dgm:prSet presAssocID="{6BE441F7-7DE4-43F6-8F2A-69EC8376B850}" presName="vertOne" presStyleCnt="0"/>
      <dgm:spPr/>
    </dgm:pt>
    <dgm:pt modelId="{BB69C103-DED5-436C-B752-CED6B2906273}" type="pres">
      <dgm:prSet presAssocID="{6BE441F7-7DE4-43F6-8F2A-69EC8376B850}" presName="txOne" presStyleLbl="node0" presStyleIdx="4" presStyleCnt="8">
        <dgm:presLayoutVars>
          <dgm:chPref val="3"/>
        </dgm:presLayoutVars>
      </dgm:prSet>
      <dgm:spPr/>
    </dgm:pt>
    <dgm:pt modelId="{15AEDAF2-53E8-4947-916C-997312BA7B5E}" type="pres">
      <dgm:prSet presAssocID="{6BE441F7-7DE4-43F6-8F2A-69EC8376B850}" presName="horzOne" presStyleCnt="0"/>
      <dgm:spPr/>
    </dgm:pt>
    <dgm:pt modelId="{53095F00-8AE7-46EF-897B-F98331E71579}" type="pres">
      <dgm:prSet presAssocID="{A0BECB32-1252-451B-BB55-C37D5495DE2B}" presName="sibSpaceOne" presStyleCnt="0"/>
      <dgm:spPr/>
    </dgm:pt>
    <dgm:pt modelId="{E89860D4-C825-4F1B-AADE-CAD8489BB073}" type="pres">
      <dgm:prSet presAssocID="{E9DD71DC-1920-4C9C-B771-D569E03E6BE8}" presName="vertOne" presStyleCnt="0"/>
      <dgm:spPr/>
    </dgm:pt>
    <dgm:pt modelId="{68BDF6D3-FA8E-4AD4-8D22-A02F150AE93C}" type="pres">
      <dgm:prSet presAssocID="{E9DD71DC-1920-4C9C-B771-D569E03E6BE8}" presName="txOne" presStyleLbl="node0" presStyleIdx="5" presStyleCnt="8">
        <dgm:presLayoutVars>
          <dgm:chPref val="3"/>
        </dgm:presLayoutVars>
      </dgm:prSet>
      <dgm:spPr/>
    </dgm:pt>
    <dgm:pt modelId="{D6FAB02A-56FC-41CC-8351-6928353C0D32}" type="pres">
      <dgm:prSet presAssocID="{E9DD71DC-1920-4C9C-B771-D569E03E6BE8}" presName="horzOne" presStyleCnt="0"/>
      <dgm:spPr/>
    </dgm:pt>
    <dgm:pt modelId="{6D326AE4-B2CC-468D-B9CB-7FF62C24DFD8}" type="pres">
      <dgm:prSet presAssocID="{23719D47-BE22-4A2F-9588-3750F2F6E26D}" presName="sibSpaceOne" presStyleCnt="0"/>
      <dgm:spPr/>
    </dgm:pt>
    <dgm:pt modelId="{194DFD7F-3663-4AAA-8A52-62EAFF924140}" type="pres">
      <dgm:prSet presAssocID="{8E81CDC0-40DE-4FDE-BF77-B5BFC25AE190}" presName="vertOne" presStyleCnt="0"/>
      <dgm:spPr/>
    </dgm:pt>
    <dgm:pt modelId="{1541625F-F78E-43A6-BFB2-1CD22B67F6EF}" type="pres">
      <dgm:prSet presAssocID="{8E81CDC0-40DE-4FDE-BF77-B5BFC25AE190}" presName="txOne" presStyleLbl="node0" presStyleIdx="6" presStyleCnt="8">
        <dgm:presLayoutVars>
          <dgm:chPref val="3"/>
        </dgm:presLayoutVars>
      </dgm:prSet>
      <dgm:spPr/>
    </dgm:pt>
    <dgm:pt modelId="{0E4B660A-66BD-4F78-BAA0-7A20304FA376}" type="pres">
      <dgm:prSet presAssocID="{8E81CDC0-40DE-4FDE-BF77-B5BFC25AE190}" presName="horzOne" presStyleCnt="0"/>
      <dgm:spPr/>
    </dgm:pt>
    <dgm:pt modelId="{B68C1111-9AE9-4060-9847-2A76797547D4}" type="pres">
      <dgm:prSet presAssocID="{B5BB0D3A-395B-4BB2-8185-CD90E33B34F0}" presName="sibSpaceOne" presStyleCnt="0"/>
      <dgm:spPr/>
    </dgm:pt>
    <dgm:pt modelId="{060C343C-FCE9-4AE5-A836-798B8B88EA37}" type="pres">
      <dgm:prSet presAssocID="{574CD7BE-A016-4C2D-8E02-BDE7828B561F}" presName="vertOne" presStyleCnt="0"/>
      <dgm:spPr/>
    </dgm:pt>
    <dgm:pt modelId="{C6D35F8C-E05B-4C0E-BD13-C8C76E490C57}" type="pres">
      <dgm:prSet presAssocID="{574CD7BE-A016-4C2D-8E02-BDE7828B561F}" presName="txOne" presStyleLbl="node0" presStyleIdx="7" presStyleCnt="8">
        <dgm:presLayoutVars>
          <dgm:chPref val="3"/>
        </dgm:presLayoutVars>
      </dgm:prSet>
      <dgm:spPr/>
    </dgm:pt>
    <dgm:pt modelId="{32BD5616-1ACA-4E3C-A507-359DBF3DDFB7}" type="pres">
      <dgm:prSet presAssocID="{574CD7BE-A016-4C2D-8E02-BDE7828B561F}" presName="horzOne" presStyleCnt="0"/>
      <dgm:spPr/>
    </dgm:pt>
  </dgm:ptLst>
  <dgm:cxnLst>
    <dgm:cxn modelId="{50C07005-1B8C-4F2A-9249-0827E91E7109}" type="presOf" srcId="{E9DD71DC-1920-4C9C-B771-D569E03E6BE8}" destId="{68BDF6D3-FA8E-4AD4-8D22-A02F150AE93C}" srcOrd="0" destOrd="0" presId="urn:microsoft.com/office/officeart/2005/8/layout/architecture"/>
    <dgm:cxn modelId="{FFEDFF0E-E20F-46E5-A171-573C4616E500}" type="presOf" srcId="{F344DB80-04CF-4EB2-99C9-7B97AEA6CBC1}" destId="{2C8AD449-7142-42BA-9FCC-EAA56EEB89B0}" srcOrd="0" destOrd="0" presId="urn:microsoft.com/office/officeart/2005/8/layout/architecture"/>
    <dgm:cxn modelId="{E170DF1A-0394-4660-B097-ECE8E53DE85A}" type="presOf" srcId="{8E81CDC0-40DE-4FDE-BF77-B5BFC25AE190}" destId="{1541625F-F78E-43A6-BFB2-1CD22B67F6EF}" srcOrd="0" destOrd="0" presId="urn:microsoft.com/office/officeart/2005/8/layout/architecture"/>
    <dgm:cxn modelId="{C3201121-6721-49E7-82F5-52B562BC3A03}" type="presOf" srcId="{F4433698-9D71-4680-9B95-F9B14E38E6DB}" destId="{C80255F8-0FB8-4E41-9A5A-5582638D9679}" srcOrd="0" destOrd="0" presId="urn:microsoft.com/office/officeart/2005/8/layout/architecture"/>
    <dgm:cxn modelId="{D0613A40-9AD8-4E1A-AC20-E41E3EBD1608}" srcId="{4CBE5087-E360-4A09-98B0-22C756363CEA}" destId="{3C16FD95-EDC3-40E5-BCE8-623EDAC9361C}" srcOrd="3" destOrd="0" parTransId="{0268F988-480A-4BDA-BD70-93BE68AE269E}" sibTransId="{3141D7D4-18FE-4B15-9FBA-2D173644CE46}"/>
    <dgm:cxn modelId="{A05D3C41-C1C5-4203-9C4B-ABA285D8129F}" type="presOf" srcId="{574CD7BE-A016-4C2D-8E02-BDE7828B561F}" destId="{C6D35F8C-E05B-4C0E-BD13-C8C76E490C57}" srcOrd="0" destOrd="0" presId="urn:microsoft.com/office/officeart/2005/8/layout/architecture"/>
    <dgm:cxn modelId="{FDDB9F43-D0D5-4FF7-BB02-DFB7AAE23FFB}" srcId="{4CBE5087-E360-4A09-98B0-22C756363CEA}" destId="{F344DB80-04CF-4EB2-99C9-7B97AEA6CBC1}" srcOrd="1" destOrd="0" parTransId="{56F401CC-71D4-472F-BD46-3917E1CEAC26}" sibTransId="{63719076-1043-4904-8EB5-451988B26AA8}"/>
    <dgm:cxn modelId="{FDA05E50-9BE8-45DF-8D0D-1FA7B3A009D4}" srcId="{4CBE5087-E360-4A09-98B0-22C756363CEA}" destId="{95B3FF4E-D1D1-424F-81C4-182CD21E6A09}" srcOrd="2" destOrd="0" parTransId="{ED107460-17B0-4C93-90EB-CCE258F562EE}" sibTransId="{213D5AAE-E561-4CC1-8B4B-213ED56E9FF5}"/>
    <dgm:cxn modelId="{200DA876-4A7A-427B-A8CA-9ABE821AC920}" srcId="{4CBE5087-E360-4A09-98B0-22C756363CEA}" destId="{8E81CDC0-40DE-4FDE-BF77-B5BFC25AE190}" srcOrd="6" destOrd="0" parTransId="{CB42D696-4614-4996-B26D-CBF08F223FC0}" sibTransId="{B5BB0D3A-395B-4BB2-8185-CD90E33B34F0}"/>
    <dgm:cxn modelId="{E7195A7D-0FF1-4989-AC59-2B8694E45EB7}" type="presOf" srcId="{4CBE5087-E360-4A09-98B0-22C756363CEA}" destId="{CA789D04-16D3-4792-A288-3955C3AFB49B}" srcOrd="0" destOrd="0" presId="urn:microsoft.com/office/officeart/2005/8/layout/architecture"/>
    <dgm:cxn modelId="{26E22481-4BE5-4DB3-B7A1-ADA108772878}" type="presOf" srcId="{6BE441F7-7DE4-43F6-8F2A-69EC8376B850}" destId="{BB69C103-DED5-436C-B752-CED6B2906273}" srcOrd="0" destOrd="0" presId="urn:microsoft.com/office/officeart/2005/8/layout/architecture"/>
    <dgm:cxn modelId="{049F6E8A-F779-44A7-822B-9CB9A02210BB}" srcId="{4CBE5087-E360-4A09-98B0-22C756363CEA}" destId="{F4433698-9D71-4680-9B95-F9B14E38E6DB}" srcOrd="0" destOrd="0" parTransId="{0EA5764D-2516-4B38-9EF4-2CA16A01F6B6}" sibTransId="{8B63BD6E-2B48-49B9-9968-366EBA9CEFCB}"/>
    <dgm:cxn modelId="{12436E8B-A80B-47E6-A641-8FAA815317BC}" srcId="{4CBE5087-E360-4A09-98B0-22C756363CEA}" destId="{6BE441F7-7DE4-43F6-8F2A-69EC8376B850}" srcOrd="4" destOrd="0" parTransId="{5FA7451D-15BD-4652-BE8C-523484D7C990}" sibTransId="{A0BECB32-1252-451B-BB55-C37D5495DE2B}"/>
    <dgm:cxn modelId="{CA3E0A8D-88EA-408B-92C4-F5482CDA1573}" srcId="{4CBE5087-E360-4A09-98B0-22C756363CEA}" destId="{E9DD71DC-1920-4C9C-B771-D569E03E6BE8}" srcOrd="5" destOrd="0" parTransId="{A6C6BC5A-1D6B-4853-9884-98D3CFA38BE3}" sibTransId="{23719D47-BE22-4A2F-9588-3750F2F6E26D}"/>
    <dgm:cxn modelId="{2A6AD6C6-CE00-4D34-8009-75735911AA46}" type="presOf" srcId="{95B3FF4E-D1D1-424F-81C4-182CD21E6A09}" destId="{9146358D-00A5-4036-B308-628A0C1E8BE2}" srcOrd="0" destOrd="0" presId="urn:microsoft.com/office/officeart/2005/8/layout/architecture"/>
    <dgm:cxn modelId="{AF5BABCB-FEC3-4CA6-9AE5-C49428D883AA}" type="presOf" srcId="{3C16FD95-EDC3-40E5-BCE8-623EDAC9361C}" destId="{8712D004-382F-4FC4-AB78-5C03E6E3D356}" srcOrd="0" destOrd="0" presId="urn:microsoft.com/office/officeart/2005/8/layout/architecture"/>
    <dgm:cxn modelId="{568B5AD7-8000-40BD-A633-768978DCF53C}" srcId="{4CBE5087-E360-4A09-98B0-22C756363CEA}" destId="{574CD7BE-A016-4C2D-8E02-BDE7828B561F}" srcOrd="7" destOrd="0" parTransId="{5CEAFDFC-DB3C-47CE-B146-70E58B959CE3}" sibTransId="{14675EF2-2B0A-4D6F-A574-887DFDE48A1E}"/>
    <dgm:cxn modelId="{582893C6-CC9C-40E7-89A1-60A4906C2CAE}" type="presParOf" srcId="{CA789D04-16D3-4792-A288-3955C3AFB49B}" destId="{8950FBE9-D2F1-4438-8DB2-43BF6AC61F41}" srcOrd="0" destOrd="0" presId="urn:microsoft.com/office/officeart/2005/8/layout/architecture"/>
    <dgm:cxn modelId="{B2607841-DE67-4752-A7E0-12B4D61D9247}" type="presParOf" srcId="{8950FBE9-D2F1-4438-8DB2-43BF6AC61F41}" destId="{C80255F8-0FB8-4E41-9A5A-5582638D9679}" srcOrd="0" destOrd="0" presId="urn:microsoft.com/office/officeart/2005/8/layout/architecture"/>
    <dgm:cxn modelId="{E3712CBA-5001-4777-9436-EA6C924C4CF6}" type="presParOf" srcId="{8950FBE9-D2F1-4438-8DB2-43BF6AC61F41}" destId="{A58E41E4-9DBC-4FDA-98AD-FD0DA9A602DB}" srcOrd="1" destOrd="0" presId="urn:microsoft.com/office/officeart/2005/8/layout/architecture"/>
    <dgm:cxn modelId="{BF126C47-BFA3-484E-ABC4-98B21EFB3D78}" type="presParOf" srcId="{CA789D04-16D3-4792-A288-3955C3AFB49B}" destId="{D07B8B77-C900-4A22-B923-0D01BD53FAC4}" srcOrd="1" destOrd="0" presId="urn:microsoft.com/office/officeart/2005/8/layout/architecture"/>
    <dgm:cxn modelId="{8D459B69-ACE5-4EFC-9867-897F690154D5}" type="presParOf" srcId="{CA789D04-16D3-4792-A288-3955C3AFB49B}" destId="{0AFBCEE0-005D-4E4A-A606-05F267EA8E9F}" srcOrd="2" destOrd="0" presId="urn:microsoft.com/office/officeart/2005/8/layout/architecture"/>
    <dgm:cxn modelId="{23241D2F-0C55-4957-88A5-C4BD09A4DDC4}" type="presParOf" srcId="{0AFBCEE0-005D-4E4A-A606-05F267EA8E9F}" destId="{2C8AD449-7142-42BA-9FCC-EAA56EEB89B0}" srcOrd="0" destOrd="0" presId="urn:microsoft.com/office/officeart/2005/8/layout/architecture"/>
    <dgm:cxn modelId="{35CD30BF-723A-40AA-BE6B-ED82E64FE0DF}" type="presParOf" srcId="{0AFBCEE0-005D-4E4A-A606-05F267EA8E9F}" destId="{C50D3720-3F6B-4C6C-A082-89A0E331E695}" srcOrd="1" destOrd="0" presId="urn:microsoft.com/office/officeart/2005/8/layout/architecture"/>
    <dgm:cxn modelId="{5E234623-761C-45CB-B1D3-F54C7BB71CCF}" type="presParOf" srcId="{CA789D04-16D3-4792-A288-3955C3AFB49B}" destId="{0BE10041-6D4A-48C7-B58E-2CDCB98C8757}" srcOrd="3" destOrd="0" presId="urn:microsoft.com/office/officeart/2005/8/layout/architecture"/>
    <dgm:cxn modelId="{CC27F04D-D806-4F47-BFC1-115C292603AF}" type="presParOf" srcId="{CA789D04-16D3-4792-A288-3955C3AFB49B}" destId="{4EDE0C83-7763-4079-8FE2-BFB314807F36}" srcOrd="4" destOrd="0" presId="urn:microsoft.com/office/officeart/2005/8/layout/architecture"/>
    <dgm:cxn modelId="{5FF1A181-91AB-41AC-BA03-A3C873CFCE55}" type="presParOf" srcId="{4EDE0C83-7763-4079-8FE2-BFB314807F36}" destId="{9146358D-00A5-4036-B308-628A0C1E8BE2}" srcOrd="0" destOrd="0" presId="urn:microsoft.com/office/officeart/2005/8/layout/architecture"/>
    <dgm:cxn modelId="{346A6406-0592-4149-9F03-2C31A8657EF4}" type="presParOf" srcId="{4EDE0C83-7763-4079-8FE2-BFB314807F36}" destId="{C3077919-14F7-4E4B-9DC4-195F1475E74F}" srcOrd="1" destOrd="0" presId="urn:microsoft.com/office/officeart/2005/8/layout/architecture"/>
    <dgm:cxn modelId="{F9707BAB-18C5-41C5-AFF1-1BAE0B49679A}" type="presParOf" srcId="{CA789D04-16D3-4792-A288-3955C3AFB49B}" destId="{595EBD0E-C859-4F53-83D2-7016B885163D}" srcOrd="5" destOrd="0" presId="urn:microsoft.com/office/officeart/2005/8/layout/architecture"/>
    <dgm:cxn modelId="{5058214B-45D7-4393-AF78-D7E0B5719E6B}" type="presParOf" srcId="{CA789D04-16D3-4792-A288-3955C3AFB49B}" destId="{131040B3-6693-4489-BE1C-15490A1B85F3}" srcOrd="6" destOrd="0" presId="urn:microsoft.com/office/officeart/2005/8/layout/architecture"/>
    <dgm:cxn modelId="{5874F0BB-E976-4086-A868-FE43D2DD5D74}" type="presParOf" srcId="{131040B3-6693-4489-BE1C-15490A1B85F3}" destId="{8712D004-382F-4FC4-AB78-5C03E6E3D356}" srcOrd="0" destOrd="0" presId="urn:microsoft.com/office/officeart/2005/8/layout/architecture"/>
    <dgm:cxn modelId="{575D980F-91F9-4873-AC61-D66E92026531}" type="presParOf" srcId="{131040B3-6693-4489-BE1C-15490A1B85F3}" destId="{653CFBA2-F30A-4EF8-AF48-A9A1A2198D0C}" srcOrd="1" destOrd="0" presId="urn:microsoft.com/office/officeart/2005/8/layout/architecture"/>
    <dgm:cxn modelId="{3F0635F9-70D0-4C97-A39F-61C39A734F9F}" type="presParOf" srcId="{CA789D04-16D3-4792-A288-3955C3AFB49B}" destId="{C0CD2314-ED6C-4225-8D5A-D1777222A3F1}" srcOrd="7" destOrd="0" presId="urn:microsoft.com/office/officeart/2005/8/layout/architecture"/>
    <dgm:cxn modelId="{7074F222-98CF-47B2-BD0B-EFE0BEC58BEE}" type="presParOf" srcId="{CA789D04-16D3-4792-A288-3955C3AFB49B}" destId="{E47504E5-C22E-47CD-AC25-02B2136FBE60}" srcOrd="8" destOrd="0" presId="urn:microsoft.com/office/officeart/2005/8/layout/architecture"/>
    <dgm:cxn modelId="{FD8F31B5-661A-491A-89F5-6996DC9AB237}" type="presParOf" srcId="{E47504E5-C22E-47CD-AC25-02B2136FBE60}" destId="{BB69C103-DED5-436C-B752-CED6B2906273}" srcOrd="0" destOrd="0" presId="urn:microsoft.com/office/officeart/2005/8/layout/architecture"/>
    <dgm:cxn modelId="{B024B641-3B4D-4B7E-B016-13FDD20371D6}" type="presParOf" srcId="{E47504E5-C22E-47CD-AC25-02B2136FBE60}" destId="{15AEDAF2-53E8-4947-916C-997312BA7B5E}" srcOrd="1" destOrd="0" presId="urn:microsoft.com/office/officeart/2005/8/layout/architecture"/>
    <dgm:cxn modelId="{1D31C13F-9D5C-4321-BFDD-8E6FAB69FCEF}" type="presParOf" srcId="{CA789D04-16D3-4792-A288-3955C3AFB49B}" destId="{53095F00-8AE7-46EF-897B-F98331E71579}" srcOrd="9" destOrd="0" presId="urn:microsoft.com/office/officeart/2005/8/layout/architecture"/>
    <dgm:cxn modelId="{459D9F17-A8FA-47FF-81DE-E7882BF88E54}" type="presParOf" srcId="{CA789D04-16D3-4792-A288-3955C3AFB49B}" destId="{E89860D4-C825-4F1B-AADE-CAD8489BB073}" srcOrd="10" destOrd="0" presId="urn:microsoft.com/office/officeart/2005/8/layout/architecture"/>
    <dgm:cxn modelId="{DCA44740-640F-49EA-B875-850EA2D364A2}" type="presParOf" srcId="{E89860D4-C825-4F1B-AADE-CAD8489BB073}" destId="{68BDF6D3-FA8E-4AD4-8D22-A02F150AE93C}" srcOrd="0" destOrd="0" presId="urn:microsoft.com/office/officeart/2005/8/layout/architecture"/>
    <dgm:cxn modelId="{B1743710-E137-4D60-BF35-4839B4648F5C}" type="presParOf" srcId="{E89860D4-C825-4F1B-AADE-CAD8489BB073}" destId="{D6FAB02A-56FC-41CC-8351-6928353C0D32}" srcOrd="1" destOrd="0" presId="urn:microsoft.com/office/officeart/2005/8/layout/architecture"/>
    <dgm:cxn modelId="{435C6CBA-C07E-4D1E-83C5-0A53B043CC33}" type="presParOf" srcId="{CA789D04-16D3-4792-A288-3955C3AFB49B}" destId="{6D326AE4-B2CC-468D-B9CB-7FF62C24DFD8}" srcOrd="11" destOrd="0" presId="urn:microsoft.com/office/officeart/2005/8/layout/architecture"/>
    <dgm:cxn modelId="{D29E5681-063B-4DD2-B66D-AE9E0FB472C6}" type="presParOf" srcId="{CA789D04-16D3-4792-A288-3955C3AFB49B}" destId="{194DFD7F-3663-4AAA-8A52-62EAFF924140}" srcOrd="12" destOrd="0" presId="urn:microsoft.com/office/officeart/2005/8/layout/architecture"/>
    <dgm:cxn modelId="{8A49A5C3-35D7-4392-88F2-A54F8F654878}" type="presParOf" srcId="{194DFD7F-3663-4AAA-8A52-62EAFF924140}" destId="{1541625F-F78E-43A6-BFB2-1CD22B67F6EF}" srcOrd="0" destOrd="0" presId="urn:microsoft.com/office/officeart/2005/8/layout/architecture"/>
    <dgm:cxn modelId="{244DBE52-2284-4352-BF2C-D4EB2F8BCD97}" type="presParOf" srcId="{194DFD7F-3663-4AAA-8A52-62EAFF924140}" destId="{0E4B660A-66BD-4F78-BAA0-7A20304FA376}" srcOrd="1" destOrd="0" presId="urn:microsoft.com/office/officeart/2005/8/layout/architecture"/>
    <dgm:cxn modelId="{B532AD9F-E59D-43CD-AE5B-530D565FE4DD}" type="presParOf" srcId="{CA789D04-16D3-4792-A288-3955C3AFB49B}" destId="{B68C1111-9AE9-4060-9847-2A76797547D4}" srcOrd="13" destOrd="0" presId="urn:microsoft.com/office/officeart/2005/8/layout/architecture"/>
    <dgm:cxn modelId="{C14FDDD4-F9AC-4C14-BFB3-1978DC9A8006}" type="presParOf" srcId="{CA789D04-16D3-4792-A288-3955C3AFB49B}" destId="{060C343C-FCE9-4AE5-A836-798B8B88EA37}" srcOrd="14" destOrd="0" presId="urn:microsoft.com/office/officeart/2005/8/layout/architecture"/>
    <dgm:cxn modelId="{2D4D6114-2D1D-4E4C-AD27-222C26B6B1DB}" type="presParOf" srcId="{060C343C-FCE9-4AE5-A836-798B8B88EA37}" destId="{C6D35F8C-E05B-4C0E-BD13-C8C76E490C57}" srcOrd="0" destOrd="0" presId="urn:microsoft.com/office/officeart/2005/8/layout/architecture"/>
    <dgm:cxn modelId="{C3A2924F-788C-4AA3-B2D2-67A9F873CDB0}" type="presParOf" srcId="{060C343C-FCE9-4AE5-A836-798B8B88EA37}" destId="{32BD5616-1ACA-4E3C-A507-359DBF3DDFB7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8FD5C13-5B9C-471F-BC51-E38C8C53D9FA}" type="doc">
      <dgm:prSet loTypeId="urn:microsoft.com/office/officeart/2005/8/layout/hierarchy3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41449F-3543-4491-A928-EFD5FB1185F1}" type="pres">
      <dgm:prSet presAssocID="{F8FD5C13-5B9C-471F-BC51-E38C8C53D9F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F2935066-00D2-46A4-8223-CAAFDA92B7E3}" type="presOf" srcId="{F8FD5C13-5B9C-471F-BC51-E38C8C53D9FA}" destId="{D841449F-3543-4491-A928-EFD5FB1185F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7951F77-4E36-4893-91C6-3151A6D5169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C68B812-A325-41D8-A08E-C2392666DF66}">
      <dgm:prSet custT="1"/>
      <dgm:spPr/>
      <dgm:t>
        <a:bodyPr/>
        <a:lstStyle/>
        <a:p>
          <a:r>
            <a:rPr lang="en-US" sz="2000" b="1" i="0" dirty="0">
              <a:solidFill>
                <a:schemeClr val="tx1">
                  <a:lumMod val="75000"/>
                  <a:lumOff val="25000"/>
                </a:schemeClr>
              </a:solidFill>
            </a:rPr>
            <a:t>Email</a:t>
          </a:r>
          <a:br>
            <a:rPr lang="en-US" sz="2000" b="0" i="0" dirty="0">
              <a:solidFill>
                <a:schemeClr val="tx1">
                  <a:lumMod val="75000"/>
                  <a:lumOff val="25000"/>
                </a:schemeClr>
              </a:solidFill>
            </a:rPr>
          </a:br>
          <a:r>
            <a:rPr lang="id-ID" sz="1600" b="0" i="0" dirty="0">
              <a:solidFill>
                <a:schemeClr val="tx1">
                  <a:lumMod val="75000"/>
                  <a:lumOff val="25000"/>
                </a:schemeClr>
              </a:solidFill>
              <a:hlinkClick xmlns:r="http://schemas.openxmlformats.org/officeDocument/2006/relationships" r:id="rId1"/>
            </a:rPr>
            <a:t>ahmaddahlanmalik</a:t>
          </a:r>
          <a:r>
            <a:rPr lang="en-US" sz="1600" b="0" i="0" dirty="0">
              <a:solidFill>
                <a:schemeClr val="tx1">
                  <a:lumMod val="75000"/>
                  <a:lumOff val="25000"/>
                </a:schemeClr>
              </a:solidFill>
              <a:hlinkClick xmlns:r="http://schemas.openxmlformats.org/officeDocument/2006/relationships" r:id="rId1"/>
            </a:rPr>
            <a:t>@email.com</a:t>
          </a:r>
          <a:r>
            <a:rPr lang="id-ID" sz="1600" b="0" i="0" dirty="0">
              <a:solidFill>
                <a:schemeClr val="tx1">
                  <a:lumMod val="75000"/>
                  <a:lumOff val="25000"/>
                </a:schemeClr>
              </a:solidFill>
            </a:rPr>
            <a:t> / </a:t>
          </a:r>
          <a:r>
            <a:rPr lang="id-ID" sz="1600" b="0" i="0" dirty="0">
              <a:solidFill>
                <a:schemeClr val="tx1">
                  <a:lumMod val="75000"/>
                  <a:lumOff val="25000"/>
                </a:schemeClr>
              </a:solidFill>
              <a:hlinkClick xmlns:r="http://schemas.openxmlformats.org/officeDocument/2006/relationships" r:id="rId2"/>
            </a:rPr>
            <a:t>ahmad.malik@uisi.ac.id</a:t>
          </a:r>
          <a:r>
            <a:rPr lang="id-ID" sz="1600" b="0" i="0" dirty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en-US" sz="1600" b="0" i="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3A01A1D-B409-49E7-91BA-2321B9A237C2}" type="parTrans" cxnId="{AAD26E9B-C129-46B7-BFCC-98D5999B6B9A}">
      <dgm:prSet/>
      <dgm:spPr/>
      <dgm:t>
        <a:bodyPr/>
        <a:lstStyle/>
        <a:p>
          <a:endParaRPr lang="en-US" sz="1600" b="0" i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950D3C2-0472-429B-98B0-86C856FA65A1}" type="sibTrans" cxnId="{AAD26E9B-C129-46B7-BFCC-98D5999B6B9A}">
      <dgm:prSet/>
      <dgm:spPr/>
      <dgm:t>
        <a:bodyPr/>
        <a:lstStyle/>
        <a:p>
          <a:endParaRPr lang="en-US" sz="1600" b="0" i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D1766B6-66CF-40CE-9693-BD20AFFFA3C9}">
      <dgm:prSet custT="1"/>
      <dgm:spPr/>
      <dgm:t>
        <a:bodyPr/>
        <a:lstStyle/>
        <a:p>
          <a:r>
            <a:rPr lang="en-US" sz="2000" b="1" i="0" dirty="0">
              <a:solidFill>
                <a:schemeClr val="tx1">
                  <a:lumMod val="75000"/>
                  <a:lumOff val="25000"/>
                </a:schemeClr>
              </a:solidFill>
            </a:rPr>
            <a:t>Phone</a:t>
          </a:r>
          <a:r>
            <a:rPr lang="id-ID" sz="2000" b="1" i="0" dirty="0">
              <a:solidFill>
                <a:schemeClr val="tx1">
                  <a:lumMod val="75000"/>
                  <a:lumOff val="25000"/>
                </a:schemeClr>
              </a:solidFill>
            </a:rPr>
            <a:t> &amp; Whatsapps</a:t>
          </a:r>
          <a:br>
            <a:rPr lang="en-US" sz="2000" b="0" i="0" dirty="0">
              <a:solidFill>
                <a:schemeClr val="tx1">
                  <a:lumMod val="75000"/>
                  <a:lumOff val="25000"/>
                </a:schemeClr>
              </a:solidFill>
            </a:rPr>
          </a:br>
          <a:r>
            <a:rPr lang="id-ID" sz="1600" b="0" i="0" dirty="0">
              <a:solidFill>
                <a:schemeClr val="tx1">
                  <a:lumMod val="75000"/>
                  <a:lumOff val="25000"/>
                </a:schemeClr>
              </a:solidFill>
            </a:rPr>
            <a:t>085732126165</a:t>
          </a:r>
          <a:endParaRPr lang="en-US" sz="1600" b="0" i="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6694DF4-F7BE-4AF1-9E12-BAEDD42D9ED3}" type="parTrans" cxnId="{EA0F618E-4C96-42F0-9E3C-66B0158BCCBE}">
      <dgm:prSet/>
      <dgm:spPr/>
      <dgm:t>
        <a:bodyPr/>
        <a:lstStyle/>
        <a:p>
          <a:endParaRPr lang="en-US" sz="1600" b="0" i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0C6A2CC7-5741-4D63-A8FF-E7E06F0D1222}" type="sibTrans" cxnId="{EA0F618E-4C96-42F0-9E3C-66B0158BCCBE}">
      <dgm:prSet/>
      <dgm:spPr/>
      <dgm:t>
        <a:bodyPr/>
        <a:lstStyle/>
        <a:p>
          <a:endParaRPr lang="en-US" sz="1600" b="0" i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61FEBF0-CB2F-4364-8F44-722FB7578D18}" type="pres">
      <dgm:prSet presAssocID="{D7951F77-4E36-4893-91C6-3151A6D51694}" presName="root" presStyleCnt="0">
        <dgm:presLayoutVars>
          <dgm:dir/>
          <dgm:resizeHandles val="exact"/>
        </dgm:presLayoutVars>
      </dgm:prSet>
      <dgm:spPr/>
    </dgm:pt>
    <dgm:pt modelId="{763367BB-4527-4646-8015-D79C10A337E8}" type="pres">
      <dgm:prSet presAssocID="{BC68B812-A325-41D8-A08E-C2392666DF66}" presName="compNode" presStyleCnt="0"/>
      <dgm:spPr/>
    </dgm:pt>
    <dgm:pt modelId="{712D2B29-4977-4B70-ABE9-215A9E804015}" type="pres">
      <dgm:prSet presAssocID="{BC68B812-A325-41D8-A08E-C2392666DF66}" presName="bgRect" presStyleLbl="bgShp" presStyleIdx="0" presStyleCnt="2"/>
      <dgm:spPr>
        <a:prstGeom prst="rect">
          <a:avLst/>
        </a:prstGeom>
        <a:noFill/>
        <a:ln w="22225">
          <a:noFill/>
        </a:ln>
        <a:effectLst/>
      </dgm:spPr>
    </dgm:pt>
    <dgm:pt modelId="{6C7A9EF9-02EB-4D4D-A251-EC3A2F0EFD57}" type="pres">
      <dgm:prSet presAssocID="{BC68B812-A325-41D8-A08E-C2392666DF66}" presName="iconRect" presStyleLbl="node1" presStyleIdx="0" presStyleCnt="2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13497251-DF6D-4038-B1ED-CA29B33C0A2F}" type="pres">
      <dgm:prSet presAssocID="{BC68B812-A325-41D8-A08E-C2392666DF66}" presName="spaceRect" presStyleCnt="0"/>
      <dgm:spPr/>
    </dgm:pt>
    <dgm:pt modelId="{516FEABD-B159-4827-91AC-07F0FC9EFC37}" type="pres">
      <dgm:prSet presAssocID="{BC68B812-A325-41D8-A08E-C2392666DF66}" presName="parTx" presStyleLbl="revTx" presStyleIdx="0" presStyleCnt="2">
        <dgm:presLayoutVars>
          <dgm:chMax val="0"/>
          <dgm:chPref val="0"/>
        </dgm:presLayoutVars>
      </dgm:prSet>
      <dgm:spPr/>
    </dgm:pt>
    <dgm:pt modelId="{580E91A4-0DB6-46AF-871B-67918081435B}" type="pres">
      <dgm:prSet presAssocID="{E950D3C2-0472-429B-98B0-86C856FA65A1}" presName="sibTrans" presStyleCnt="0"/>
      <dgm:spPr/>
    </dgm:pt>
    <dgm:pt modelId="{DD57C002-1714-4E12-872A-FCE88CC043FE}" type="pres">
      <dgm:prSet presAssocID="{7D1766B6-66CF-40CE-9693-BD20AFFFA3C9}" presName="compNode" presStyleCnt="0"/>
      <dgm:spPr/>
    </dgm:pt>
    <dgm:pt modelId="{59534EC1-7FD9-454B-8378-AACE14683CA9}" type="pres">
      <dgm:prSet presAssocID="{7D1766B6-66CF-40CE-9693-BD20AFFFA3C9}" presName="bgRect" presStyleLbl="bgShp" presStyleIdx="1" presStyleCnt="2"/>
      <dgm:spPr>
        <a:prstGeom prst="rect">
          <a:avLst/>
        </a:prstGeom>
        <a:noFill/>
        <a:ln w="22225">
          <a:noFill/>
        </a:ln>
        <a:effectLst/>
      </dgm:spPr>
    </dgm:pt>
    <dgm:pt modelId="{E81A461C-9D61-4B88-8277-F9DC532D2140}" type="pres">
      <dgm:prSet presAssocID="{7D1766B6-66CF-40CE-9693-BD20AFFFA3C9}" presName="iconRect" presStyleLbl="node1" presStyleIdx="1" presStyleCnt="2"/>
      <dgm:spPr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79C87944-7AB8-4146-A381-E36FC48D5AE7}" type="pres">
      <dgm:prSet presAssocID="{7D1766B6-66CF-40CE-9693-BD20AFFFA3C9}" presName="spaceRect" presStyleCnt="0"/>
      <dgm:spPr/>
    </dgm:pt>
    <dgm:pt modelId="{CC81887C-6C6F-4E1A-BA2B-49AE8504B865}" type="pres">
      <dgm:prSet presAssocID="{7D1766B6-66CF-40CE-9693-BD20AFFFA3C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90986C5B-BF7B-4231-8046-782BAE77E788}" type="presOf" srcId="{BC68B812-A325-41D8-A08E-C2392666DF66}" destId="{516FEABD-B159-4827-91AC-07F0FC9EFC37}" srcOrd="0" destOrd="0" presId="urn:microsoft.com/office/officeart/2018/2/layout/IconVerticalSolidList"/>
    <dgm:cxn modelId="{643FF34F-8DBA-4A80-B845-400878209600}" type="presOf" srcId="{7D1766B6-66CF-40CE-9693-BD20AFFFA3C9}" destId="{CC81887C-6C6F-4E1A-BA2B-49AE8504B865}" srcOrd="0" destOrd="0" presId="urn:microsoft.com/office/officeart/2018/2/layout/IconVerticalSolidList"/>
    <dgm:cxn modelId="{9D5AFC8C-3FE5-4AED-9F29-5D039E47B81F}" type="presOf" srcId="{D7951F77-4E36-4893-91C6-3151A6D51694}" destId="{F61FEBF0-CB2F-4364-8F44-722FB7578D18}" srcOrd="0" destOrd="0" presId="urn:microsoft.com/office/officeart/2018/2/layout/IconVerticalSolidList"/>
    <dgm:cxn modelId="{EA0F618E-4C96-42F0-9E3C-66B0158BCCBE}" srcId="{D7951F77-4E36-4893-91C6-3151A6D51694}" destId="{7D1766B6-66CF-40CE-9693-BD20AFFFA3C9}" srcOrd="1" destOrd="0" parTransId="{76694DF4-F7BE-4AF1-9E12-BAEDD42D9ED3}" sibTransId="{0C6A2CC7-5741-4D63-A8FF-E7E06F0D1222}"/>
    <dgm:cxn modelId="{AAD26E9B-C129-46B7-BFCC-98D5999B6B9A}" srcId="{D7951F77-4E36-4893-91C6-3151A6D51694}" destId="{BC68B812-A325-41D8-A08E-C2392666DF66}" srcOrd="0" destOrd="0" parTransId="{23A01A1D-B409-49E7-91BA-2321B9A237C2}" sibTransId="{E950D3C2-0472-429B-98B0-86C856FA65A1}"/>
    <dgm:cxn modelId="{AC8A67FF-09EA-4C04-AE25-5A9F33A57654}" type="presParOf" srcId="{F61FEBF0-CB2F-4364-8F44-722FB7578D18}" destId="{763367BB-4527-4646-8015-D79C10A337E8}" srcOrd="0" destOrd="0" presId="urn:microsoft.com/office/officeart/2018/2/layout/IconVerticalSolidList"/>
    <dgm:cxn modelId="{5BC094CB-F2E0-4918-9AC7-082F24D0AC9E}" type="presParOf" srcId="{763367BB-4527-4646-8015-D79C10A337E8}" destId="{712D2B29-4977-4B70-ABE9-215A9E804015}" srcOrd="0" destOrd="0" presId="urn:microsoft.com/office/officeart/2018/2/layout/IconVerticalSolidList"/>
    <dgm:cxn modelId="{8583FA80-D558-4B21-9EFE-C8F712D37D97}" type="presParOf" srcId="{763367BB-4527-4646-8015-D79C10A337E8}" destId="{6C7A9EF9-02EB-4D4D-A251-EC3A2F0EFD57}" srcOrd="1" destOrd="0" presId="urn:microsoft.com/office/officeart/2018/2/layout/IconVerticalSolidList"/>
    <dgm:cxn modelId="{FF2B3AFE-5D78-4AF4-BD5D-10DA64FD2E34}" type="presParOf" srcId="{763367BB-4527-4646-8015-D79C10A337E8}" destId="{13497251-DF6D-4038-B1ED-CA29B33C0A2F}" srcOrd="2" destOrd="0" presId="urn:microsoft.com/office/officeart/2018/2/layout/IconVerticalSolidList"/>
    <dgm:cxn modelId="{03E26A79-059D-4B0B-B311-C422C1F45874}" type="presParOf" srcId="{763367BB-4527-4646-8015-D79C10A337E8}" destId="{516FEABD-B159-4827-91AC-07F0FC9EFC37}" srcOrd="3" destOrd="0" presId="urn:microsoft.com/office/officeart/2018/2/layout/IconVerticalSolidList"/>
    <dgm:cxn modelId="{7DF7C674-8C32-4721-BFBF-41FDC484E9DE}" type="presParOf" srcId="{F61FEBF0-CB2F-4364-8F44-722FB7578D18}" destId="{580E91A4-0DB6-46AF-871B-67918081435B}" srcOrd="1" destOrd="0" presId="urn:microsoft.com/office/officeart/2018/2/layout/IconVerticalSolidList"/>
    <dgm:cxn modelId="{69E1E3B7-31C1-4B29-966A-E5A8BB0D531A}" type="presParOf" srcId="{F61FEBF0-CB2F-4364-8F44-722FB7578D18}" destId="{DD57C002-1714-4E12-872A-FCE88CC043FE}" srcOrd="2" destOrd="0" presId="urn:microsoft.com/office/officeart/2018/2/layout/IconVerticalSolidList"/>
    <dgm:cxn modelId="{EFAE7F8F-7259-4084-AAA5-1FF2B2F8421F}" type="presParOf" srcId="{DD57C002-1714-4E12-872A-FCE88CC043FE}" destId="{59534EC1-7FD9-454B-8378-AACE14683CA9}" srcOrd="0" destOrd="0" presId="urn:microsoft.com/office/officeart/2018/2/layout/IconVerticalSolidList"/>
    <dgm:cxn modelId="{800A25F1-C44E-4FE9-8A17-1481D23F9CD2}" type="presParOf" srcId="{DD57C002-1714-4E12-872A-FCE88CC043FE}" destId="{E81A461C-9D61-4B88-8277-F9DC532D2140}" srcOrd="1" destOrd="0" presId="urn:microsoft.com/office/officeart/2018/2/layout/IconVerticalSolidList"/>
    <dgm:cxn modelId="{A87D708E-7950-48D7-9212-063B037786BA}" type="presParOf" srcId="{DD57C002-1714-4E12-872A-FCE88CC043FE}" destId="{79C87944-7AB8-4146-A381-E36FC48D5AE7}" srcOrd="2" destOrd="0" presId="urn:microsoft.com/office/officeart/2018/2/layout/IconVerticalSolidList"/>
    <dgm:cxn modelId="{EC725DBF-F357-4C9A-A034-C4DE0610B5FD}" type="presParOf" srcId="{DD57C002-1714-4E12-872A-FCE88CC043FE}" destId="{CC81887C-6C6F-4E1A-BA2B-49AE8504B865}" srcOrd="3" destOrd="0" presId="urn:microsoft.com/office/officeart/2018/2/layout/IconVerticalSoli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37C430-843C-4847-8C13-590217A629B8}">
      <dsp:nvSpPr>
        <dsp:cNvPr id="0" name=""/>
        <dsp:cNvSpPr/>
      </dsp:nvSpPr>
      <dsp:spPr>
        <a:xfrm>
          <a:off x="97944" y="458706"/>
          <a:ext cx="2263577" cy="7073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124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/>
            <a:t>Perencanaan anggaran</a:t>
          </a:r>
          <a:endParaRPr lang="en-ID" sz="1500" kern="1200"/>
        </a:p>
      </dsp:txBody>
      <dsp:txXfrm>
        <a:off x="97944" y="458706"/>
        <a:ext cx="2263577" cy="707367"/>
      </dsp:txXfrm>
    </dsp:sp>
    <dsp:sp modelId="{52C8DBD9-F362-43D6-B1AA-98D0E6CE22DA}">
      <dsp:nvSpPr>
        <dsp:cNvPr id="0" name=""/>
        <dsp:cNvSpPr/>
      </dsp:nvSpPr>
      <dsp:spPr>
        <a:xfrm>
          <a:off x="3628" y="356530"/>
          <a:ext cx="495157" cy="74273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9D03DA-6250-4626-A7C5-8DE6D9F2A0B5}">
      <dsp:nvSpPr>
        <dsp:cNvPr id="0" name=""/>
        <dsp:cNvSpPr/>
      </dsp:nvSpPr>
      <dsp:spPr>
        <a:xfrm>
          <a:off x="2562623" y="458706"/>
          <a:ext cx="2263577" cy="7073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124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/>
            <a:t>Perencanaan asuransi jiwa syariah</a:t>
          </a:r>
          <a:endParaRPr lang="en-ID" sz="1500" kern="1200"/>
        </a:p>
      </dsp:txBody>
      <dsp:txXfrm>
        <a:off x="2562623" y="458706"/>
        <a:ext cx="2263577" cy="707367"/>
      </dsp:txXfrm>
    </dsp:sp>
    <dsp:sp modelId="{FAC9448C-18B2-452C-B88E-2E6697241BD9}">
      <dsp:nvSpPr>
        <dsp:cNvPr id="0" name=""/>
        <dsp:cNvSpPr/>
      </dsp:nvSpPr>
      <dsp:spPr>
        <a:xfrm>
          <a:off x="2468307" y="356530"/>
          <a:ext cx="495157" cy="74273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3000" r="-9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E6A9D7-A635-43A4-AAAE-68EFDD935DB8}">
      <dsp:nvSpPr>
        <dsp:cNvPr id="0" name=""/>
        <dsp:cNvSpPr/>
      </dsp:nvSpPr>
      <dsp:spPr>
        <a:xfrm>
          <a:off x="5027302" y="458706"/>
          <a:ext cx="2263577" cy="7073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124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i="0" kern="1200"/>
            <a:t>Perencanaan dana pensiun</a:t>
          </a:r>
          <a:endParaRPr lang="en-ID" sz="1500" kern="1200"/>
        </a:p>
      </dsp:txBody>
      <dsp:txXfrm>
        <a:off x="5027302" y="458706"/>
        <a:ext cx="2263577" cy="707367"/>
      </dsp:txXfrm>
    </dsp:sp>
    <dsp:sp modelId="{6B60A9BF-76CA-4C65-A343-70C70FA7D15A}">
      <dsp:nvSpPr>
        <dsp:cNvPr id="0" name=""/>
        <dsp:cNvSpPr/>
      </dsp:nvSpPr>
      <dsp:spPr>
        <a:xfrm>
          <a:off x="4932986" y="356530"/>
          <a:ext cx="495157" cy="74273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69F74A-E47C-458E-ABDC-4B7A02AA11E6}">
      <dsp:nvSpPr>
        <dsp:cNvPr id="0" name=""/>
        <dsp:cNvSpPr/>
      </dsp:nvSpPr>
      <dsp:spPr>
        <a:xfrm>
          <a:off x="97944" y="1349203"/>
          <a:ext cx="2263577" cy="7073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124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b="0" i="0" kern="1200"/>
            <a:t>Perencanaan dana Pendidikan anak</a:t>
          </a:r>
          <a:endParaRPr lang="en-ID" sz="1500" kern="1200"/>
        </a:p>
      </dsp:txBody>
      <dsp:txXfrm>
        <a:off x="97944" y="1349203"/>
        <a:ext cx="2263577" cy="707367"/>
      </dsp:txXfrm>
    </dsp:sp>
    <dsp:sp modelId="{F889AA49-F9D5-46DC-A9D9-1911D3FC6C58}">
      <dsp:nvSpPr>
        <dsp:cNvPr id="0" name=""/>
        <dsp:cNvSpPr/>
      </dsp:nvSpPr>
      <dsp:spPr>
        <a:xfrm>
          <a:off x="3628" y="1247028"/>
          <a:ext cx="495157" cy="74273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3000" r="-7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F5324-A6EF-4E5A-98E9-221AB8761E81}">
      <dsp:nvSpPr>
        <dsp:cNvPr id="0" name=""/>
        <dsp:cNvSpPr/>
      </dsp:nvSpPr>
      <dsp:spPr>
        <a:xfrm>
          <a:off x="2562623" y="1349203"/>
          <a:ext cx="2263577" cy="7073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124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b="0" i="0" kern="1200" dirty="0" err="1"/>
            <a:t>Perencanaan</a:t>
          </a:r>
          <a:r>
            <a:rPr lang="en-ID" sz="1500" b="0" i="0" kern="1200" dirty="0"/>
            <a:t> </a:t>
          </a:r>
          <a:r>
            <a:rPr lang="en-ID" sz="1500" b="0" i="0" kern="1200" dirty="0" err="1"/>
            <a:t>pembelian</a:t>
          </a:r>
          <a:r>
            <a:rPr lang="en-ID" sz="1500" b="0" i="0" kern="1200" dirty="0"/>
            <a:t> </a:t>
          </a:r>
          <a:r>
            <a:rPr lang="en-ID" sz="1500" b="0" i="0" kern="1200" dirty="0" err="1"/>
            <a:t>rumah</a:t>
          </a:r>
          <a:endParaRPr lang="en-ID" sz="1500" kern="1200" dirty="0"/>
        </a:p>
      </dsp:txBody>
      <dsp:txXfrm>
        <a:off x="2562623" y="1349203"/>
        <a:ext cx="2263577" cy="707367"/>
      </dsp:txXfrm>
    </dsp:sp>
    <dsp:sp modelId="{F687BD6A-5C3D-4888-86FC-B0BAFDBEE1C0}">
      <dsp:nvSpPr>
        <dsp:cNvPr id="0" name=""/>
        <dsp:cNvSpPr/>
      </dsp:nvSpPr>
      <dsp:spPr>
        <a:xfrm>
          <a:off x="2468307" y="1247028"/>
          <a:ext cx="495157" cy="74273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7000" r="-7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959989-CCDA-4691-8EB9-D7B73838BA0A}">
      <dsp:nvSpPr>
        <dsp:cNvPr id="0" name=""/>
        <dsp:cNvSpPr/>
      </dsp:nvSpPr>
      <dsp:spPr>
        <a:xfrm>
          <a:off x="5027302" y="1349203"/>
          <a:ext cx="2263577" cy="7073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124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b="0" i="0" kern="1200"/>
            <a:t>Perencanaan ibadah haji</a:t>
          </a:r>
          <a:endParaRPr lang="en-ID" sz="1500" kern="1200"/>
        </a:p>
      </dsp:txBody>
      <dsp:txXfrm>
        <a:off x="5027302" y="1349203"/>
        <a:ext cx="2263577" cy="707367"/>
      </dsp:txXfrm>
    </dsp:sp>
    <dsp:sp modelId="{A19FE502-7CA1-4048-BA95-6DDEA4B5EEDC}">
      <dsp:nvSpPr>
        <dsp:cNvPr id="0" name=""/>
        <dsp:cNvSpPr/>
      </dsp:nvSpPr>
      <dsp:spPr>
        <a:xfrm>
          <a:off x="4932986" y="1247028"/>
          <a:ext cx="495157" cy="742736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74AEE5-2673-464F-B57C-DFC0FB72A5A4}">
      <dsp:nvSpPr>
        <dsp:cNvPr id="0" name=""/>
        <dsp:cNvSpPr/>
      </dsp:nvSpPr>
      <dsp:spPr>
        <a:xfrm>
          <a:off x="2562623" y="2239701"/>
          <a:ext cx="2263577" cy="7073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124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b="0" i="0" kern="1200"/>
            <a:t>Laporan keuangan pribadi</a:t>
          </a:r>
          <a:endParaRPr lang="en-ID" sz="1500" kern="1200"/>
        </a:p>
      </dsp:txBody>
      <dsp:txXfrm>
        <a:off x="2562623" y="2239701"/>
        <a:ext cx="2263577" cy="707367"/>
      </dsp:txXfrm>
    </dsp:sp>
    <dsp:sp modelId="{590951BE-C6AF-4747-8798-931F529C1B4D}">
      <dsp:nvSpPr>
        <dsp:cNvPr id="0" name=""/>
        <dsp:cNvSpPr/>
      </dsp:nvSpPr>
      <dsp:spPr>
        <a:xfrm>
          <a:off x="2468307" y="2137525"/>
          <a:ext cx="495157" cy="74273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3000" r="-8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9A5E50-02B4-4143-8DE8-69DEFAAA7831}">
      <dsp:nvSpPr>
        <dsp:cNvPr id="0" name=""/>
        <dsp:cNvSpPr/>
      </dsp:nvSpPr>
      <dsp:spPr>
        <a:xfrm>
          <a:off x="4124168" y="1010036"/>
          <a:ext cx="970622" cy="4619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790"/>
              </a:lnTo>
              <a:lnTo>
                <a:pt x="970622" y="314790"/>
              </a:lnTo>
              <a:lnTo>
                <a:pt x="970622" y="46192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D7017-1337-4C90-9C67-5F5F58ABCC2B}">
      <dsp:nvSpPr>
        <dsp:cNvPr id="0" name=""/>
        <dsp:cNvSpPr/>
      </dsp:nvSpPr>
      <dsp:spPr>
        <a:xfrm>
          <a:off x="3153545" y="1010036"/>
          <a:ext cx="970622" cy="461928"/>
        </a:xfrm>
        <a:custGeom>
          <a:avLst/>
          <a:gdLst/>
          <a:ahLst/>
          <a:cxnLst/>
          <a:rect l="0" t="0" r="0" b="0"/>
          <a:pathLst>
            <a:path>
              <a:moveTo>
                <a:pt x="970622" y="0"/>
              </a:moveTo>
              <a:lnTo>
                <a:pt x="970622" y="314790"/>
              </a:lnTo>
              <a:lnTo>
                <a:pt x="0" y="314790"/>
              </a:lnTo>
              <a:lnTo>
                <a:pt x="0" y="46192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2CE295-D620-4877-95FD-71009256A6BB}">
      <dsp:nvSpPr>
        <dsp:cNvPr id="0" name=""/>
        <dsp:cNvSpPr/>
      </dsp:nvSpPr>
      <dsp:spPr>
        <a:xfrm>
          <a:off x="3330022" y="1471"/>
          <a:ext cx="1588291" cy="10085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3B9938-3F2C-4760-843E-A026F330EC66}">
      <dsp:nvSpPr>
        <dsp:cNvPr id="0" name=""/>
        <dsp:cNvSpPr/>
      </dsp:nvSpPr>
      <dsp:spPr>
        <a:xfrm>
          <a:off x="3506499" y="169124"/>
          <a:ext cx="1588291" cy="10085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0" i="0" kern="1200"/>
            <a:t>Perencanaan Keuangan Sakinah</a:t>
          </a:r>
          <a:endParaRPr lang="id-ID" sz="1800" kern="1200"/>
        </a:p>
      </dsp:txBody>
      <dsp:txXfrm>
        <a:off x="3536039" y="198664"/>
        <a:ext cx="1529211" cy="949484"/>
      </dsp:txXfrm>
    </dsp:sp>
    <dsp:sp modelId="{29072283-3F83-45B2-98A1-194C8825B264}">
      <dsp:nvSpPr>
        <dsp:cNvPr id="0" name=""/>
        <dsp:cNvSpPr/>
      </dsp:nvSpPr>
      <dsp:spPr>
        <a:xfrm>
          <a:off x="2359400" y="1471964"/>
          <a:ext cx="1588291" cy="10085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8645F7-B810-4076-9239-E028B8A88769}">
      <dsp:nvSpPr>
        <dsp:cNvPr id="0" name=""/>
        <dsp:cNvSpPr/>
      </dsp:nvSpPr>
      <dsp:spPr>
        <a:xfrm>
          <a:off x="2535876" y="1639616"/>
          <a:ext cx="1588291" cy="10085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0" i="0" kern="1200"/>
            <a:t>Pribadi</a:t>
          </a:r>
          <a:endParaRPr lang="id-ID" sz="1800" kern="1200"/>
        </a:p>
      </dsp:txBody>
      <dsp:txXfrm>
        <a:off x="2565416" y="1669156"/>
        <a:ext cx="1529211" cy="949484"/>
      </dsp:txXfrm>
    </dsp:sp>
    <dsp:sp modelId="{EAA2A17F-4439-41D9-9095-7DDA7668C521}">
      <dsp:nvSpPr>
        <dsp:cNvPr id="0" name=""/>
        <dsp:cNvSpPr/>
      </dsp:nvSpPr>
      <dsp:spPr>
        <a:xfrm>
          <a:off x="4300644" y="1471964"/>
          <a:ext cx="1588291" cy="10085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3DE947-072A-4557-B0BF-040E463AA67B}">
      <dsp:nvSpPr>
        <dsp:cNvPr id="0" name=""/>
        <dsp:cNvSpPr/>
      </dsp:nvSpPr>
      <dsp:spPr>
        <a:xfrm>
          <a:off x="4477121" y="1639616"/>
          <a:ext cx="1588291" cy="10085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0" i="0" kern="1200"/>
            <a:t>Keluarga</a:t>
          </a:r>
          <a:endParaRPr lang="id-ID" sz="1800" kern="1200"/>
        </a:p>
      </dsp:txBody>
      <dsp:txXfrm>
        <a:off x="4506661" y="1669156"/>
        <a:ext cx="1529211" cy="94948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0255F8-0FB8-4E41-9A5A-5582638D9679}">
      <dsp:nvSpPr>
        <dsp:cNvPr id="0" name=""/>
        <dsp:cNvSpPr/>
      </dsp:nvSpPr>
      <dsp:spPr>
        <a:xfrm>
          <a:off x="3641" y="0"/>
          <a:ext cx="926946" cy="16525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b="1" i="0" kern="1200" dirty="0"/>
            <a:t>Ibadah </a:t>
          </a:r>
          <a:endParaRPr lang="id-ID" sz="1100" b="1" kern="1200" dirty="0"/>
        </a:p>
      </dsp:txBody>
      <dsp:txXfrm>
        <a:off x="30790" y="27149"/>
        <a:ext cx="872648" cy="1598233"/>
      </dsp:txXfrm>
    </dsp:sp>
    <dsp:sp modelId="{2C8AD449-7142-42BA-9FCC-EAA56EEB89B0}">
      <dsp:nvSpPr>
        <dsp:cNvPr id="0" name=""/>
        <dsp:cNvSpPr/>
      </dsp:nvSpPr>
      <dsp:spPr>
        <a:xfrm>
          <a:off x="1086315" y="0"/>
          <a:ext cx="926946" cy="16525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b="1" i="0" kern="1200" dirty="0"/>
            <a:t>Kebutuhan</a:t>
          </a:r>
          <a:endParaRPr lang="id-ID" sz="1100" b="1" kern="1200" dirty="0"/>
        </a:p>
      </dsp:txBody>
      <dsp:txXfrm>
        <a:off x="1113464" y="27149"/>
        <a:ext cx="872648" cy="1598233"/>
      </dsp:txXfrm>
    </dsp:sp>
    <dsp:sp modelId="{9146358D-00A5-4036-B308-628A0C1E8BE2}">
      <dsp:nvSpPr>
        <dsp:cNvPr id="0" name=""/>
        <dsp:cNvSpPr/>
      </dsp:nvSpPr>
      <dsp:spPr>
        <a:xfrm>
          <a:off x="2168989" y="0"/>
          <a:ext cx="926946" cy="16525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b="1" i="0" kern="1200"/>
            <a:t>Kesehatan</a:t>
          </a:r>
          <a:endParaRPr lang="id-ID" sz="1100" b="1" kern="1200"/>
        </a:p>
      </dsp:txBody>
      <dsp:txXfrm>
        <a:off x="2196138" y="27149"/>
        <a:ext cx="872648" cy="1598233"/>
      </dsp:txXfrm>
    </dsp:sp>
    <dsp:sp modelId="{8712D004-382F-4FC4-AB78-5C03E6E3D356}">
      <dsp:nvSpPr>
        <dsp:cNvPr id="0" name=""/>
        <dsp:cNvSpPr/>
      </dsp:nvSpPr>
      <dsp:spPr>
        <a:xfrm>
          <a:off x="3251663" y="0"/>
          <a:ext cx="926946" cy="16525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b="1" i="0" kern="1200"/>
            <a:t>Pendidikan</a:t>
          </a:r>
          <a:endParaRPr lang="id-ID" sz="1100" b="1" kern="1200"/>
        </a:p>
      </dsp:txBody>
      <dsp:txXfrm>
        <a:off x="3278812" y="27149"/>
        <a:ext cx="872648" cy="1598233"/>
      </dsp:txXfrm>
    </dsp:sp>
    <dsp:sp modelId="{BB69C103-DED5-436C-B752-CED6B2906273}">
      <dsp:nvSpPr>
        <dsp:cNvPr id="0" name=""/>
        <dsp:cNvSpPr/>
      </dsp:nvSpPr>
      <dsp:spPr>
        <a:xfrm>
          <a:off x="4334337" y="0"/>
          <a:ext cx="926946" cy="16525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b="1" i="0" kern="1200"/>
            <a:t>Liburan</a:t>
          </a:r>
          <a:endParaRPr lang="id-ID" sz="1100" b="1" kern="1200"/>
        </a:p>
      </dsp:txBody>
      <dsp:txXfrm>
        <a:off x="4361486" y="27149"/>
        <a:ext cx="872648" cy="1598233"/>
      </dsp:txXfrm>
    </dsp:sp>
    <dsp:sp modelId="{68BDF6D3-FA8E-4AD4-8D22-A02F150AE93C}">
      <dsp:nvSpPr>
        <dsp:cNvPr id="0" name=""/>
        <dsp:cNvSpPr/>
      </dsp:nvSpPr>
      <dsp:spPr>
        <a:xfrm>
          <a:off x="5417011" y="0"/>
          <a:ext cx="926946" cy="16525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b="1" i="0" kern="1200"/>
            <a:t>Hari tua</a:t>
          </a:r>
          <a:endParaRPr lang="id-ID" sz="1100" b="1" kern="1200"/>
        </a:p>
      </dsp:txBody>
      <dsp:txXfrm>
        <a:off x="5444160" y="27149"/>
        <a:ext cx="872648" cy="1598233"/>
      </dsp:txXfrm>
    </dsp:sp>
    <dsp:sp modelId="{1541625F-F78E-43A6-BFB2-1CD22B67F6EF}">
      <dsp:nvSpPr>
        <dsp:cNvPr id="0" name=""/>
        <dsp:cNvSpPr/>
      </dsp:nvSpPr>
      <dsp:spPr>
        <a:xfrm>
          <a:off x="6499685" y="0"/>
          <a:ext cx="926946" cy="16525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b="1" i="0" kern="1200"/>
            <a:t>Waris</a:t>
          </a:r>
          <a:endParaRPr lang="id-ID" sz="1100" b="1" kern="1200"/>
        </a:p>
      </dsp:txBody>
      <dsp:txXfrm>
        <a:off x="6526834" y="27149"/>
        <a:ext cx="872648" cy="1598233"/>
      </dsp:txXfrm>
    </dsp:sp>
    <dsp:sp modelId="{C6D35F8C-E05B-4C0E-BD13-C8C76E490C57}">
      <dsp:nvSpPr>
        <dsp:cNvPr id="0" name=""/>
        <dsp:cNvSpPr/>
      </dsp:nvSpPr>
      <dsp:spPr>
        <a:xfrm>
          <a:off x="7582359" y="0"/>
          <a:ext cx="926946" cy="165253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100" b="1" i="0" kern="1200" dirty="0"/>
            <a:t>Investasi</a:t>
          </a:r>
          <a:endParaRPr lang="id-ID" sz="1100" b="1" kern="1200" dirty="0"/>
        </a:p>
      </dsp:txBody>
      <dsp:txXfrm>
        <a:off x="7609508" y="27149"/>
        <a:ext cx="872648" cy="159823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D2B29-4977-4B70-ABE9-215A9E804015}">
      <dsp:nvSpPr>
        <dsp:cNvPr id="0" name=""/>
        <dsp:cNvSpPr/>
      </dsp:nvSpPr>
      <dsp:spPr>
        <a:xfrm>
          <a:off x="0" y="435426"/>
          <a:ext cx="5006997" cy="879739"/>
        </a:xfrm>
        <a:prstGeom prst="rect">
          <a:avLst/>
        </a:prstGeom>
        <a:noFill/>
        <a:ln w="22225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7A9EF9-02EB-4D4D-A251-EC3A2F0EFD57}">
      <dsp:nvSpPr>
        <dsp:cNvPr id="0" name=""/>
        <dsp:cNvSpPr/>
      </dsp:nvSpPr>
      <dsp:spPr>
        <a:xfrm>
          <a:off x="266121" y="633368"/>
          <a:ext cx="483856" cy="483856"/>
        </a:xfrm>
        <a:prstGeom prst="rect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6FEABD-B159-4827-91AC-07F0FC9EFC37}">
      <dsp:nvSpPr>
        <dsp:cNvPr id="0" name=""/>
        <dsp:cNvSpPr/>
      </dsp:nvSpPr>
      <dsp:spPr>
        <a:xfrm>
          <a:off x="1016099" y="435426"/>
          <a:ext cx="3990898" cy="879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106" tIns="93106" rIns="93106" bIns="93106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chemeClr val="tx1">
                  <a:lumMod val="75000"/>
                  <a:lumOff val="25000"/>
                </a:schemeClr>
              </a:solidFill>
            </a:rPr>
            <a:t>Email</a:t>
          </a:r>
          <a:br>
            <a:rPr lang="en-US" sz="2000" b="0" i="0" kern="1200" dirty="0">
              <a:solidFill>
                <a:schemeClr val="tx1">
                  <a:lumMod val="75000"/>
                  <a:lumOff val="25000"/>
                </a:schemeClr>
              </a:solidFill>
            </a:rPr>
          </a:br>
          <a:r>
            <a:rPr lang="id-ID" sz="1600" b="0" i="0" kern="1200" dirty="0">
              <a:solidFill>
                <a:schemeClr val="tx1">
                  <a:lumMod val="75000"/>
                  <a:lumOff val="25000"/>
                </a:schemeClr>
              </a:solidFill>
              <a:hlinkClick xmlns:r="http://schemas.openxmlformats.org/officeDocument/2006/relationships" r:id="rId3"/>
            </a:rPr>
            <a:t>ahmaddahlanmalik</a:t>
          </a:r>
          <a:r>
            <a:rPr lang="en-US" sz="1600" b="0" i="0" kern="1200" dirty="0">
              <a:solidFill>
                <a:schemeClr val="tx1">
                  <a:lumMod val="75000"/>
                  <a:lumOff val="25000"/>
                </a:schemeClr>
              </a:solidFill>
              <a:hlinkClick xmlns:r="http://schemas.openxmlformats.org/officeDocument/2006/relationships" r:id="rId3"/>
            </a:rPr>
            <a:t>@email.com</a:t>
          </a:r>
          <a:r>
            <a:rPr lang="id-ID" sz="1600" b="0" i="0" kern="1200" dirty="0">
              <a:solidFill>
                <a:schemeClr val="tx1">
                  <a:lumMod val="75000"/>
                  <a:lumOff val="25000"/>
                </a:schemeClr>
              </a:solidFill>
            </a:rPr>
            <a:t> / </a:t>
          </a:r>
          <a:r>
            <a:rPr lang="id-ID" sz="1600" b="0" i="0" kern="1200" dirty="0">
              <a:solidFill>
                <a:schemeClr val="tx1">
                  <a:lumMod val="75000"/>
                  <a:lumOff val="25000"/>
                </a:schemeClr>
              </a:solidFill>
              <a:hlinkClick xmlns:r="http://schemas.openxmlformats.org/officeDocument/2006/relationships" r:id="rId4"/>
            </a:rPr>
            <a:t>ahmad.malik@uisi.ac.id</a:t>
          </a:r>
          <a:r>
            <a:rPr lang="id-ID" sz="1600" b="0" i="0" kern="1200" dirty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endParaRPr lang="en-US" sz="1600" b="0" i="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016099" y="435426"/>
        <a:ext cx="3990898" cy="879739"/>
      </dsp:txXfrm>
    </dsp:sp>
    <dsp:sp modelId="{59534EC1-7FD9-454B-8378-AACE14683CA9}">
      <dsp:nvSpPr>
        <dsp:cNvPr id="0" name=""/>
        <dsp:cNvSpPr/>
      </dsp:nvSpPr>
      <dsp:spPr>
        <a:xfrm>
          <a:off x="0" y="1528436"/>
          <a:ext cx="5006997" cy="879739"/>
        </a:xfrm>
        <a:prstGeom prst="rect">
          <a:avLst/>
        </a:prstGeom>
        <a:noFill/>
        <a:ln w="22225"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1A461C-9D61-4B88-8277-F9DC532D2140}">
      <dsp:nvSpPr>
        <dsp:cNvPr id="0" name=""/>
        <dsp:cNvSpPr/>
      </dsp:nvSpPr>
      <dsp:spPr>
        <a:xfrm>
          <a:off x="266121" y="1726378"/>
          <a:ext cx="483856" cy="483856"/>
        </a:xfrm>
        <a:prstGeom prst="rect">
          <a:avLst/>
        </a:prstGeom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81887C-6C6F-4E1A-BA2B-49AE8504B865}">
      <dsp:nvSpPr>
        <dsp:cNvPr id="0" name=""/>
        <dsp:cNvSpPr/>
      </dsp:nvSpPr>
      <dsp:spPr>
        <a:xfrm>
          <a:off x="1016099" y="1528436"/>
          <a:ext cx="3990898" cy="879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106" tIns="93106" rIns="93106" bIns="93106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0" kern="1200" dirty="0">
              <a:solidFill>
                <a:schemeClr val="tx1">
                  <a:lumMod val="75000"/>
                  <a:lumOff val="25000"/>
                </a:schemeClr>
              </a:solidFill>
            </a:rPr>
            <a:t>Phone</a:t>
          </a:r>
          <a:r>
            <a:rPr lang="id-ID" sz="2000" b="1" i="0" kern="1200" dirty="0">
              <a:solidFill>
                <a:schemeClr val="tx1">
                  <a:lumMod val="75000"/>
                  <a:lumOff val="25000"/>
                </a:schemeClr>
              </a:solidFill>
            </a:rPr>
            <a:t> &amp; Whatsapps</a:t>
          </a:r>
          <a:br>
            <a:rPr lang="en-US" sz="2000" b="0" i="0" kern="1200" dirty="0">
              <a:solidFill>
                <a:schemeClr val="tx1">
                  <a:lumMod val="75000"/>
                  <a:lumOff val="25000"/>
                </a:schemeClr>
              </a:solidFill>
            </a:rPr>
          </a:br>
          <a:r>
            <a:rPr lang="id-ID" sz="1600" b="0" i="0" kern="1200" dirty="0">
              <a:solidFill>
                <a:schemeClr val="tx1">
                  <a:lumMod val="75000"/>
                  <a:lumOff val="25000"/>
                </a:schemeClr>
              </a:solidFill>
            </a:rPr>
            <a:t>085732126165</a:t>
          </a:r>
          <a:endParaRPr lang="en-US" sz="1600" b="0" i="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016099" y="1528436"/>
        <a:ext cx="3990898" cy="879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9142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Mursalah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1.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dirujuk</a:t>
            </a:r>
            <a:r>
              <a:rPr lang="en-US" dirty="0"/>
              <a:t> pada </a:t>
            </a:r>
            <a:r>
              <a:rPr lang="en-US" dirty="0" err="1"/>
              <a:t>nash</a:t>
            </a:r>
            <a:r>
              <a:rPr lang="en-US" dirty="0"/>
              <a:t>, </a:t>
            </a:r>
            <a:r>
              <a:rPr lang="en-US" dirty="0" err="1"/>
              <a:t>akal</a:t>
            </a:r>
            <a:r>
              <a:rPr lang="en-US" dirty="0"/>
              <a:t>, </a:t>
            </a:r>
            <a:r>
              <a:rPr lang="en-US" dirty="0" err="1"/>
              <a:t>salafussholih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2. </a:t>
            </a:r>
            <a:r>
              <a:rPr lang="en-US" dirty="0" err="1"/>
              <a:t>Muamalat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ibadah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3. </a:t>
            </a:r>
            <a:r>
              <a:rPr lang="en-US" dirty="0" err="1"/>
              <a:t>Dhoruriyah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hajiyat</a:t>
            </a:r>
            <a:r>
              <a:rPr lang="en-US" dirty="0"/>
              <a:t> &amp; </a:t>
            </a:r>
            <a:r>
              <a:rPr lang="en-US" dirty="0" err="1"/>
              <a:t>tahsiniyat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2978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7003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4257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7219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7530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8598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4472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9810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6532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7468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4728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3037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75231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2243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Hendy </a:t>
            </a:r>
            <a:r>
              <a:rPr lang="en-US" dirty="0" err="1"/>
              <a:t>setiono</a:t>
            </a:r>
            <a:r>
              <a:rPr lang="en-US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0572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2918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466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69840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28683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018115d82_1_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018115d82_1_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61553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6039a3cf85_1_149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6039a3cf85_1_149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 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2452" y="310275"/>
            <a:ext cx="9180800" cy="4538300"/>
            <a:chOff x="-12452" y="310275"/>
            <a:chExt cx="9180800" cy="45383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311700" y="1447800"/>
            <a:ext cx="8520600" cy="145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52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311700" y="2887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BIG_NUMBER_1_1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5"/>
          <p:cNvGrpSpPr/>
          <p:nvPr/>
        </p:nvGrpSpPr>
        <p:grpSpPr>
          <a:xfrm>
            <a:off x="-12452" y="310275"/>
            <a:ext cx="9180800" cy="4538300"/>
            <a:chOff x="-12452" y="310275"/>
            <a:chExt cx="9180800" cy="4538300"/>
          </a:xfrm>
        </p:grpSpPr>
        <p:cxnSp>
          <p:nvCxnSpPr>
            <p:cNvPr id="66" name="Google Shape;66;p5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" name="Google Shape;67;p5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Google Shape;68;p5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" name="Google Shape;69;p5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" name="Google Shape;70;p5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" name="Google Shape;71;p5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" name="Google Shape;72;p5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" name="Google Shape;73;p5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" name="Google Shape;74;p5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" name="Google Shape;75;p5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5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77;p5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8" name="Google Shape;78;p5"/>
          <p:cNvSpPr txBox="1">
            <a:spLocks noGrp="1"/>
          </p:cNvSpPr>
          <p:nvPr>
            <p:ph type="subTitle" idx="1"/>
          </p:nvPr>
        </p:nvSpPr>
        <p:spPr>
          <a:xfrm>
            <a:off x="939525" y="2054550"/>
            <a:ext cx="2916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ctrTitle"/>
          </p:nvPr>
        </p:nvSpPr>
        <p:spPr>
          <a:xfrm>
            <a:off x="939525" y="516850"/>
            <a:ext cx="7290300" cy="7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24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&amp; CREDITS">
  <p:cSld name="BIG_NUMBER_1_1_3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17"/>
          <p:cNvGrpSpPr/>
          <p:nvPr/>
        </p:nvGrpSpPr>
        <p:grpSpPr>
          <a:xfrm>
            <a:off x="-12452" y="310275"/>
            <a:ext cx="9180800" cy="4538300"/>
            <a:chOff x="-12452" y="310275"/>
            <a:chExt cx="9180800" cy="4538300"/>
          </a:xfrm>
        </p:grpSpPr>
        <p:cxnSp>
          <p:nvCxnSpPr>
            <p:cNvPr id="273" name="Google Shape;273;p17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4" name="Google Shape;274;p17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17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17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7" name="Google Shape;277;p17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17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17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17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17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2" name="Google Shape;282;p17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17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17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85" name="Google Shape;285;p17"/>
          <p:cNvSpPr txBox="1">
            <a:spLocks noGrp="1"/>
          </p:cNvSpPr>
          <p:nvPr>
            <p:ph type="ctrTitle"/>
          </p:nvPr>
        </p:nvSpPr>
        <p:spPr>
          <a:xfrm>
            <a:off x="939525" y="897850"/>
            <a:ext cx="5126400" cy="7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36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3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86" name="Google Shape;286;p17"/>
          <p:cNvSpPr txBox="1">
            <a:spLocks noGrp="1"/>
          </p:cNvSpPr>
          <p:nvPr>
            <p:ph type="subTitle" idx="1"/>
          </p:nvPr>
        </p:nvSpPr>
        <p:spPr>
          <a:xfrm>
            <a:off x="939525" y="2054550"/>
            <a:ext cx="2916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17"/>
          <p:cNvSpPr txBox="1"/>
          <p:nvPr/>
        </p:nvSpPr>
        <p:spPr>
          <a:xfrm>
            <a:off x="939525" y="3533100"/>
            <a:ext cx="3103500" cy="10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800">
                <a:latin typeface="Comfortaa"/>
                <a:ea typeface="Comfortaa"/>
                <a:cs typeface="Comfortaa"/>
                <a:sym typeface="Comfortaa"/>
              </a:rPr>
              <a:t>CREDITS: This presentation template was created by </a:t>
            </a:r>
            <a:r>
              <a:rPr lang="en" sz="800" b="1"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2"/>
              </a:rPr>
              <a:t>Slidesgo</a:t>
            </a:r>
            <a:r>
              <a:rPr lang="en" sz="800">
                <a:latin typeface="Comfortaa"/>
                <a:ea typeface="Comfortaa"/>
                <a:cs typeface="Comfortaa"/>
                <a:sym typeface="Comfortaa"/>
              </a:rPr>
              <a:t>, including icons by </a:t>
            </a:r>
            <a:r>
              <a:rPr lang="en" sz="800" b="1"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/>
              </a:rPr>
              <a:t>Flatico</a:t>
            </a:r>
            <a:r>
              <a:rPr lang="en" sz="800"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/>
              </a:rPr>
              <a:t>n</a:t>
            </a:r>
            <a:r>
              <a:rPr lang="en" sz="800">
                <a:latin typeface="Comfortaa"/>
                <a:ea typeface="Comfortaa"/>
                <a:cs typeface="Comfortaa"/>
                <a:sym typeface="Comfortaa"/>
              </a:rPr>
              <a:t>, and infographics &amp; images by </a:t>
            </a:r>
            <a:r>
              <a:rPr lang="en" sz="800" b="1"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4"/>
              </a:rPr>
              <a:t>Freepik</a:t>
            </a:r>
            <a:r>
              <a:rPr lang="en" sz="800">
                <a:latin typeface="Comfortaa"/>
                <a:ea typeface="Comfortaa"/>
                <a:cs typeface="Comfortaa"/>
                <a:sym typeface="Comfortaa"/>
              </a:rPr>
              <a:t>. </a:t>
            </a:r>
            <a:endParaRPr sz="800"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sz="8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_1_1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bg>
      <p:bgPr>
        <a:solidFill>
          <a:schemeClr val="accent3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5" descr="comic-01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/>
          <p:nvPr/>
        </p:nvSpPr>
        <p:spPr>
          <a:xfrm>
            <a:off x="734600" y="763500"/>
            <a:ext cx="7879000" cy="4185275"/>
          </a:xfrm>
          <a:custGeom>
            <a:avLst/>
            <a:gdLst/>
            <a:ahLst/>
            <a:cxnLst/>
            <a:rect l="l" t="t" r="r" b="b"/>
            <a:pathLst>
              <a:path w="315160" h="167411" extrusionOk="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30" name="Google Shape;30;p5"/>
          <p:cNvSpPr/>
          <p:nvPr/>
        </p:nvSpPr>
        <p:spPr>
          <a:xfrm>
            <a:off x="506000" y="534900"/>
            <a:ext cx="7879000" cy="4185275"/>
          </a:xfrm>
          <a:custGeom>
            <a:avLst/>
            <a:gdLst/>
            <a:ahLst/>
            <a:cxnLst/>
            <a:rect l="l" t="t" r="r" b="b"/>
            <a:pathLst>
              <a:path w="315160" h="167411" extrusionOk="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w="76200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1052050" y="1545942"/>
            <a:ext cx="7710900" cy="3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SzPts val="3000"/>
              <a:buChar char="×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674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bg>
      <p:bgPr>
        <a:solidFill>
          <a:srgbClr val="24965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 descr="comic-01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/>
          <p:nvPr/>
        </p:nvSpPr>
        <p:spPr>
          <a:xfrm>
            <a:off x="734600" y="763500"/>
            <a:ext cx="7879000" cy="4185275"/>
          </a:xfrm>
          <a:custGeom>
            <a:avLst/>
            <a:gdLst/>
            <a:ahLst/>
            <a:cxnLst/>
            <a:rect l="l" t="t" r="r" b="b"/>
            <a:pathLst>
              <a:path w="315160" h="167411" extrusionOk="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001936">
              <a:alpha val="21920"/>
            </a:srgbClr>
          </a:solidFill>
          <a:ln>
            <a:noFill/>
          </a:ln>
        </p:spPr>
      </p:sp>
      <p:sp>
        <p:nvSpPr>
          <p:cNvPr id="37" name="Google Shape;37;p6"/>
          <p:cNvSpPr/>
          <p:nvPr/>
        </p:nvSpPr>
        <p:spPr>
          <a:xfrm>
            <a:off x="506000" y="534900"/>
            <a:ext cx="7879000" cy="4185275"/>
          </a:xfrm>
          <a:custGeom>
            <a:avLst/>
            <a:gdLst/>
            <a:ahLst/>
            <a:cxnLst/>
            <a:rect l="l" t="t" r="r" b="b"/>
            <a:pathLst>
              <a:path w="315160" h="167411" extrusionOk="0">
                <a:moveTo>
                  <a:pt x="0" y="0"/>
                </a:moveTo>
                <a:lnTo>
                  <a:pt x="315160" y="10409"/>
                </a:lnTo>
                <a:lnTo>
                  <a:pt x="310823" y="159315"/>
                </a:lnTo>
                <a:lnTo>
                  <a:pt x="9252" y="167411"/>
                </a:lnTo>
                <a:close/>
              </a:path>
            </a:pathLst>
          </a:custGeom>
          <a:solidFill>
            <a:srgbClr val="FFFFFF"/>
          </a:solidFill>
          <a:ln w="76200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 rot="161729">
            <a:off x="976261" y="876906"/>
            <a:ext cx="7029878" cy="76013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1073625" y="1550125"/>
            <a:ext cx="3396300" cy="26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×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74251" y="1550125"/>
            <a:ext cx="3396300" cy="26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×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×"/>
              <a:defRPr sz="22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980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Permanent Marker"/>
              <a:buNone/>
              <a:defRPr sz="28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fortaa"/>
              <a:buChar char="●"/>
              <a:defRPr sz="1100"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○"/>
              <a:defRPr sz="1100"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■"/>
              <a:defRPr sz="1100"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●"/>
              <a:defRPr sz="1100"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○"/>
              <a:defRPr sz="1100"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■"/>
              <a:defRPr sz="1100"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●"/>
              <a:defRPr sz="1100">
                <a:latin typeface="Comfortaa"/>
                <a:ea typeface="Comfortaa"/>
                <a:cs typeface="Comfortaa"/>
                <a:sym typeface="Comfortaa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○"/>
              <a:defRPr sz="1100">
                <a:latin typeface="Comfortaa"/>
                <a:ea typeface="Comfortaa"/>
                <a:cs typeface="Comfortaa"/>
                <a:sym typeface="Comfortaa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Font typeface="Comfortaa"/>
              <a:buChar char="■"/>
              <a:defRPr sz="1100"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63" r:id="rId3"/>
    <p:sldLayoutId id="2147483666" r:id="rId4"/>
    <p:sldLayoutId id="2147483669" r:id="rId5"/>
    <p:sldLayoutId id="2147483670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10" Type="http://schemas.openxmlformats.org/officeDocument/2006/relationships/image" Target="../media/image32.png"/><Relationship Id="rId4" Type="http://schemas.openxmlformats.org/officeDocument/2006/relationships/diagramLayout" Target="../diagrams/layout17.xml"/><Relationship Id="rId9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11" Type="http://schemas.openxmlformats.org/officeDocument/2006/relationships/image" Target="../media/image36.png"/><Relationship Id="rId5" Type="http://schemas.openxmlformats.org/officeDocument/2006/relationships/diagramQuickStyle" Target="../diagrams/quickStyle18.xml"/><Relationship Id="rId10" Type="http://schemas.openxmlformats.org/officeDocument/2006/relationships/image" Target="../media/image35.png"/><Relationship Id="rId4" Type="http://schemas.openxmlformats.org/officeDocument/2006/relationships/diagramLayout" Target="../diagrams/layout18.xml"/><Relationship Id="rId9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3"/>
          <p:cNvSpPr txBox="1">
            <a:spLocks noGrp="1"/>
          </p:cNvSpPr>
          <p:nvPr>
            <p:ph type="ctrTitle"/>
          </p:nvPr>
        </p:nvSpPr>
        <p:spPr>
          <a:xfrm>
            <a:off x="503762" y="252301"/>
            <a:ext cx="8520600" cy="202458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id-ID" dirty="0"/>
              <a:t>Maqashid Syariah in Financial Planning /Sakinah Finance</a:t>
            </a:r>
            <a:endParaRPr dirty="0"/>
          </a:p>
        </p:txBody>
      </p:sp>
      <p:grpSp>
        <p:nvGrpSpPr>
          <p:cNvPr id="330" name="Google Shape;330;p23"/>
          <p:cNvGrpSpPr/>
          <p:nvPr/>
        </p:nvGrpSpPr>
        <p:grpSpPr>
          <a:xfrm>
            <a:off x="-75881" y="2283499"/>
            <a:ext cx="772313" cy="497910"/>
            <a:chOff x="-75881" y="2283499"/>
            <a:chExt cx="772313" cy="497910"/>
          </a:xfrm>
        </p:grpSpPr>
        <p:sp>
          <p:nvSpPr>
            <p:cNvPr id="331" name="Google Shape;331;p23"/>
            <p:cNvSpPr/>
            <p:nvPr/>
          </p:nvSpPr>
          <p:spPr>
            <a:xfrm>
              <a:off x="36336" y="2283499"/>
              <a:ext cx="627897" cy="471965"/>
            </a:xfrm>
            <a:custGeom>
              <a:avLst/>
              <a:gdLst/>
              <a:ahLst/>
              <a:cxnLst/>
              <a:rect l="l" t="t" r="r" b="b"/>
              <a:pathLst>
                <a:path w="18974" h="14262" extrusionOk="0">
                  <a:moveTo>
                    <a:pt x="2988" y="1"/>
                  </a:moveTo>
                  <a:cubicBezTo>
                    <a:pt x="2525" y="1"/>
                    <a:pt x="2056" y="123"/>
                    <a:pt x="1593" y="416"/>
                  </a:cubicBezTo>
                  <a:cubicBezTo>
                    <a:pt x="1" y="1425"/>
                    <a:pt x="39" y="3716"/>
                    <a:pt x="350" y="5361"/>
                  </a:cubicBezTo>
                  <a:cubicBezTo>
                    <a:pt x="797" y="7721"/>
                    <a:pt x="2174" y="9760"/>
                    <a:pt x="3820" y="11461"/>
                  </a:cubicBezTo>
                  <a:cubicBezTo>
                    <a:pt x="5052" y="12735"/>
                    <a:pt x="6440" y="14261"/>
                    <a:pt x="8322" y="14261"/>
                  </a:cubicBezTo>
                  <a:cubicBezTo>
                    <a:pt x="8371" y="14261"/>
                    <a:pt x="8421" y="14260"/>
                    <a:pt x="8470" y="14258"/>
                  </a:cubicBezTo>
                  <a:cubicBezTo>
                    <a:pt x="12386" y="14096"/>
                    <a:pt x="16661" y="11734"/>
                    <a:pt x="18086" y="7966"/>
                  </a:cubicBezTo>
                  <a:cubicBezTo>
                    <a:pt x="18657" y="6462"/>
                    <a:pt x="18974" y="4192"/>
                    <a:pt x="17952" y="2803"/>
                  </a:cubicBezTo>
                  <a:cubicBezTo>
                    <a:pt x="17453" y="2124"/>
                    <a:pt x="16710" y="1879"/>
                    <a:pt x="15917" y="1879"/>
                  </a:cubicBezTo>
                  <a:cubicBezTo>
                    <a:pt x="15596" y="1879"/>
                    <a:pt x="15266" y="1919"/>
                    <a:pt x="14941" y="1987"/>
                  </a:cubicBezTo>
                  <a:cubicBezTo>
                    <a:pt x="14900" y="1970"/>
                    <a:pt x="14860" y="1956"/>
                    <a:pt x="14817" y="1944"/>
                  </a:cubicBezTo>
                  <a:cubicBezTo>
                    <a:pt x="14573" y="1878"/>
                    <a:pt x="14346" y="1848"/>
                    <a:pt x="14131" y="1848"/>
                  </a:cubicBezTo>
                  <a:cubicBezTo>
                    <a:pt x="13095" y="1848"/>
                    <a:pt x="12355" y="2550"/>
                    <a:pt x="11556" y="3329"/>
                  </a:cubicBezTo>
                  <a:cubicBezTo>
                    <a:pt x="10541" y="4317"/>
                    <a:pt x="9538" y="5315"/>
                    <a:pt x="8535" y="6314"/>
                  </a:cubicBezTo>
                  <a:cubicBezTo>
                    <a:pt x="8423" y="4413"/>
                    <a:pt x="7620" y="2785"/>
                    <a:pt x="6213" y="1454"/>
                  </a:cubicBezTo>
                  <a:cubicBezTo>
                    <a:pt x="6087" y="1333"/>
                    <a:pt x="5935" y="1244"/>
                    <a:pt x="5767" y="1194"/>
                  </a:cubicBezTo>
                  <a:cubicBezTo>
                    <a:pt x="4945" y="560"/>
                    <a:pt x="3980" y="1"/>
                    <a:pt x="298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3"/>
            <p:cNvSpPr/>
            <p:nvPr/>
          </p:nvSpPr>
          <p:spPr>
            <a:xfrm>
              <a:off x="-75881" y="2283664"/>
              <a:ext cx="772313" cy="497744"/>
            </a:xfrm>
            <a:custGeom>
              <a:avLst/>
              <a:gdLst/>
              <a:ahLst/>
              <a:cxnLst/>
              <a:rect l="l" t="t" r="r" b="b"/>
              <a:pathLst>
                <a:path w="23338" h="15041" extrusionOk="0">
                  <a:moveTo>
                    <a:pt x="7095" y="721"/>
                  </a:moveTo>
                  <a:cubicBezTo>
                    <a:pt x="7622" y="721"/>
                    <a:pt x="8178" y="845"/>
                    <a:pt x="8741" y="1117"/>
                  </a:cubicBezTo>
                  <a:cubicBezTo>
                    <a:pt x="10751" y="2088"/>
                    <a:pt x="11547" y="4287"/>
                    <a:pt x="11823" y="6364"/>
                  </a:cubicBezTo>
                  <a:cubicBezTo>
                    <a:pt x="11672" y="6627"/>
                    <a:pt x="11920" y="6868"/>
                    <a:pt x="12174" y="6868"/>
                  </a:cubicBezTo>
                  <a:cubicBezTo>
                    <a:pt x="12290" y="6868"/>
                    <a:pt x="12407" y="6819"/>
                    <a:pt x="12489" y="6699"/>
                  </a:cubicBezTo>
                  <a:cubicBezTo>
                    <a:pt x="13875" y="4691"/>
                    <a:pt x="15594" y="2216"/>
                    <a:pt x="18283" y="2043"/>
                  </a:cubicBezTo>
                  <a:cubicBezTo>
                    <a:pt x="18379" y="2037"/>
                    <a:pt x="18473" y="2034"/>
                    <a:pt x="18566" y="2034"/>
                  </a:cubicBezTo>
                  <a:cubicBezTo>
                    <a:pt x="21416" y="2034"/>
                    <a:pt x="22590" y="4930"/>
                    <a:pt x="21547" y="7369"/>
                  </a:cubicBezTo>
                  <a:cubicBezTo>
                    <a:pt x="19845" y="11346"/>
                    <a:pt x="14967" y="13248"/>
                    <a:pt x="11085" y="14216"/>
                  </a:cubicBezTo>
                  <a:cubicBezTo>
                    <a:pt x="11079" y="14216"/>
                    <a:pt x="11075" y="14221"/>
                    <a:pt x="11071" y="14222"/>
                  </a:cubicBezTo>
                  <a:cubicBezTo>
                    <a:pt x="8029" y="12032"/>
                    <a:pt x="3303" y="8519"/>
                    <a:pt x="3592" y="4333"/>
                  </a:cubicBezTo>
                  <a:cubicBezTo>
                    <a:pt x="3735" y="2272"/>
                    <a:pt x="5232" y="721"/>
                    <a:pt x="7095" y="721"/>
                  </a:cubicBezTo>
                  <a:close/>
                  <a:moveTo>
                    <a:pt x="6988" y="1"/>
                  </a:moveTo>
                  <a:cubicBezTo>
                    <a:pt x="5758" y="1"/>
                    <a:pt x="4566" y="507"/>
                    <a:pt x="3767" y="1587"/>
                  </a:cubicBezTo>
                  <a:cubicBezTo>
                    <a:pt x="1" y="6676"/>
                    <a:pt x="7237" y="12429"/>
                    <a:pt x="10797" y="14970"/>
                  </a:cubicBezTo>
                  <a:cubicBezTo>
                    <a:pt x="10866" y="15019"/>
                    <a:pt x="10933" y="15041"/>
                    <a:pt x="10996" y="15041"/>
                  </a:cubicBezTo>
                  <a:cubicBezTo>
                    <a:pt x="11172" y="15041"/>
                    <a:pt x="11310" y="14876"/>
                    <a:pt x="11337" y="14691"/>
                  </a:cubicBezTo>
                  <a:cubicBezTo>
                    <a:pt x="15885" y="14101"/>
                    <a:pt x="23337" y="10392"/>
                    <a:pt x="22676" y="4904"/>
                  </a:cubicBezTo>
                  <a:cubicBezTo>
                    <a:pt x="22413" y="2733"/>
                    <a:pt x="20731" y="1287"/>
                    <a:pt x="18602" y="1287"/>
                  </a:cubicBezTo>
                  <a:cubicBezTo>
                    <a:pt x="18492" y="1287"/>
                    <a:pt x="18382" y="1291"/>
                    <a:pt x="18271" y="1299"/>
                  </a:cubicBezTo>
                  <a:cubicBezTo>
                    <a:pt x="15565" y="1484"/>
                    <a:pt x="13768" y="3605"/>
                    <a:pt x="12293" y="5682"/>
                  </a:cubicBezTo>
                  <a:cubicBezTo>
                    <a:pt x="12066" y="3642"/>
                    <a:pt x="11183" y="1634"/>
                    <a:pt x="9306" y="607"/>
                  </a:cubicBezTo>
                  <a:cubicBezTo>
                    <a:pt x="8581" y="209"/>
                    <a:pt x="7777" y="1"/>
                    <a:pt x="69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" name="Google Shape;336;p23"/>
          <p:cNvGrpSpPr/>
          <p:nvPr/>
        </p:nvGrpSpPr>
        <p:grpSpPr>
          <a:xfrm>
            <a:off x="7018142" y="-150819"/>
            <a:ext cx="892968" cy="986057"/>
            <a:chOff x="7281641" y="1136546"/>
            <a:chExt cx="892968" cy="986057"/>
          </a:xfrm>
        </p:grpSpPr>
        <p:sp>
          <p:nvSpPr>
            <p:cNvPr id="337" name="Google Shape;337;p23"/>
            <p:cNvSpPr/>
            <p:nvPr/>
          </p:nvSpPr>
          <p:spPr>
            <a:xfrm>
              <a:off x="7310663" y="1269842"/>
              <a:ext cx="643583" cy="541095"/>
            </a:xfrm>
            <a:custGeom>
              <a:avLst/>
              <a:gdLst/>
              <a:ahLst/>
              <a:cxnLst/>
              <a:rect l="l" t="t" r="r" b="b"/>
              <a:pathLst>
                <a:path w="19448" h="16351" extrusionOk="0">
                  <a:moveTo>
                    <a:pt x="8254" y="0"/>
                  </a:moveTo>
                  <a:cubicBezTo>
                    <a:pt x="8167" y="0"/>
                    <a:pt x="8077" y="4"/>
                    <a:pt x="7985" y="12"/>
                  </a:cubicBezTo>
                  <a:cubicBezTo>
                    <a:pt x="5271" y="252"/>
                    <a:pt x="3154" y="1864"/>
                    <a:pt x="1601" y="4058"/>
                  </a:cubicBezTo>
                  <a:cubicBezTo>
                    <a:pt x="1" y="6318"/>
                    <a:pt x="157" y="9119"/>
                    <a:pt x="1347" y="11537"/>
                  </a:cubicBezTo>
                  <a:cubicBezTo>
                    <a:pt x="2874" y="14639"/>
                    <a:pt x="6023" y="16351"/>
                    <a:pt x="9233" y="16351"/>
                  </a:cubicBezTo>
                  <a:cubicBezTo>
                    <a:pt x="10273" y="16351"/>
                    <a:pt x="11320" y="16171"/>
                    <a:pt x="12319" y="15801"/>
                  </a:cubicBezTo>
                  <a:cubicBezTo>
                    <a:pt x="12398" y="15809"/>
                    <a:pt x="12476" y="15813"/>
                    <a:pt x="12555" y="15813"/>
                  </a:cubicBezTo>
                  <a:cubicBezTo>
                    <a:pt x="12803" y="15813"/>
                    <a:pt x="13050" y="15775"/>
                    <a:pt x="13287" y="15700"/>
                  </a:cubicBezTo>
                  <a:cubicBezTo>
                    <a:pt x="18796" y="13998"/>
                    <a:pt x="19447" y="6073"/>
                    <a:pt x="15450" y="2524"/>
                  </a:cubicBezTo>
                  <a:cubicBezTo>
                    <a:pt x="14033" y="1266"/>
                    <a:pt x="11742" y="96"/>
                    <a:pt x="9672" y="96"/>
                  </a:cubicBezTo>
                  <a:cubicBezTo>
                    <a:pt x="9470" y="96"/>
                    <a:pt x="9270" y="107"/>
                    <a:pt x="9074" y="130"/>
                  </a:cubicBezTo>
                  <a:cubicBezTo>
                    <a:pt x="8830" y="47"/>
                    <a:pt x="8557" y="0"/>
                    <a:pt x="8254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3"/>
            <p:cNvSpPr/>
            <p:nvPr/>
          </p:nvSpPr>
          <p:spPr>
            <a:xfrm>
              <a:off x="7305997" y="1358960"/>
              <a:ext cx="373581" cy="455948"/>
            </a:xfrm>
            <a:custGeom>
              <a:avLst/>
              <a:gdLst/>
              <a:ahLst/>
              <a:cxnLst/>
              <a:rect l="l" t="t" r="r" b="b"/>
              <a:pathLst>
                <a:path w="11289" h="13778" extrusionOk="0">
                  <a:moveTo>
                    <a:pt x="3561" y="0"/>
                  </a:moveTo>
                  <a:cubicBezTo>
                    <a:pt x="3365" y="0"/>
                    <a:pt x="3146" y="69"/>
                    <a:pt x="2900" y="221"/>
                  </a:cubicBezTo>
                  <a:cubicBezTo>
                    <a:pt x="2784" y="238"/>
                    <a:pt x="2678" y="293"/>
                    <a:pt x="2598" y="379"/>
                  </a:cubicBezTo>
                  <a:cubicBezTo>
                    <a:pt x="1699" y="1295"/>
                    <a:pt x="1" y="3850"/>
                    <a:pt x="450" y="5516"/>
                  </a:cubicBezTo>
                  <a:cubicBezTo>
                    <a:pt x="280" y="7058"/>
                    <a:pt x="722" y="8394"/>
                    <a:pt x="1852" y="9506"/>
                  </a:cubicBezTo>
                  <a:cubicBezTo>
                    <a:pt x="2012" y="10077"/>
                    <a:pt x="2258" y="10622"/>
                    <a:pt x="2603" y="11171"/>
                  </a:cubicBezTo>
                  <a:cubicBezTo>
                    <a:pt x="2692" y="11319"/>
                    <a:pt x="2846" y="11414"/>
                    <a:pt x="3020" y="11425"/>
                  </a:cubicBezTo>
                  <a:cubicBezTo>
                    <a:pt x="3252" y="11698"/>
                    <a:pt x="3536" y="11907"/>
                    <a:pt x="3882" y="12016"/>
                  </a:cubicBezTo>
                  <a:cubicBezTo>
                    <a:pt x="4029" y="12062"/>
                    <a:pt x="4181" y="12086"/>
                    <a:pt x="4334" y="12086"/>
                  </a:cubicBezTo>
                  <a:cubicBezTo>
                    <a:pt x="4348" y="12086"/>
                    <a:pt x="4362" y="12085"/>
                    <a:pt x="4377" y="12085"/>
                  </a:cubicBezTo>
                  <a:cubicBezTo>
                    <a:pt x="4395" y="12310"/>
                    <a:pt x="4545" y="12505"/>
                    <a:pt x="4759" y="12580"/>
                  </a:cubicBezTo>
                  <a:cubicBezTo>
                    <a:pt x="6675" y="13274"/>
                    <a:pt x="8611" y="13660"/>
                    <a:pt x="10644" y="13776"/>
                  </a:cubicBezTo>
                  <a:cubicBezTo>
                    <a:pt x="10656" y="13777"/>
                    <a:pt x="10668" y="13777"/>
                    <a:pt x="10680" y="13777"/>
                  </a:cubicBezTo>
                  <a:cubicBezTo>
                    <a:pt x="11168" y="13777"/>
                    <a:pt x="11288" y="13180"/>
                    <a:pt x="11027" y="12854"/>
                  </a:cubicBezTo>
                  <a:cubicBezTo>
                    <a:pt x="10095" y="11685"/>
                    <a:pt x="9031" y="10460"/>
                    <a:pt x="7463" y="10235"/>
                  </a:cubicBezTo>
                  <a:cubicBezTo>
                    <a:pt x="7344" y="10218"/>
                    <a:pt x="7232" y="10210"/>
                    <a:pt x="7124" y="10210"/>
                  </a:cubicBezTo>
                  <a:cubicBezTo>
                    <a:pt x="6694" y="10210"/>
                    <a:pt x="6323" y="10328"/>
                    <a:pt x="5879" y="10434"/>
                  </a:cubicBezTo>
                  <a:cubicBezTo>
                    <a:pt x="5468" y="10532"/>
                    <a:pt x="4823" y="10753"/>
                    <a:pt x="4304" y="10753"/>
                  </a:cubicBezTo>
                  <a:cubicBezTo>
                    <a:pt x="4134" y="10753"/>
                    <a:pt x="3977" y="10730"/>
                    <a:pt x="3847" y="10670"/>
                  </a:cubicBezTo>
                  <a:cubicBezTo>
                    <a:pt x="3759" y="10630"/>
                    <a:pt x="3681" y="10552"/>
                    <a:pt x="3612" y="10452"/>
                  </a:cubicBezTo>
                  <a:cubicBezTo>
                    <a:pt x="3592" y="9768"/>
                    <a:pt x="3465" y="9154"/>
                    <a:pt x="3225" y="8524"/>
                  </a:cubicBezTo>
                  <a:cubicBezTo>
                    <a:pt x="3674" y="7806"/>
                    <a:pt x="4303" y="6850"/>
                    <a:pt x="4242" y="6158"/>
                  </a:cubicBezTo>
                  <a:cubicBezTo>
                    <a:pt x="4778" y="5655"/>
                    <a:pt x="5138" y="4962"/>
                    <a:pt x="5147" y="4236"/>
                  </a:cubicBezTo>
                  <a:cubicBezTo>
                    <a:pt x="5159" y="3376"/>
                    <a:pt x="4942" y="0"/>
                    <a:pt x="3561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3"/>
            <p:cNvSpPr/>
            <p:nvPr/>
          </p:nvSpPr>
          <p:spPr>
            <a:xfrm>
              <a:off x="7675144" y="1298997"/>
              <a:ext cx="242403" cy="384568"/>
            </a:xfrm>
            <a:custGeom>
              <a:avLst/>
              <a:gdLst/>
              <a:ahLst/>
              <a:cxnLst/>
              <a:rect l="l" t="t" r="r" b="b"/>
              <a:pathLst>
                <a:path w="7325" h="11621" extrusionOk="0">
                  <a:moveTo>
                    <a:pt x="1841" y="1"/>
                  </a:moveTo>
                  <a:cubicBezTo>
                    <a:pt x="1795" y="1"/>
                    <a:pt x="1747" y="7"/>
                    <a:pt x="1696" y="19"/>
                  </a:cubicBezTo>
                  <a:cubicBezTo>
                    <a:pt x="1071" y="179"/>
                    <a:pt x="693" y="402"/>
                    <a:pt x="256" y="874"/>
                  </a:cubicBezTo>
                  <a:cubicBezTo>
                    <a:pt x="0" y="1151"/>
                    <a:pt x="74" y="1698"/>
                    <a:pt x="495" y="1778"/>
                  </a:cubicBezTo>
                  <a:cubicBezTo>
                    <a:pt x="2285" y="2118"/>
                    <a:pt x="1227" y="3972"/>
                    <a:pt x="1100" y="5205"/>
                  </a:cubicBezTo>
                  <a:cubicBezTo>
                    <a:pt x="1005" y="6121"/>
                    <a:pt x="1642" y="6467"/>
                    <a:pt x="1690" y="7271"/>
                  </a:cubicBezTo>
                  <a:cubicBezTo>
                    <a:pt x="1705" y="7547"/>
                    <a:pt x="1935" y="7820"/>
                    <a:pt x="2218" y="7820"/>
                  </a:cubicBezTo>
                  <a:cubicBezTo>
                    <a:pt x="2269" y="7820"/>
                    <a:pt x="2321" y="7811"/>
                    <a:pt x="2374" y="7792"/>
                  </a:cubicBezTo>
                  <a:cubicBezTo>
                    <a:pt x="2797" y="7644"/>
                    <a:pt x="3054" y="7513"/>
                    <a:pt x="3315" y="7129"/>
                  </a:cubicBezTo>
                  <a:cubicBezTo>
                    <a:pt x="3420" y="6973"/>
                    <a:pt x="3615" y="6103"/>
                    <a:pt x="3658" y="6048"/>
                  </a:cubicBezTo>
                  <a:cubicBezTo>
                    <a:pt x="3824" y="5842"/>
                    <a:pt x="3935" y="5769"/>
                    <a:pt x="4032" y="5769"/>
                  </a:cubicBezTo>
                  <a:cubicBezTo>
                    <a:pt x="4183" y="5769"/>
                    <a:pt x="4298" y="5949"/>
                    <a:pt x="4529" y="6083"/>
                  </a:cubicBezTo>
                  <a:cubicBezTo>
                    <a:pt x="6601" y="7279"/>
                    <a:pt x="3595" y="8344"/>
                    <a:pt x="3725" y="9789"/>
                  </a:cubicBezTo>
                  <a:cubicBezTo>
                    <a:pt x="3791" y="10523"/>
                    <a:pt x="4534" y="11129"/>
                    <a:pt x="5269" y="11255"/>
                  </a:cubicBezTo>
                  <a:cubicBezTo>
                    <a:pt x="5337" y="11504"/>
                    <a:pt x="5566" y="11621"/>
                    <a:pt x="5794" y="11621"/>
                  </a:cubicBezTo>
                  <a:cubicBezTo>
                    <a:pt x="6080" y="11621"/>
                    <a:pt x="6365" y="11436"/>
                    <a:pt x="6327" y="11096"/>
                  </a:cubicBezTo>
                  <a:cubicBezTo>
                    <a:pt x="6324" y="11067"/>
                    <a:pt x="6318" y="11027"/>
                    <a:pt x="6310" y="10981"/>
                  </a:cubicBezTo>
                  <a:cubicBezTo>
                    <a:pt x="6701" y="10584"/>
                    <a:pt x="6758" y="9857"/>
                    <a:pt x="6762" y="9220"/>
                  </a:cubicBezTo>
                  <a:cubicBezTo>
                    <a:pt x="6886" y="9134"/>
                    <a:pt x="6978" y="8994"/>
                    <a:pt x="6997" y="8798"/>
                  </a:cubicBezTo>
                  <a:cubicBezTo>
                    <a:pt x="7324" y="5299"/>
                    <a:pt x="5473" y="1957"/>
                    <a:pt x="2334" y="376"/>
                  </a:cubicBezTo>
                  <a:cubicBezTo>
                    <a:pt x="2264" y="171"/>
                    <a:pt x="2088" y="1"/>
                    <a:pt x="1841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3"/>
            <p:cNvSpPr/>
            <p:nvPr/>
          </p:nvSpPr>
          <p:spPr>
            <a:xfrm>
              <a:off x="7281641" y="1136546"/>
              <a:ext cx="892968" cy="986057"/>
            </a:xfrm>
            <a:custGeom>
              <a:avLst/>
              <a:gdLst/>
              <a:ahLst/>
              <a:cxnLst/>
              <a:rect l="l" t="t" r="r" b="b"/>
              <a:pathLst>
                <a:path w="26984" h="29797" extrusionOk="0">
                  <a:moveTo>
                    <a:pt x="9510" y="2753"/>
                  </a:moveTo>
                  <a:cubicBezTo>
                    <a:pt x="9651" y="3103"/>
                    <a:pt x="9779" y="3490"/>
                    <a:pt x="9946" y="3841"/>
                  </a:cubicBezTo>
                  <a:cubicBezTo>
                    <a:pt x="9767" y="3833"/>
                    <a:pt x="9587" y="3826"/>
                    <a:pt x="9407" y="3826"/>
                  </a:cubicBezTo>
                  <a:cubicBezTo>
                    <a:pt x="9374" y="3826"/>
                    <a:pt x="9342" y="3827"/>
                    <a:pt x="9309" y="3827"/>
                  </a:cubicBezTo>
                  <a:cubicBezTo>
                    <a:pt x="9124" y="3481"/>
                    <a:pt x="8874" y="3153"/>
                    <a:pt x="8649" y="2839"/>
                  </a:cubicBezTo>
                  <a:cubicBezTo>
                    <a:pt x="8935" y="2799"/>
                    <a:pt x="9223" y="2772"/>
                    <a:pt x="9510" y="2753"/>
                  </a:cubicBezTo>
                  <a:close/>
                  <a:moveTo>
                    <a:pt x="8839" y="4397"/>
                  </a:moveTo>
                  <a:cubicBezTo>
                    <a:pt x="8936" y="4397"/>
                    <a:pt x="9033" y="4398"/>
                    <a:pt x="9130" y="4400"/>
                  </a:cubicBezTo>
                  <a:cubicBezTo>
                    <a:pt x="9167" y="4430"/>
                    <a:pt x="9210" y="4444"/>
                    <a:pt x="9254" y="4444"/>
                  </a:cubicBezTo>
                  <a:cubicBezTo>
                    <a:pt x="9296" y="4444"/>
                    <a:pt x="9338" y="4431"/>
                    <a:pt x="9375" y="4409"/>
                  </a:cubicBezTo>
                  <a:cubicBezTo>
                    <a:pt x="12895" y="4544"/>
                    <a:pt x="16298" y="6054"/>
                    <a:pt x="17998" y="9391"/>
                  </a:cubicBezTo>
                  <a:cubicBezTo>
                    <a:pt x="19284" y="11920"/>
                    <a:pt x="19013" y="14490"/>
                    <a:pt x="17727" y="16492"/>
                  </a:cubicBezTo>
                  <a:cubicBezTo>
                    <a:pt x="17514" y="16087"/>
                    <a:pt x="17203" y="15905"/>
                    <a:pt x="16783" y="15726"/>
                  </a:cubicBezTo>
                  <a:cubicBezTo>
                    <a:pt x="16103" y="15440"/>
                    <a:pt x="14958" y="15283"/>
                    <a:pt x="15956" y="13910"/>
                  </a:cubicBezTo>
                  <a:cubicBezTo>
                    <a:pt x="16171" y="13614"/>
                    <a:pt x="16613" y="13403"/>
                    <a:pt x="16901" y="13170"/>
                  </a:cubicBezTo>
                  <a:cubicBezTo>
                    <a:pt x="17374" y="12787"/>
                    <a:pt x="18358" y="11631"/>
                    <a:pt x="17404" y="11197"/>
                  </a:cubicBezTo>
                  <a:cubicBezTo>
                    <a:pt x="17400" y="11196"/>
                    <a:pt x="17399" y="11196"/>
                    <a:pt x="17396" y="11194"/>
                  </a:cubicBezTo>
                  <a:cubicBezTo>
                    <a:pt x="17400" y="11189"/>
                    <a:pt x="17408" y="11186"/>
                    <a:pt x="17413" y="11180"/>
                  </a:cubicBezTo>
                  <a:cubicBezTo>
                    <a:pt x="17536" y="11040"/>
                    <a:pt x="17422" y="10873"/>
                    <a:pt x="17279" y="10873"/>
                  </a:cubicBezTo>
                  <a:cubicBezTo>
                    <a:pt x="17237" y="10873"/>
                    <a:pt x="17194" y="10887"/>
                    <a:pt x="17152" y="10920"/>
                  </a:cubicBezTo>
                  <a:cubicBezTo>
                    <a:pt x="17076" y="10981"/>
                    <a:pt x="17014" y="11007"/>
                    <a:pt x="16962" y="11007"/>
                  </a:cubicBezTo>
                  <a:cubicBezTo>
                    <a:pt x="16743" y="11007"/>
                    <a:pt x="16715" y="10552"/>
                    <a:pt x="16642" y="10388"/>
                  </a:cubicBezTo>
                  <a:cubicBezTo>
                    <a:pt x="16595" y="10275"/>
                    <a:pt x="16512" y="10180"/>
                    <a:pt x="16408" y="10117"/>
                  </a:cubicBezTo>
                  <a:cubicBezTo>
                    <a:pt x="16319" y="10067"/>
                    <a:pt x="16219" y="10045"/>
                    <a:pt x="16119" y="10045"/>
                  </a:cubicBezTo>
                  <a:cubicBezTo>
                    <a:pt x="15956" y="10045"/>
                    <a:pt x="15790" y="10102"/>
                    <a:pt x="15658" y="10186"/>
                  </a:cubicBezTo>
                  <a:cubicBezTo>
                    <a:pt x="15380" y="10362"/>
                    <a:pt x="15265" y="10653"/>
                    <a:pt x="15250" y="10972"/>
                  </a:cubicBezTo>
                  <a:cubicBezTo>
                    <a:pt x="15227" y="11407"/>
                    <a:pt x="15566" y="12315"/>
                    <a:pt x="14985" y="12537"/>
                  </a:cubicBezTo>
                  <a:cubicBezTo>
                    <a:pt x="14941" y="12553"/>
                    <a:pt x="14906" y="12586"/>
                    <a:pt x="14889" y="12629"/>
                  </a:cubicBezTo>
                  <a:cubicBezTo>
                    <a:pt x="14765" y="12663"/>
                    <a:pt x="14650" y="12679"/>
                    <a:pt x="14544" y="12679"/>
                  </a:cubicBezTo>
                  <a:cubicBezTo>
                    <a:pt x="13417" y="12679"/>
                    <a:pt x="13203" y="10911"/>
                    <a:pt x="13129" y="10044"/>
                  </a:cubicBezTo>
                  <a:cubicBezTo>
                    <a:pt x="13043" y="9031"/>
                    <a:pt x="13167" y="8048"/>
                    <a:pt x="14183" y="7547"/>
                  </a:cubicBezTo>
                  <a:cubicBezTo>
                    <a:pt x="14274" y="7503"/>
                    <a:pt x="14281" y="7402"/>
                    <a:pt x="14242" y="7325"/>
                  </a:cubicBezTo>
                  <a:cubicBezTo>
                    <a:pt x="14288" y="7275"/>
                    <a:pt x="14305" y="7201"/>
                    <a:pt x="14259" y="7119"/>
                  </a:cubicBezTo>
                  <a:cubicBezTo>
                    <a:pt x="14031" y="6710"/>
                    <a:pt x="13572" y="6496"/>
                    <a:pt x="13114" y="6496"/>
                  </a:cubicBezTo>
                  <a:cubicBezTo>
                    <a:pt x="13009" y="6496"/>
                    <a:pt x="12903" y="6507"/>
                    <a:pt x="12801" y="6530"/>
                  </a:cubicBezTo>
                  <a:cubicBezTo>
                    <a:pt x="12655" y="6564"/>
                    <a:pt x="12470" y="6661"/>
                    <a:pt x="12311" y="6661"/>
                  </a:cubicBezTo>
                  <a:cubicBezTo>
                    <a:pt x="12249" y="6661"/>
                    <a:pt x="12191" y="6647"/>
                    <a:pt x="12141" y="6608"/>
                  </a:cubicBezTo>
                  <a:cubicBezTo>
                    <a:pt x="12006" y="6506"/>
                    <a:pt x="12006" y="6276"/>
                    <a:pt x="12054" y="6134"/>
                  </a:cubicBezTo>
                  <a:cubicBezTo>
                    <a:pt x="12178" y="5755"/>
                    <a:pt x="12653" y="5587"/>
                    <a:pt x="12965" y="5400"/>
                  </a:cubicBezTo>
                  <a:cubicBezTo>
                    <a:pt x="13127" y="5303"/>
                    <a:pt x="13041" y="5066"/>
                    <a:pt x="12871" y="5066"/>
                  </a:cubicBezTo>
                  <a:cubicBezTo>
                    <a:pt x="12857" y="5066"/>
                    <a:pt x="12842" y="5067"/>
                    <a:pt x="12827" y="5071"/>
                  </a:cubicBezTo>
                  <a:cubicBezTo>
                    <a:pt x="12097" y="5247"/>
                    <a:pt x="11230" y="5847"/>
                    <a:pt x="11588" y="6708"/>
                  </a:cubicBezTo>
                  <a:cubicBezTo>
                    <a:pt x="11712" y="7007"/>
                    <a:pt x="11970" y="7194"/>
                    <a:pt x="12284" y="7194"/>
                  </a:cubicBezTo>
                  <a:cubicBezTo>
                    <a:pt x="12315" y="7194"/>
                    <a:pt x="12346" y="7193"/>
                    <a:pt x="12378" y="7189"/>
                  </a:cubicBezTo>
                  <a:cubicBezTo>
                    <a:pt x="12653" y="7157"/>
                    <a:pt x="12882" y="6990"/>
                    <a:pt x="13164" y="6990"/>
                  </a:cubicBezTo>
                  <a:cubicBezTo>
                    <a:pt x="13447" y="6991"/>
                    <a:pt x="13683" y="7126"/>
                    <a:pt x="13899" y="7296"/>
                  </a:cubicBezTo>
                  <a:cubicBezTo>
                    <a:pt x="11809" y="8190"/>
                    <a:pt x="12412" y="13071"/>
                    <a:pt x="14510" y="13071"/>
                  </a:cubicBezTo>
                  <a:cubicBezTo>
                    <a:pt x="14688" y="13071"/>
                    <a:pt x="14878" y="13036"/>
                    <a:pt x="15077" y="12960"/>
                  </a:cubicBezTo>
                  <a:cubicBezTo>
                    <a:pt x="15151" y="12934"/>
                    <a:pt x="15200" y="12863"/>
                    <a:pt x="15200" y="12785"/>
                  </a:cubicBezTo>
                  <a:cubicBezTo>
                    <a:pt x="15448" y="12675"/>
                    <a:pt x="15612" y="12459"/>
                    <a:pt x="15690" y="12183"/>
                  </a:cubicBezTo>
                  <a:cubicBezTo>
                    <a:pt x="15811" y="11753"/>
                    <a:pt x="15468" y="10791"/>
                    <a:pt x="15938" y="10565"/>
                  </a:cubicBezTo>
                  <a:cubicBezTo>
                    <a:pt x="15995" y="10537"/>
                    <a:pt x="16042" y="10525"/>
                    <a:pt x="16081" y="10525"/>
                  </a:cubicBezTo>
                  <a:cubicBezTo>
                    <a:pt x="16276" y="10525"/>
                    <a:pt x="16260" y="10831"/>
                    <a:pt x="16333" y="11001"/>
                  </a:cubicBezTo>
                  <a:cubicBezTo>
                    <a:pt x="16391" y="11142"/>
                    <a:pt x="16498" y="11257"/>
                    <a:pt x="16636" y="11324"/>
                  </a:cubicBezTo>
                  <a:cubicBezTo>
                    <a:pt x="16726" y="11368"/>
                    <a:pt x="16824" y="11390"/>
                    <a:pt x="16922" y="11390"/>
                  </a:cubicBezTo>
                  <a:cubicBezTo>
                    <a:pt x="17004" y="11390"/>
                    <a:pt x="17087" y="11374"/>
                    <a:pt x="17166" y="11343"/>
                  </a:cubicBezTo>
                  <a:cubicBezTo>
                    <a:pt x="17166" y="11396"/>
                    <a:pt x="17195" y="11445"/>
                    <a:pt x="17241" y="11473"/>
                  </a:cubicBezTo>
                  <a:cubicBezTo>
                    <a:pt x="18044" y="11994"/>
                    <a:pt x="15910" y="13308"/>
                    <a:pt x="15639" y="13596"/>
                  </a:cubicBezTo>
                  <a:cubicBezTo>
                    <a:pt x="15321" y="13934"/>
                    <a:pt x="15022" y="14380"/>
                    <a:pt x="15082" y="14870"/>
                  </a:cubicBezTo>
                  <a:cubicBezTo>
                    <a:pt x="15235" y="16117"/>
                    <a:pt x="16871" y="15787"/>
                    <a:pt x="17359" y="16723"/>
                  </a:cubicBezTo>
                  <a:cubicBezTo>
                    <a:pt x="17385" y="16778"/>
                    <a:pt x="17436" y="16817"/>
                    <a:pt x="17497" y="16827"/>
                  </a:cubicBezTo>
                  <a:cubicBezTo>
                    <a:pt x="16399" y="18348"/>
                    <a:pt x="14691" y="19498"/>
                    <a:pt x="12633" y="19976"/>
                  </a:cubicBezTo>
                  <a:cubicBezTo>
                    <a:pt x="12619" y="19967"/>
                    <a:pt x="12604" y="19959"/>
                    <a:pt x="12587" y="19953"/>
                  </a:cubicBezTo>
                  <a:cubicBezTo>
                    <a:pt x="11973" y="19794"/>
                    <a:pt x="11807" y="18867"/>
                    <a:pt x="11368" y="18461"/>
                  </a:cubicBezTo>
                  <a:cubicBezTo>
                    <a:pt x="10900" y="18033"/>
                    <a:pt x="10272" y="17766"/>
                    <a:pt x="9776" y="17360"/>
                  </a:cubicBezTo>
                  <a:cubicBezTo>
                    <a:pt x="9231" y="16912"/>
                    <a:pt x="8656" y="16482"/>
                    <a:pt x="8004" y="16482"/>
                  </a:cubicBezTo>
                  <a:cubicBezTo>
                    <a:pt x="7970" y="16482"/>
                    <a:pt x="7935" y="16483"/>
                    <a:pt x="7900" y="16486"/>
                  </a:cubicBezTo>
                  <a:cubicBezTo>
                    <a:pt x="7885" y="16394"/>
                    <a:pt x="7803" y="16307"/>
                    <a:pt x="7698" y="16307"/>
                  </a:cubicBezTo>
                  <a:cubicBezTo>
                    <a:pt x="7685" y="16307"/>
                    <a:pt x="7672" y="16308"/>
                    <a:pt x="7658" y="16311"/>
                  </a:cubicBezTo>
                  <a:cubicBezTo>
                    <a:pt x="7195" y="16408"/>
                    <a:pt x="6773" y="16634"/>
                    <a:pt x="6399" y="16919"/>
                  </a:cubicBezTo>
                  <a:cubicBezTo>
                    <a:pt x="6103" y="17142"/>
                    <a:pt x="5741" y="17589"/>
                    <a:pt x="5415" y="17589"/>
                  </a:cubicBezTo>
                  <a:cubicBezTo>
                    <a:pt x="5251" y="17589"/>
                    <a:pt x="5096" y="17476"/>
                    <a:pt x="4962" y="17164"/>
                  </a:cubicBezTo>
                  <a:cubicBezTo>
                    <a:pt x="4753" y="16668"/>
                    <a:pt x="4766" y="15996"/>
                    <a:pt x="4244" y="15766"/>
                  </a:cubicBezTo>
                  <a:cubicBezTo>
                    <a:pt x="4312" y="14671"/>
                    <a:pt x="4733" y="13905"/>
                    <a:pt x="5486" y="13105"/>
                  </a:cubicBezTo>
                  <a:cubicBezTo>
                    <a:pt x="5831" y="12741"/>
                    <a:pt x="6249" y="12352"/>
                    <a:pt x="6384" y="11842"/>
                  </a:cubicBezTo>
                  <a:cubicBezTo>
                    <a:pt x="6526" y="11301"/>
                    <a:pt x="6333" y="10738"/>
                    <a:pt x="5875" y="10479"/>
                  </a:cubicBezTo>
                  <a:cubicBezTo>
                    <a:pt x="5874" y="10465"/>
                    <a:pt x="5872" y="10453"/>
                    <a:pt x="5869" y="10441"/>
                  </a:cubicBezTo>
                  <a:cubicBezTo>
                    <a:pt x="5670" y="9878"/>
                    <a:pt x="6175" y="9247"/>
                    <a:pt x="6137" y="8647"/>
                  </a:cubicBezTo>
                  <a:cubicBezTo>
                    <a:pt x="6107" y="8181"/>
                    <a:pt x="5921" y="7740"/>
                    <a:pt x="5613" y="7390"/>
                  </a:cubicBezTo>
                  <a:cubicBezTo>
                    <a:pt x="5245" y="6977"/>
                    <a:pt x="4656" y="6728"/>
                    <a:pt x="4085" y="6728"/>
                  </a:cubicBezTo>
                  <a:cubicBezTo>
                    <a:pt x="3980" y="6728"/>
                    <a:pt x="3875" y="6737"/>
                    <a:pt x="3772" y="6754"/>
                  </a:cubicBezTo>
                  <a:cubicBezTo>
                    <a:pt x="4773" y="5830"/>
                    <a:pt x="6031" y="5135"/>
                    <a:pt x="7437" y="4755"/>
                  </a:cubicBezTo>
                  <a:cubicBezTo>
                    <a:pt x="7583" y="4717"/>
                    <a:pt x="7647" y="4579"/>
                    <a:pt x="7641" y="4449"/>
                  </a:cubicBezTo>
                  <a:cubicBezTo>
                    <a:pt x="8039" y="4414"/>
                    <a:pt x="8439" y="4397"/>
                    <a:pt x="8839" y="4397"/>
                  </a:cubicBezTo>
                  <a:close/>
                  <a:moveTo>
                    <a:pt x="4033" y="7188"/>
                  </a:moveTo>
                  <a:cubicBezTo>
                    <a:pt x="4800" y="7188"/>
                    <a:pt x="5484" y="7556"/>
                    <a:pt x="5618" y="8498"/>
                  </a:cubicBezTo>
                  <a:cubicBezTo>
                    <a:pt x="5711" y="9152"/>
                    <a:pt x="5077" y="9880"/>
                    <a:pt x="5361" y="10479"/>
                  </a:cubicBezTo>
                  <a:cubicBezTo>
                    <a:pt x="5330" y="10574"/>
                    <a:pt x="5382" y="10675"/>
                    <a:pt x="5477" y="10704"/>
                  </a:cubicBezTo>
                  <a:cubicBezTo>
                    <a:pt x="6914" y="11206"/>
                    <a:pt x="4691" y="13109"/>
                    <a:pt x="4290" y="13750"/>
                  </a:cubicBezTo>
                  <a:cubicBezTo>
                    <a:pt x="3889" y="14397"/>
                    <a:pt x="3677" y="15092"/>
                    <a:pt x="3821" y="15836"/>
                  </a:cubicBezTo>
                  <a:cubicBezTo>
                    <a:pt x="3817" y="15865"/>
                    <a:pt x="3823" y="15896"/>
                    <a:pt x="3837" y="15922"/>
                  </a:cubicBezTo>
                  <a:cubicBezTo>
                    <a:pt x="3838" y="15930"/>
                    <a:pt x="3838" y="15936"/>
                    <a:pt x="3840" y="15944"/>
                  </a:cubicBezTo>
                  <a:cubicBezTo>
                    <a:pt x="3863" y="16041"/>
                    <a:pt x="3939" y="16084"/>
                    <a:pt x="4019" y="16084"/>
                  </a:cubicBezTo>
                  <a:cubicBezTo>
                    <a:pt x="4040" y="16084"/>
                    <a:pt x="4061" y="16081"/>
                    <a:pt x="4082" y="16075"/>
                  </a:cubicBezTo>
                  <a:cubicBezTo>
                    <a:pt x="4740" y="16522"/>
                    <a:pt x="4259" y="17984"/>
                    <a:pt x="5313" y="18121"/>
                  </a:cubicBezTo>
                  <a:cubicBezTo>
                    <a:pt x="5346" y="18126"/>
                    <a:pt x="5378" y="18128"/>
                    <a:pt x="5410" y="18128"/>
                  </a:cubicBezTo>
                  <a:cubicBezTo>
                    <a:pt x="5724" y="18128"/>
                    <a:pt x="5971" y="17924"/>
                    <a:pt x="6203" y="17723"/>
                  </a:cubicBezTo>
                  <a:cubicBezTo>
                    <a:pt x="6542" y="17429"/>
                    <a:pt x="6909" y="17167"/>
                    <a:pt x="7298" y="16944"/>
                  </a:cubicBezTo>
                  <a:cubicBezTo>
                    <a:pt x="7325" y="16965"/>
                    <a:pt x="7358" y="16976"/>
                    <a:pt x="7392" y="16976"/>
                  </a:cubicBezTo>
                  <a:cubicBezTo>
                    <a:pt x="7408" y="16976"/>
                    <a:pt x="7425" y="16974"/>
                    <a:pt x="7441" y="16968"/>
                  </a:cubicBezTo>
                  <a:cubicBezTo>
                    <a:pt x="7605" y="16909"/>
                    <a:pt x="7761" y="16883"/>
                    <a:pt x="7909" y="16883"/>
                  </a:cubicBezTo>
                  <a:cubicBezTo>
                    <a:pt x="8609" y="16883"/>
                    <a:pt x="9139" y="17472"/>
                    <a:pt x="9674" y="17933"/>
                  </a:cubicBezTo>
                  <a:cubicBezTo>
                    <a:pt x="10032" y="18241"/>
                    <a:pt x="10453" y="18434"/>
                    <a:pt x="10825" y="18716"/>
                  </a:cubicBezTo>
                  <a:cubicBezTo>
                    <a:pt x="11309" y="19082"/>
                    <a:pt x="11496" y="19714"/>
                    <a:pt x="11899" y="20111"/>
                  </a:cubicBezTo>
                  <a:cubicBezTo>
                    <a:pt x="11383" y="20191"/>
                    <a:pt x="10867" y="20230"/>
                    <a:pt x="10356" y="20230"/>
                  </a:cubicBezTo>
                  <a:cubicBezTo>
                    <a:pt x="6531" y="20230"/>
                    <a:pt x="2961" y="18037"/>
                    <a:pt x="1754" y="14162"/>
                  </a:cubicBezTo>
                  <a:cubicBezTo>
                    <a:pt x="937" y="11540"/>
                    <a:pt x="1640" y="9094"/>
                    <a:pt x="3227" y="7311"/>
                  </a:cubicBezTo>
                  <a:cubicBezTo>
                    <a:pt x="3493" y="7232"/>
                    <a:pt x="3768" y="7188"/>
                    <a:pt x="4033" y="7188"/>
                  </a:cubicBezTo>
                  <a:close/>
                  <a:moveTo>
                    <a:pt x="10260" y="2735"/>
                  </a:moveTo>
                  <a:cubicBezTo>
                    <a:pt x="14668" y="2735"/>
                    <a:pt x="18761" y="5251"/>
                    <a:pt x="20136" y="9744"/>
                  </a:cubicBezTo>
                  <a:cubicBezTo>
                    <a:pt x="20888" y="12200"/>
                    <a:pt x="20704" y="15003"/>
                    <a:pt x="19494" y="17285"/>
                  </a:cubicBezTo>
                  <a:cubicBezTo>
                    <a:pt x="18632" y="18907"/>
                    <a:pt x="17341" y="19903"/>
                    <a:pt x="15854" y="20638"/>
                  </a:cubicBezTo>
                  <a:cubicBezTo>
                    <a:pt x="15757" y="20442"/>
                    <a:pt x="15618" y="20269"/>
                    <a:pt x="15497" y="20088"/>
                  </a:cubicBezTo>
                  <a:cubicBezTo>
                    <a:pt x="15416" y="19965"/>
                    <a:pt x="15334" y="19841"/>
                    <a:pt x="15255" y="19717"/>
                  </a:cubicBezTo>
                  <a:cubicBezTo>
                    <a:pt x="18767" y="17774"/>
                    <a:pt x="20657" y="13775"/>
                    <a:pt x="18882" y="9626"/>
                  </a:cubicBezTo>
                  <a:cubicBezTo>
                    <a:pt x="17417" y="6201"/>
                    <a:pt x="14063" y="4222"/>
                    <a:pt x="10513" y="3884"/>
                  </a:cubicBezTo>
                  <a:cubicBezTo>
                    <a:pt x="10364" y="3490"/>
                    <a:pt x="10135" y="3109"/>
                    <a:pt x="9926" y="2740"/>
                  </a:cubicBezTo>
                  <a:cubicBezTo>
                    <a:pt x="10038" y="2737"/>
                    <a:pt x="10149" y="2735"/>
                    <a:pt x="10260" y="2735"/>
                  </a:cubicBezTo>
                  <a:close/>
                  <a:moveTo>
                    <a:pt x="14895" y="19906"/>
                  </a:moveTo>
                  <a:cubicBezTo>
                    <a:pt x="14967" y="20042"/>
                    <a:pt x="15037" y="20178"/>
                    <a:pt x="15108" y="20316"/>
                  </a:cubicBezTo>
                  <a:cubicBezTo>
                    <a:pt x="15198" y="20495"/>
                    <a:pt x="15279" y="20685"/>
                    <a:pt x="15389" y="20855"/>
                  </a:cubicBezTo>
                  <a:cubicBezTo>
                    <a:pt x="15048" y="21008"/>
                    <a:pt x="14700" y="21151"/>
                    <a:pt x="14345" y="21286"/>
                  </a:cubicBezTo>
                  <a:cubicBezTo>
                    <a:pt x="14189" y="20973"/>
                    <a:pt x="13994" y="20667"/>
                    <a:pt x="13800" y="20371"/>
                  </a:cubicBezTo>
                  <a:cubicBezTo>
                    <a:pt x="14173" y="20240"/>
                    <a:pt x="14539" y="20083"/>
                    <a:pt x="14895" y="19906"/>
                  </a:cubicBezTo>
                  <a:close/>
                  <a:moveTo>
                    <a:pt x="10265" y="688"/>
                  </a:moveTo>
                  <a:cubicBezTo>
                    <a:pt x="15862" y="688"/>
                    <a:pt x="21016" y="3945"/>
                    <a:pt x="22415" y="9810"/>
                  </a:cubicBezTo>
                  <a:cubicBezTo>
                    <a:pt x="23959" y="16282"/>
                    <a:pt x="19658" y="22395"/>
                    <a:pt x="13227" y="23588"/>
                  </a:cubicBezTo>
                  <a:cubicBezTo>
                    <a:pt x="13213" y="23592"/>
                    <a:pt x="13199" y="23597"/>
                    <a:pt x="13187" y="23605"/>
                  </a:cubicBezTo>
                  <a:cubicBezTo>
                    <a:pt x="13057" y="23438"/>
                    <a:pt x="12939" y="23271"/>
                    <a:pt x="12859" y="23068"/>
                  </a:cubicBezTo>
                  <a:cubicBezTo>
                    <a:pt x="12797" y="22905"/>
                    <a:pt x="12766" y="22736"/>
                    <a:pt x="12734" y="22568"/>
                  </a:cubicBezTo>
                  <a:lnTo>
                    <a:pt x="12734" y="22568"/>
                  </a:lnTo>
                  <a:cubicBezTo>
                    <a:pt x="12742" y="22568"/>
                    <a:pt x="12750" y="22569"/>
                    <a:pt x="12758" y="22569"/>
                  </a:cubicBezTo>
                  <a:cubicBezTo>
                    <a:pt x="12790" y="22569"/>
                    <a:pt x="12823" y="22564"/>
                    <a:pt x="12853" y="22555"/>
                  </a:cubicBezTo>
                  <a:cubicBezTo>
                    <a:pt x="15791" y="21670"/>
                    <a:pt x="18629" y="20515"/>
                    <a:pt x="20134" y="17660"/>
                  </a:cubicBezTo>
                  <a:cubicBezTo>
                    <a:pt x="21436" y="15193"/>
                    <a:pt x="21651" y="12210"/>
                    <a:pt x="20853" y="9548"/>
                  </a:cubicBezTo>
                  <a:cubicBezTo>
                    <a:pt x="19503" y="5053"/>
                    <a:pt x="15189" y="2046"/>
                    <a:pt x="10652" y="2046"/>
                  </a:cubicBezTo>
                  <a:cubicBezTo>
                    <a:pt x="9684" y="2046"/>
                    <a:pt x="8706" y="2183"/>
                    <a:pt x="7744" y="2472"/>
                  </a:cubicBezTo>
                  <a:cubicBezTo>
                    <a:pt x="7736" y="2452"/>
                    <a:pt x="7727" y="2433"/>
                    <a:pt x="7713" y="2418"/>
                  </a:cubicBezTo>
                  <a:cubicBezTo>
                    <a:pt x="7497" y="2162"/>
                    <a:pt x="7365" y="1856"/>
                    <a:pt x="7350" y="1521"/>
                  </a:cubicBezTo>
                  <a:cubicBezTo>
                    <a:pt x="7339" y="1305"/>
                    <a:pt x="7398" y="1127"/>
                    <a:pt x="7462" y="943"/>
                  </a:cubicBezTo>
                  <a:cubicBezTo>
                    <a:pt x="7476" y="945"/>
                    <a:pt x="7490" y="947"/>
                    <a:pt x="7504" y="947"/>
                  </a:cubicBezTo>
                  <a:cubicBezTo>
                    <a:pt x="7518" y="947"/>
                    <a:pt x="7532" y="945"/>
                    <a:pt x="7546" y="943"/>
                  </a:cubicBezTo>
                  <a:cubicBezTo>
                    <a:pt x="8455" y="772"/>
                    <a:pt x="9366" y="688"/>
                    <a:pt x="10265" y="688"/>
                  </a:cubicBezTo>
                  <a:close/>
                  <a:moveTo>
                    <a:pt x="19150" y="21652"/>
                  </a:moveTo>
                  <a:cubicBezTo>
                    <a:pt x="19771" y="22902"/>
                    <a:pt x="20886" y="24294"/>
                    <a:pt x="22095" y="24954"/>
                  </a:cubicBezTo>
                  <a:cubicBezTo>
                    <a:pt x="21804" y="25326"/>
                    <a:pt x="21525" y="25654"/>
                    <a:pt x="21081" y="25876"/>
                  </a:cubicBezTo>
                  <a:cubicBezTo>
                    <a:pt x="20670" y="26083"/>
                    <a:pt x="20238" y="26142"/>
                    <a:pt x="19791" y="26152"/>
                  </a:cubicBezTo>
                  <a:cubicBezTo>
                    <a:pt x="19631" y="24770"/>
                    <a:pt x="19185" y="23403"/>
                    <a:pt x="18313" y="22305"/>
                  </a:cubicBezTo>
                  <a:lnTo>
                    <a:pt x="18313" y="22305"/>
                  </a:lnTo>
                  <a:cubicBezTo>
                    <a:pt x="18603" y="22100"/>
                    <a:pt x="18880" y="21880"/>
                    <a:pt x="19150" y="21652"/>
                  </a:cubicBezTo>
                  <a:close/>
                  <a:moveTo>
                    <a:pt x="23765" y="24179"/>
                  </a:moveTo>
                  <a:cubicBezTo>
                    <a:pt x="24566" y="24179"/>
                    <a:pt x="25362" y="24264"/>
                    <a:pt x="26189" y="24441"/>
                  </a:cubicBezTo>
                  <a:cubicBezTo>
                    <a:pt x="24049" y="27432"/>
                    <a:pt x="20785" y="29059"/>
                    <a:pt x="17178" y="29339"/>
                  </a:cubicBezTo>
                  <a:cubicBezTo>
                    <a:pt x="17423" y="28656"/>
                    <a:pt x="17592" y="27976"/>
                    <a:pt x="17958" y="27325"/>
                  </a:cubicBezTo>
                  <a:cubicBezTo>
                    <a:pt x="18286" y="26743"/>
                    <a:pt x="18693" y="26231"/>
                    <a:pt x="19116" y="25723"/>
                  </a:cubicBezTo>
                  <a:cubicBezTo>
                    <a:pt x="19150" y="25928"/>
                    <a:pt x="19180" y="26133"/>
                    <a:pt x="19199" y="26346"/>
                  </a:cubicBezTo>
                  <a:cubicBezTo>
                    <a:pt x="19216" y="26543"/>
                    <a:pt x="19379" y="26641"/>
                    <a:pt x="19533" y="26641"/>
                  </a:cubicBezTo>
                  <a:cubicBezTo>
                    <a:pt x="19607" y="26641"/>
                    <a:pt x="19679" y="26619"/>
                    <a:pt x="19732" y="26574"/>
                  </a:cubicBezTo>
                  <a:cubicBezTo>
                    <a:pt x="19894" y="26613"/>
                    <a:pt x="20061" y="26631"/>
                    <a:pt x="20230" y="26631"/>
                  </a:cubicBezTo>
                  <a:cubicBezTo>
                    <a:pt x="21224" y="26631"/>
                    <a:pt x="22272" y="26000"/>
                    <a:pt x="22637" y="25099"/>
                  </a:cubicBezTo>
                  <a:cubicBezTo>
                    <a:pt x="22677" y="25000"/>
                    <a:pt x="22634" y="24905"/>
                    <a:pt x="22560" y="24839"/>
                  </a:cubicBezTo>
                  <a:cubicBezTo>
                    <a:pt x="22614" y="24732"/>
                    <a:pt x="22591" y="24600"/>
                    <a:pt x="22502" y="24519"/>
                  </a:cubicBezTo>
                  <a:cubicBezTo>
                    <a:pt x="22419" y="24435"/>
                    <a:pt x="22331" y="24357"/>
                    <a:pt x="22243" y="24277"/>
                  </a:cubicBezTo>
                  <a:cubicBezTo>
                    <a:pt x="22759" y="24213"/>
                    <a:pt x="23263" y="24179"/>
                    <a:pt x="23765" y="24179"/>
                  </a:cubicBezTo>
                  <a:close/>
                  <a:moveTo>
                    <a:pt x="10748" y="1"/>
                  </a:moveTo>
                  <a:cubicBezTo>
                    <a:pt x="9671" y="1"/>
                    <a:pt x="8582" y="142"/>
                    <a:pt x="7506" y="439"/>
                  </a:cubicBezTo>
                  <a:cubicBezTo>
                    <a:pt x="7457" y="382"/>
                    <a:pt x="7381" y="348"/>
                    <a:pt x="7303" y="348"/>
                  </a:cubicBezTo>
                  <a:cubicBezTo>
                    <a:pt x="7242" y="348"/>
                    <a:pt x="7181" y="368"/>
                    <a:pt x="7130" y="415"/>
                  </a:cubicBezTo>
                  <a:cubicBezTo>
                    <a:pt x="6448" y="1035"/>
                    <a:pt x="6817" y="2263"/>
                    <a:pt x="7457" y="2749"/>
                  </a:cubicBezTo>
                  <a:cubicBezTo>
                    <a:pt x="7486" y="2772"/>
                    <a:pt x="7525" y="2786"/>
                    <a:pt x="7563" y="2786"/>
                  </a:cubicBezTo>
                  <a:cubicBezTo>
                    <a:pt x="7565" y="2786"/>
                    <a:pt x="7567" y="2786"/>
                    <a:pt x="7569" y="2786"/>
                  </a:cubicBezTo>
                  <a:cubicBezTo>
                    <a:pt x="7600" y="2889"/>
                    <a:pt x="7688" y="2976"/>
                    <a:pt x="7816" y="2976"/>
                  </a:cubicBezTo>
                  <a:cubicBezTo>
                    <a:pt x="7836" y="2976"/>
                    <a:pt x="7857" y="2974"/>
                    <a:pt x="7879" y="2969"/>
                  </a:cubicBezTo>
                  <a:cubicBezTo>
                    <a:pt x="8001" y="2943"/>
                    <a:pt x="8125" y="2922"/>
                    <a:pt x="8249" y="2901"/>
                  </a:cubicBezTo>
                  <a:cubicBezTo>
                    <a:pt x="8402" y="3202"/>
                    <a:pt x="8556" y="3536"/>
                    <a:pt x="8735" y="3846"/>
                  </a:cubicBezTo>
                  <a:cubicBezTo>
                    <a:pt x="8084" y="3882"/>
                    <a:pt x="7437" y="3977"/>
                    <a:pt x="6802" y="4127"/>
                  </a:cubicBezTo>
                  <a:cubicBezTo>
                    <a:pt x="6705" y="4150"/>
                    <a:pt x="6661" y="4215"/>
                    <a:pt x="6653" y="4285"/>
                  </a:cubicBezTo>
                  <a:cubicBezTo>
                    <a:pt x="2510" y="5127"/>
                    <a:pt x="0" y="9832"/>
                    <a:pt x="948" y="13848"/>
                  </a:cubicBezTo>
                  <a:cubicBezTo>
                    <a:pt x="1995" y="18271"/>
                    <a:pt x="6091" y="20943"/>
                    <a:pt x="10407" y="20943"/>
                  </a:cubicBezTo>
                  <a:cubicBezTo>
                    <a:pt x="11066" y="20943"/>
                    <a:pt x="11731" y="20881"/>
                    <a:pt x="12391" y="20753"/>
                  </a:cubicBezTo>
                  <a:cubicBezTo>
                    <a:pt x="12732" y="20687"/>
                    <a:pt x="13069" y="20601"/>
                    <a:pt x="13401" y="20500"/>
                  </a:cubicBezTo>
                  <a:cubicBezTo>
                    <a:pt x="13552" y="20820"/>
                    <a:pt x="13711" y="21148"/>
                    <a:pt x="13893" y="21451"/>
                  </a:cubicBezTo>
                  <a:cubicBezTo>
                    <a:pt x="13487" y="21597"/>
                    <a:pt x="13078" y="21736"/>
                    <a:pt x="12665" y="21872"/>
                  </a:cubicBezTo>
                  <a:cubicBezTo>
                    <a:pt x="12489" y="21930"/>
                    <a:pt x="12418" y="22079"/>
                    <a:pt x="12424" y="22223"/>
                  </a:cubicBezTo>
                  <a:cubicBezTo>
                    <a:pt x="12378" y="22243"/>
                    <a:pt x="12343" y="22281"/>
                    <a:pt x="12328" y="22329"/>
                  </a:cubicBezTo>
                  <a:cubicBezTo>
                    <a:pt x="12156" y="22920"/>
                    <a:pt x="12466" y="23738"/>
                    <a:pt x="12930" y="24127"/>
                  </a:cubicBezTo>
                  <a:cubicBezTo>
                    <a:pt x="12981" y="24173"/>
                    <a:pt x="13048" y="24198"/>
                    <a:pt x="13117" y="24198"/>
                  </a:cubicBezTo>
                  <a:cubicBezTo>
                    <a:pt x="13123" y="24198"/>
                    <a:pt x="13129" y="24198"/>
                    <a:pt x="13135" y="24197"/>
                  </a:cubicBezTo>
                  <a:cubicBezTo>
                    <a:pt x="13199" y="24244"/>
                    <a:pt x="13277" y="24269"/>
                    <a:pt x="13355" y="24269"/>
                  </a:cubicBezTo>
                  <a:cubicBezTo>
                    <a:pt x="13374" y="24269"/>
                    <a:pt x="13393" y="24268"/>
                    <a:pt x="13412" y="24265"/>
                  </a:cubicBezTo>
                  <a:cubicBezTo>
                    <a:pt x="15034" y="24024"/>
                    <a:pt x="16586" y="23436"/>
                    <a:pt x="17959" y="22543"/>
                  </a:cubicBezTo>
                  <a:cubicBezTo>
                    <a:pt x="18416" y="23422"/>
                    <a:pt x="18791" y="24286"/>
                    <a:pt x="19012" y="25220"/>
                  </a:cubicBezTo>
                  <a:cubicBezTo>
                    <a:pt x="17774" y="26130"/>
                    <a:pt x="16690" y="27832"/>
                    <a:pt x="16589" y="29376"/>
                  </a:cubicBezTo>
                  <a:cubicBezTo>
                    <a:pt x="16344" y="29392"/>
                    <a:pt x="16351" y="29743"/>
                    <a:pt x="16596" y="29763"/>
                  </a:cubicBezTo>
                  <a:cubicBezTo>
                    <a:pt x="16880" y="29786"/>
                    <a:pt x="17162" y="29797"/>
                    <a:pt x="17442" y="29797"/>
                  </a:cubicBezTo>
                  <a:cubicBezTo>
                    <a:pt x="21217" y="29797"/>
                    <a:pt x="24683" y="27788"/>
                    <a:pt x="26852" y="24700"/>
                  </a:cubicBezTo>
                  <a:cubicBezTo>
                    <a:pt x="26984" y="24513"/>
                    <a:pt x="26889" y="24332"/>
                    <a:pt x="26731" y="24248"/>
                  </a:cubicBezTo>
                  <a:cubicBezTo>
                    <a:pt x="26760" y="24115"/>
                    <a:pt x="26706" y="23966"/>
                    <a:pt x="26533" y="23915"/>
                  </a:cubicBezTo>
                  <a:cubicBezTo>
                    <a:pt x="25761" y="23688"/>
                    <a:pt x="24954" y="23571"/>
                    <a:pt x="24146" y="23571"/>
                  </a:cubicBezTo>
                  <a:cubicBezTo>
                    <a:pt x="23362" y="23571"/>
                    <a:pt x="22578" y="23681"/>
                    <a:pt x="21827" y="23906"/>
                  </a:cubicBezTo>
                  <a:cubicBezTo>
                    <a:pt x="21501" y="23629"/>
                    <a:pt x="21170" y="23355"/>
                    <a:pt x="20870" y="23044"/>
                  </a:cubicBezTo>
                  <a:cubicBezTo>
                    <a:pt x="20361" y="22514"/>
                    <a:pt x="19937" y="21926"/>
                    <a:pt x="19502" y="21336"/>
                  </a:cubicBezTo>
                  <a:cubicBezTo>
                    <a:pt x="22623" y="18471"/>
                    <a:pt x="24170" y="13985"/>
                    <a:pt x="23119" y="9613"/>
                  </a:cubicBezTo>
                  <a:cubicBezTo>
                    <a:pt x="21749" y="3911"/>
                    <a:pt x="16413" y="1"/>
                    <a:pt x="107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1" name="Google Shape;341;p23"/>
          <p:cNvGrpSpPr/>
          <p:nvPr/>
        </p:nvGrpSpPr>
        <p:grpSpPr>
          <a:xfrm>
            <a:off x="8084663" y="3138245"/>
            <a:ext cx="1026629" cy="1056842"/>
            <a:chOff x="8084663" y="3138245"/>
            <a:chExt cx="1026629" cy="1056842"/>
          </a:xfrm>
        </p:grpSpPr>
        <p:sp>
          <p:nvSpPr>
            <p:cNvPr id="342" name="Google Shape;342;p23"/>
            <p:cNvSpPr/>
            <p:nvPr/>
          </p:nvSpPr>
          <p:spPr>
            <a:xfrm>
              <a:off x="8084663" y="3138245"/>
              <a:ext cx="1026629" cy="1056842"/>
            </a:xfrm>
            <a:custGeom>
              <a:avLst/>
              <a:gdLst/>
              <a:ahLst/>
              <a:cxnLst/>
              <a:rect l="l" t="t" r="r" b="b"/>
              <a:pathLst>
                <a:path w="31023" h="31936" extrusionOk="0">
                  <a:moveTo>
                    <a:pt x="28260" y="9044"/>
                  </a:moveTo>
                  <a:cubicBezTo>
                    <a:pt x="28830" y="10504"/>
                    <a:pt x="30083" y="12555"/>
                    <a:pt x="29842" y="14146"/>
                  </a:cubicBezTo>
                  <a:cubicBezTo>
                    <a:pt x="29357" y="13912"/>
                    <a:pt x="28865" y="13691"/>
                    <a:pt x="28373" y="13467"/>
                  </a:cubicBezTo>
                  <a:lnTo>
                    <a:pt x="27499" y="13071"/>
                  </a:lnTo>
                  <a:cubicBezTo>
                    <a:pt x="27085" y="12884"/>
                    <a:pt x="26672" y="12878"/>
                    <a:pt x="26673" y="12408"/>
                  </a:cubicBezTo>
                  <a:cubicBezTo>
                    <a:pt x="26675" y="11864"/>
                    <a:pt x="27220" y="11155"/>
                    <a:pt x="27457" y="10675"/>
                  </a:cubicBezTo>
                  <a:cubicBezTo>
                    <a:pt x="27725" y="10132"/>
                    <a:pt x="27992" y="9588"/>
                    <a:pt x="28260" y="9044"/>
                  </a:cubicBezTo>
                  <a:close/>
                  <a:moveTo>
                    <a:pt x="14012" y="639"/>
                  </a:moveTo>
                  <a:cubicBezTo>
                    <a:pt x="14025" y="656"/>
                    <a:pt x="14041" y="670"/>
                    <a:pt x="14058" y="683"/>
                  </a:cubicBezTo>
                  <a:cubicBezTo>
                    <a:pt x="16497" y="2209"/>
                    <a:pt x="18980" y="3670"/>
                    <a:pt x="21470" y="5111"/>
                  </a:cubicBezTo>
                  <a:cubicBezTo>
                    <a:pt x="23504" y="6289"/>
                    <a:pt x="25665" y="7840"/>
                    <a:pt x="27908" y="8661"/>
                  </a:cubicBezTo>
                  <a:cubicBezTo>
                    <a:pt x="27421" y="9501"/>
                    <a:pt x="26937" y="10341"/>
                    <a:pt x="26459" y="11185"/>
                  </a:cubicBezTo>
                  <a:cubicBezTo>
                    <a:pt x="26235" y="11582"/>
                    <a:pt x="25642" y="12276"/>
                    <a:pt x="25763" y="12797"/>
                  </a:cubicBezTo>
                  <a:cubicBezTo>
                    <a:pt x="25861" y="13219"/>
                    <a:pt x="26362" y="13360"/>
                    <a:pt x="26696" y="13521"/>
                  </a:cubicBezTo>
                  <a:cubicBezTo>
                    <a:pt x="27656" y="13985"/>
                    <a:pt x="28634" y="14435"/>
                    <a:pt x="29617" y="14850"/>
                  </a:cubicBezTo>
                  <a:cubicBezTo>
                    <a:pt x="28715" y="16681"/>
                    <a:pt x="27218" y="18401"/>
                    <a:pt x="26102" y="20110"/>
                  </a:cubicBezTo>
                  <a:cubicBezTo>
                    <a:pt x="24978" y="21830"/>
                    <a:pt x="23869" y="23561"/>
                    <a:pt x="22775" y="25302"/>
                  </a:cubicBezTo>
                  <a:cubicBezTo>
                    <a:pt x="22484" y="25765"/>
                    <a:pt x="20214" y="29491"/>
                    <a:pt x="19426" y="31049"/>
                  </a:cubicBezTo>
                  <a:lnTo>
                    <a:pt x="19371" y="31023"/>
                  </a:lnTo>
                  <a:cubicBezTo>
                    <a:pt x="19318" y="30995"/>
                    <a:pt x="19260" y="30981"/>
                    <a:pt x="19202" y="30981"/>
                  </a:cubicBezTo>
                  <a:cubicBezTo>
                    <a:pt x="19144" y="30981"/>
                    <a:pt x="19086" y="30995"/>
                    <a:pt x="19034" y="31023"/>
                  </a:cubicBezTo>
                  <a:cubicBezTo>
                    <a:pt x="12558" y="28687"/>
                    <a:pt x="7360" y="24060"/>
                    <a:pt x="1054" y="21410"/>
                  </a:cubicBezTo>
                  <a:lnTo>
                    <a:pt x="7511" y="11199"/>
                  </a:lnTo>
                  <a:cubicBezTo>
                    <a:pt x="9709" y="7722"/>
                    <a:pt x="12125" y="4299"/>
                    <a:pt x="14012" y="639"/>
                  </a:cubicBezTo>
                  <a:close/>
                  <a:moveTo>
                    <a:pt x="14233" y="0"/>
                  </a:moveTo>
                  <a:cubicBezTo>
                    <a:pt x="14097" y="0"/>
                    <a:pt x="13984" y="94"/>
                    <a:pt x="13927" y="216"/>
                  </a:cubicBezTo>
                  <a:cubicBezTo>
                    <a:pt x="13901" y="203"/>
                    <a:pt x="13874" y="197"/>
                    <a:pt x="13847" y="197"/>
                  </a:cubicBezTo>
                  <a:cubicBezTo>
                    <a:pt x="13789" y="197"/>
                    <a:pt x="13733" y="225"/>
                    <a:pt x="13699" y="276"/>
                  </a:cubicBezTo>
                  <a:cubicBezTo>
                    <a:pt x="11229" y="3498"/>
                    <a:pt x="9198" y="7088"/>
                    <a:pt x="7029" y="10518"/>
                  </a:cubicBezTo>
                  <a:cubicBezTo>
                    <a:pt x="4735" y="14143"/>
                    <a:pt x="2442" y="17770"/>
                    <a:pt x="149" y="21395"/>
                  </a:cubicBezTo>
                  <a:cubicBezTo>
                    <a:pt x="1" y="21628"/>
                    <a:pt x="172" y="21873"/>
                    <a:pt x="388" y="21960"/>
                  </a:cubicBezTo>
                  <a:cubicBezTo>
                    <a:pt x="6854" y="24548"/>
                    <a:pt x="12076" y="29840"/>
                    <a:pt x="18835" y="31735"/>
                  </a:cubicBezTo>
                  <a:cubicBezTo>
                    <a:pt x="18838" y="31741"/>
                    <a:pt x="18838" y="31745"/>
                    <a:pt x="18841" y="31752"/>
                  </a:cubicBezTo>
                  <a:cubicBezTo>
                    <a:pt x="18897" y="31877"/>
                    <a:pt x="19046" y="31935"/>
                    <a:pt x="19181" y="31935"/>
                  </a:cubicBezTo>
                  <a:cubicBezTo>
                    <a:pt x="19215" y="31935"/>
                    <a:pt x="19247" y="31932"/>
                    <a:pt x="19277" y="31925"/>
                  </a:cubicBezTo>
                  <a:cubicBezTo>
                    <a:pt x="19792" y="31801"/>
                    <a:pt x="19943" y="31359"/>
                    <a:pt x="20210" y="30928"/>
                  </a:cubicBezTo>
                  <a:cubicBezTo>
                    <a:pt x="20930" y="29760"/>
                    <a:pt x="21637" y="28587"/>
                    <a:pt x="22360" y="27423"/>
                  </a:cubicBezTo>
                  <a:cubicBezTo>
                    <a:pt x="23867" y="24999"/>
                    <a:pt x="25404" y="22591"/>
                    <a:pt x="26966" y="20203"/>
                  </a:cubicBezTo>
                  <a:cubicBezTo>
                    <a:pt x="27715" y="19056"/>
                    <a:pt x="28470" y="17912"/>
                    <a:pt x="29228" y="16771"/>
                  </a:cubicBezTo>
                  <a:cubicBezTo>
                    <a:pt x="29736" y="16010"/>
                    <a:pt x="30545" y="15148"/>
                    <a:pt x="30721" y="14213"/>
                  </a:cubicBezTo>
                  <a:cubicBezTo>
                    <a:pt x="31023" y="12611"/>
                    <a:pt x="29467" y="10207"/>
                    <a:pt x="28767" y="8724"/>
                  </a:cubicBezTo>
                  <a:cubicBezTo>
                    <a:pt x="28785" y="8658"/>
                    <a:pt x="28764" y="8588"/>
                    <a:pt x="28712" y="8543"/>
                  </a:cubicBezTo>
                  <a:cubicBezTo>
                    <a:pt x="26756" y="6859"/>
                    <a:pt x="24065" y="5762"/>
                    <a:pt x="21832" y="4469"/>
                  </a:cubicBezTo>
                  <a:cubicBezTo>
                    <a:pt x="19340" y="3028"/>
                    <a:pt x="16879" y="1536"/>
                    <a:pt x="14411" y="54"/>
                  </a:cubicBezTo>
                  <a:cubicBezTo>
                    <a:pt x="14350" y="16"/>
                    <a:pt x="14289" y="0"/>
                    <a:pt x="142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3"/>
            <p:cNvSpPr/>
            <p:nvPr/>
          </p:nvSpPr>
          <p:spPr>
            <a:xfrm>
              <a:off x="8533166" y="3299372"/>
              <a:ext cx="302929" cy="174232"/>
            </a:xfrm>
            <a:custGeom>
              <a:avLst/>
              <a:gdLst/>
              <a:ahLst/>
              <a:cxnLst/>
              <a:rect l="l" t="t" r="r" b="b"/>
              <a:pathLst>
                <a:path w="9154" h="5265" extrusionOk="0">
                  <a:moveTo>
                    <a:pt x="294" y="0"/>
                  </a:moveTo>
                  <a:cubicBezTo>
                    <a:pt x="111" y="0"/>
                    <a:pt x="1" y="241"/>
                    <a:pt x="191" y="362"/>
                  </a:cubicBezTo>
                  <a:cubicBezTo>
                    <a:pt x="2900" y="2091"/>
                    <a:pt x="5792" y="3615"/>
                    <a:pt x="8578" y="5221"/>
                  </a:cubicBezTo>
                  <a:cubicBezTo>
                    <a:pt x="8630" y="5252"/>
                    <a:pt x="8682" y="5265"/>
                    <a:pt x="8730" y="5265"/>
                  </a:cubicBezTo>
                  <a:cubicBezTo>
                    <a:pt x="8992" y="5265"/>
                    <a:pt x="9153" y="4867"/>
                    <a:pt x="8875" y="4690"/>
                  </a:cubicBezTo>
                  <a:cubicBezTo>
                    <a:pt x="6190" y="2982"/>
                    <a:pt x="3320" y="1256"/>
                    <a:pt x="382" y="19"/>
                  </a:cubicBezTo>
                  <a:cubicBezTo>
                    <a:pt x="351" y="6"/>
                    <a:pt x="322" y="0"/>
                    <a:pt x="29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3"/>
            <p:cNvSpPr/>
            <p:nvPr/>
          </p:nvSpPr>
          <p:spPr>
            <a:xfrm>
              <a:off x="8481443" y="3415692"/>
              <a:ext cx="443539" cy="302796"/>
            </a:xfrm>
            <a:custGeom>
              <a:avLst/>
              <a:gdLst/>
              <a:ahLst/>
              <a:cxnLst/>
              <a:rect l="l" t="t" r="r" b="b"/>
              <a:pathLst>
                <a:path w="13403" h="9150" extrusionOk="0">
                  <a:moveTo>
                    <a:pt x="248" y="1"/>
                  </a:moveTo>
                  <a:cubicBezTo>
                    <a:pt x="89" y="1"/>
                    <a:pt x="1" y="247"/>
                    <a:pt x="161" y="366"/>
                  </a:cubicBezTo>
                  <a:cubicBezTo>
                    <a:pt x="4270" y="3412"/>
                    <a:pt x="8563" y="6254"/>
                    <a:pt x="12816" y="9096"/>
                  </a:cubicBezTo>
                  <a:cubicBezTo>
                    <a:pt x="12872" y="9134"/>
                    <a:pt x="12927" y="9150"/>
                    <a:pt x="12978" y="9150"/>
                  </a:cubicBezTo>
                  <a:cubicBezTo>
                    <a:pt x="13238" y="9150"/>
                    <a:pt x="13403" y="8735"/>
                    <a:pt x="13126" y="8545"/>
                  </a:cubicBezTo>
                  <a:cubicBezTo>
                    <a:pt x="8917" y="5652"/>
                    <a:pt x="4694" y="2717"/>
                    <a:pt x="349" y="32"/>
                  </a:cubicBezTo>
                  <a:cubicBezTo>
                    <a:pt x="314" y="10"/>
                    <a:pt x="279" y="1"/>
                    <a:pt x="2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3"/>
            <p:cNvSpPr/>
            <p:nvPr/>
          </p:nvSpPr>
          <p:spPr>
            <a:xfrm>
              <a:off x="8416515" y="3524964"/>
              <a:ext cx="456577" cy="285423"/>
            </a:xfrm>
            <a:custGeom>
              <a:avLst/>
              <a:gdLst/>
              <a:ahLst/>
              <a:cxnLst/>
              <a:rect l="l" t="t" r="r" b="b"/>
              <a:pathLst>
                <a:path w="13797" h="8625" extrusionOk="0">
                  <a:moveTo>
                    <a:pt x="213" y="1"/>
                  </a:moveTo>
                  <a:cubicBezTo>
                    <a:pt x="101" y="1"/>
                    <a:pt x="1" y="137"/>
                    <a:pt x="109" y="225"/>
                  </a:cubicBezTo>
                  <a:cubicBezTo>
                    <a:pt x="2012" y="1780"/>
                    <a:pt x="4259" y="2985"/>
                    <a:pt x="6338" y="4292"/>
                  </a:cubicBezTo>
                  <a:cubicBezTo>
                    <a:pt x="8620" y="5728"/>
                    <a:pt x="10876" y="7228"/>
                    <a:pt x="13210" y="8579"/>
                  </a:cubicBezTo>
                  <a:cubicBezTo>
                    <a:pt x="13265" y="8611"/>
                    <a:pt x="13319" y="8625"/>
                    <a:pt x="13369" y="8625"/>
                  </a:cubicBezTo>
                  <a:cubicBezTo>
                    <a:pt x="13637" y="8625"/>
                    <a:pt x="13796" y="8219"/>
                    <a:pt x="13516" y="8032"/>
                  </a:cubicBezTo>
                  <a:cubicBezTo>
                    <a:pt x="11369" y="6603"/>
                    <a:pt x="9128" y="5303"/>
                    <a:pt x="6930" y="3955"/>
                  </a:cubicBezTo>
                  <a:cubicBezTo>
                    <a:pt x="4754" y="2621"/>
                    <a:pt x="2591" y="1069"/>
                    <a:pt x="268" y="12"/>
                  </a:cubicBezTo>
                  <a:cubicBezTo>
                    <a:pt x="250" y="4"/>
                    <a:pt x="231" y="1"/>
                    <a:pt x="2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3"/>
            <p:cNvSpPr/>
            <p:nvPr/>
          </p:nvSpPr>
          <p:spPr>
            <a:xfrm>
              <a:off x="8364659" y="3646678"/>
              <a:ext cx="443539" cy="268612"/>
            </a:xfrm>
            <a:custGeom>
              <a:avLst/>
              <a:gdLst/>
              <a:ahLst/>
              <a:cxnLst/>
              <a:rect l="l" t="t" r="r" b="b"/>
              <a:pathLst>
                <a:path w="13403" h="8117" extrusionOk="0">
                  <a:moveTo>
                    <a:pt x="330" y="1"/>
                  </a:moveTo>
                  <a:cubicBezTo>
                    <a:pt x="127" y="1"/>
                    <a:pt x="1" y="300"/>
                    <a:pt x="218" y="428"/>
                  </a:cubicBezTo>
                  <a:cubicBezTo>
                    <a:pt x="4434" y="2940"/>
                    <a:pt x="8594" y="5544"/>
                    <a:pt x="12803" y="8066"/>
                  </a:cubicBezTo>
                  <a:cubicBezTo>
                    <a:pt x="12860" y="8101"/>
                    <a:pt x="12916" y="8116"/>
                    <a:pt x="12968" y="8116"/>
                  </a:cubicBezTo>
                  <a:cubicBezTo>
                    <a:pt x="13239" y="8116"/>
                    <a:pt x="13402" y="7699"/>
                    <a:pt x="13117" y="7507"/>
                  </a:cubicBezTo>
                  <a:cubicBezTo>
                    <a:pt x="9061" y="4783"/>
                    <a:pt x="4756" y="2320"/>
                    <a:pt x="441" y="30"/>
                  </a:cubicBezTo>
                  <a:cubicBezTo>
                    <a:pt x="403" y="10"/>
                    <a:pt x="365" y="1"/>
                    <a:pt x="33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3"/>
            <p:cNvSpPr/>
            <p:nvPr/>
          </p:nvSpPr>
          <p:spPr>
            <a:xfrm>
              <a:off x="8307773" y="3769087"/>
              <a:ext cx="428051" cy="257559"/>
            </a:xfrm>
            <a:custGeom>
              <a:avLst/>
              <a:gdLst/>
              <a:ahLst/>
              <a:cxnLst/>
              <a:rect l="l" t="t" r="r" b="b"/>
              <a:pathLst>
                <a:path w="12935" h="7783" extrusionOk="0">
                  <a:moveTo>
                    <a:pt x="272" y="1"/>
                  </a:moveTo>
                  <a:cubicBezTo>
                    <a:pt x="102" y="1"/>
                    <a:pt x="0" y="259"/>
                    <a:pt x="178" y="378"/>
                  </a:cubicBezTo>
                  <a:cubicBezTo>
                    <a:pt x="2414" y="1876"/>
                    <a:pt x="4715" y="3282"/>
                    <a:pt x="7017" y="4677"/>
                  </a:cubicBezTo>
                  <a:cubicBezTo>
                    <a:pt x="8118" y="5345"/>
                    <a:pt x="9224" y="6006"/>
                    <a:pt x="10331" y="6662"/>
                  </a:cubicBezTo>
                  <a:cubicBezTo>
                    <a:pt x="11007" y="7061"/>
                    <a:pt x="11730" y="7761"/>
                    <a:pt x="12535" y="7783"/>
                  </a:cubicBezTo>
                  <a:cubicBezTo>
                    <a:pt x="12537" y="7783"/>
                    <a:pt x="12539" y="7783"/>
                    <a:pt x="12541" y="7783"/>
                  </a:cubicBezTo>
                  <a:cubicBezTo>
                    <a:pt x="12683" y="7783"/>
                    <a:pt x="12845" y="7668"/>
                    <a:pt x="12871" y="7523"/>
                  </a:cubicBezTo>
                  <a:cubicBezTo>
                    <a:pt x="12878" y="7484"/>
                    <a:pt x="12884" y="7446"/>
                    <a:pt x="12892" y="7408"/>
                  </a:cubicBezTo>
                  <a:cubicBezTo>
                    <a:pt x="12934" y="7175"/>
                    <a:pt x="12740" y="6992"/>
                    <a:pt x="12548" y="6992"/>
                  </a:cubicBezTo>
                  <a:cubicBezTo>
                    <a:pt x="12448" y="6992"/>
                    <a:pt x="12349" y="7042"/>
                    <a:pt x="12284" y="7161"/>
                  </a:cubicBezTo>
                  <a:cubicBezTo>
                    <a:pt x="12373" y="6999"/>
                    <a:pt x="1384" y="620"/>
                    <a:pt x="373" y="30"/>
                  </a:cubicBezTo>
                  <a:cubicBezTo>
                    <a:pt x="338" y="10"/>
                    <a:pt x="304" y="1"/>
                    <a:pt x="27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" name="Google Shape;356;p23"/>
          <p:cNvGrpSpPr/>
          <p:nvPr/>
        </p:nvGrpSpPr>
        <p:grpSpPr>
          <a:xfrm>
            <a:off x="734290" y="251983"/>
            <a:ext cx="800177" cy="752193"/>
            <a:chOff x="734290" y="251983"/>
            <a:chExt cx="800177" cy="752193"/>
          </a:xfrm>
        </p:grpSpPr>
        <p:sp>
          <p:nvSpPr>
            <p:cNvPr id="357" name="Google Shape;357;p23"/>
            <p:cNvSpPr/>
            <p:nvPr/>
          </p:nvSpPr>
          <p:spPr>
            <a:xfrm>
              <a:off x="864310" y="336336"/>
              <a:ext cx="515085" cy="529745"/>
            </a:xfrm>
            <a:custGeom>
              <a:avLst/>
              <a:gdLst/>
              <a:ahLst/>
              <a:cxnLst/>
              <a:rect l="l" t="t" r="r" b="b"/>
              <a:pathLst>
                <a:path w="15565" h="16008" extrusionOk="0">
                  <a:moveTo>
                    <a:pt x="7696" y="0"/>
                  </a:moveTo>
                  <a:cubicBezTo>
                    <a:pt x="7290" y="0"/>
                    <a:pt x="6861" y="98"/>
                    <a:pt x="6424" y="320"/>
                  </a:cubicBezTo>
                  <a:cubicBezTo>
                    <a:pt x="4980" y="1054"/>
                    <a:pt x="3346" y="1662"/>
                    <a:pt x="2250" y="2890"/>
                  </a:cubicBezTo>
                  <a:cubicBezTo>
                    <a:pt x="1852" y="3337"/>
                    <a:pt x="1665" y="3971"/>
                    <a:pt x="1457" y="4561"/>
                  </a:cubicBezTo>
                  <a:cubicBezTo>
                    <a:pt x="1278" y="4739"/>
                    <a:pt x="1120" y="4939"/>
                    <a:pt x="988" y="5155"/>
                  </a:cubicBezTo>
                  <a:cubicBezTo>
                    <a:pt x="895" y="5313"/>
                    <a:pt x="811" y="5475"/>
                    <a:pt x="736" y="5642"/>
                  </a:cubicBezTo>
                  <a:lnTo>
                    <a:pt x="400" y="6283"/>
                  </a:lnTo>
                  <a:cubicBezTo>
                    <a:pt x="53" y="6949"/>
                    <a:pt x="1" y="7620"/>
                    <a:pt x="152" y="8220"/>
                  </a:cubicBezTo>
                  <a:cubicBezTo>
                    <a:pt x="94" y="9669"/>
                    <a:pt x="416" y="11167"/>
                    <a:pt x="1067" y="12291"/>
                  </a:cubicBezTo>
                  <a:cubicBezTo>
                    <a:pt x="2227" y="14290"/>
                    <a:pt x="4508" y="15429"/>
                    <a:pt x="6718" y="15843"/>
                  </a:cubicBezTo>
                  <a:cubicBezTo>
                    <a:pt x="7278" y="15947"/>
                    <a:pt x="7852" y="16007"/>
                    <a:pt x="8421" y="16007"/>
                  </a:cubicBezTo>
                  <a:cubicBezTo>
                    <a:pt x="10139" y="16007"/>
                    <a:pt x="11808" y="15463"/>
                    <a:pt x="12881" y="13979"/>
                  </a:cubicBezTo>
                  <a:cubicBezTo>
                    <a:pt x="13002" y="13812"/>
                    <a:pt x="13105" y="13634"/>
                    <a:pt x="13217" y="13463"/>
                  </a:cubicBezTo>
                  <a:cubicBezTo>
                    <a:pt x="13708" y="13063"/>
                    <a:pt x="14151" y="12735"/>
                    <a:pt x="14489" y="12178"/>
                  </a:cubicBezTo>
                  <a:cubicBezTo>
                    <a:pt x="15174" y="11052"/>
                    <a:pt x="15413" y="9617"/>
                    <a:pt x="15468" y="8315"/>
                  </a:cubicBezTo>
                  <a:cubicBezTo>
                    <a:pt x="15565" y="6031"/>
                    <a:pt x="14940" y="2763"/>
                    <a:pt x="12808" y="1493"/>
                  </a:cubicBezTo>
                  <a:cubicBezTo>
                    <a:pt x="11688" y="827"/>
                    <a:pt x="10351" y="414"/>
                    <a:pt x="9025" y="371"/>
                  </a:cubicBezTo>
                  <a:cubicBezTo>
                    <a:pt x="8630" y="139"/>
                    <a:pt x="8179" y="0"/>
                    <a:pt x="7696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734290" y="251983"/>
              <a:ext cx="800177" cy="752193"/>
            </a:xfrm>
            <a:custGeom>
              <a:avLst/>
              <a:gdLst/>
              <a:ahLst/>
              <a:cxnLst/>
              <a:rect l="l" t="t" r="r" b="b"/>
              <a:pathLst>
                <a:path w="24180" h="22730" extrusionOk="0">
                  <a:moveTo>
                    <a:pt x="12323" y="3022"/>
                  </a:moveTo>
                  <a:cubicBezTo>
                    <a:pt x="12788" y="3022"/>
                    <a:pt x="13258" y="3065"/>
                    <a:pt x="13726" y="3154"/>
                  </a:cubicBezTo>
                  <a:cubicBezTo>
                    <a:pt x="17826" y="3937"/>
                    <a:pt x="20123" y="8357"/>
                    <a:pt x="19065" y="12265"/>
                  </a:cubicBezTo>
                  <a:cubicBezTo>
                    <a:pt x="18120" y="15756"/>
                    <a:pt x="15239" y="17764"/>
                    <a:pt x="11926" y="18511"/>
                  </a:cubicBezTo>
                  <a:cubicBezTo>
                    <a:pt x="11897" y="18406"/>
                    <a:pt x="11814" y="18309"/>
                    <a:pt x="11693" y="18300"/>
                  </a:cubicBezTo>
                  <a:cubicBezTo>
                    <a:pt x="7189" y="17948"/>
                    <a:pt x="3611" y="14644"/>
                    <a:pt x="4291" y="9865"/>
                  </a:cubicBezTo>
                  <a:cubicBezTo>
                    <a:pt x="4845" y="5972"/>
                    <a:pt x="8462" y="3022"/>
                    <a:pt x="12323" y="3022"/>
                  </a:cubicBezTo>
                  <a:close/>
                  <a:moveTo>
                    <a:pt x="8370" y="1"/>
                  </a:moveTo>
                  <a:cubicBezTo>
                    <a:pt x="8206" y="1"/>
                    <a:pt x="8026" y="180"/>
                    <a:pt x="8053" y="373"/>
                  </a:cubicBezTo>
                  <a:cubicBezTo>
                    <a:pt x="8172" y="1247"/>
                    <a:pt x="8518" y="2172"/>
                    <a:pt x="8818" y="3002"/>
                  </a:cubicBezTo>
                  <a:cubicBezTo>
                    <a:pt x="7324" y="3655"/>
                    <a:pt x="6029" y="4692"/>
                    <a:pt x="5066" y="6006"/>
                  </a:cubicBezTo>
                  <a:cubicBezTo>
                    <a:pt x="4709" y="5676"/>
                    <a:pt x="4332" y="5369"/>
                    <a:pt x="3949" y="5070"/>
                  </a:cubicBezTo>
                  <a:cubicBezTo>
                    <a:pt x="3525" y="4738"/>
                    <a:pt x="3087" y="4347"/>
                    <a:pt x="2596" y="4123"/>
                  </a:cubicBezTo>
                  <a:cubicBezTo>
                    <a:pt x="2553" y="4104"/>
                    <a:pt x="2509" y="4095"/>
                    <a:pt x="2466" y="4095"/>
                  </a:cubicBezTo>
                  <a:cubicBezTo>
                    <a:pt x="2226" y="4095"/>
                    <a:pt x="2024" y="4373"/>
                    <a:pt x="2242" y="4583"/>
                  </a:cubicBezTo>
                  <a:cubicBezTo>
                    <a:pt x="2632" y="4960"/>
                    <a:pt x="3133" y="5238"/>
                    <a:pt x="3573" y="5560"/>
                  </a:cubicBezTo>
                  <a:cubicBezTo>
                    <a:pt x="3971" y="5853"/>
                    <a:pt x="4358" y="6164"/>
                    <a:pt x="4755" y="6461"/>
                  </a:cubicBezTo>
                  <a:cubicBezTo>
                    <a:pt x="4018" y="7614"/>
                    <a:pt x="3547" y="8942"/>
                    <a:pt x="3450" y="10368"/>
                  </a:cubicBezTo>
                  <a:cubicBezTo>
                    <a:pt x="3415" y="10901"/>
                    <a:pt x="3433" y="11435"/>
                    <a:pt x="3505" y="11965"/>
                  </a:cubicBezTo>
                  <a:cubicBezTo>
                    <a:pt x="2444" y="11967"/>
                    <a:pt x="1349" y="12051"/>
                    <a:pt x="318" y="12262"/>
                  </a:cubicBezTo>
                  <a:cubicBezTo>
                    <a:pt x="1" y="12328"/>
                    <a:pt x="54" y="12855"/>
                    <a:pt x="366" y="12855"/>
                  </a:cubicBezTo>
                  <a:cubicBezTo>
                    <a:pt x="376" y="12855"/>
                    <a:pt x="387" y="12855"/>
                    <a:pt x="398" y="12854"/>
                  </a:cubicBezTo>
                  <a:cubicBezTo>
                    <a:pt x="1465" y="12740"/>
                    <a:pt x="2530" y="12602"/>
                    <a:pt x="3597" y="12486"/>
                  </a:cubicBezTo>
                  <a:cubicBezTo>
                    <a:pt x="3946" y="14206"/>
                    <a:pt x="4841" y="15805"/>
                    <a:pt x="6101" y="16972"/>
                  </a:cubicBezTo>
                  <a:cubicBezTo>
                    <a:pt x="4741" y="17837"/>
                    <a:pt x="3309" y="18732"/>
                    <a:pt x="2081" y="19763"/>
                  </a:cubicBezTo>
                  <a:cubicBezTo>
                    <a:pt x="1845" y="19961"/>
                    <a:pt x="2061" y="20300"/>
                    <a:pt x="2316" y="20300"/>
                  </a:cubicBezTo>
                  <a:cubicBezTo>
                    <a:pt x="2365" y="20300"/>
                    <a:pt x="2415" y="20288"/>
                    <a:pt x="2464" y="20260"/>
                  </a:cubicBezTo>
                  <a:cubicBezTo>
                    <a:pt x="3884" y="19442"/>
                    <a:pt x="5247" y="18361"/>
                    <a:pt x="6547" y="17367"/>
                  </a:cubicBezTo>
                  <a:cubicBezTo>
                    <a:pt x="6550" y="17364"/>
                    <a:pt x="6552" y="17361"/>
                    <a:pt x="6553" y="17359"/>
                  </a:cubicBezTo>
                  <a:cubicBezTo>
                    <a:pt x="7731" y="18291"/>
                    <a:pt x="9170" y="18864"/>
                    <a:pt x="10750" y="18864"/>
                  </a:cubicBezTo>
                  <a:cubicBezTo>
                    <a:pt x="10775" y="18864"/>
                    <a:pt x="10800" y="18864"/>
                    <a:pt x="10825" y="18863"/>
                  </a:cubicBezTo>
                  <a:lnTo>
                    <a:pt x="10825" y="18863"/>
                  </a:lnTo>
                  <a:cubicBezTo>
                    <a:pt x="10809" y="18943"/>
                    <a:pt x="10823" y="19026"/>
                    <a:pt x="10863" y="19096"/>
                  </a:cubicBezTo>
                  <a:cubicBezTo>
                    <a:pt x="10623" y="20194"/>
                    <a:pt x="10517" y="21420"/>
                    <a:pt x="10676" y="22503"/>
                  </a:cubicBezTo>
                  <a:cubicBezTo>
                    <a:pt x="10700" y="22661"/>
                    <a:pt x="10813" y="22729"/>
                    <a:pt x="10937" y="22729"/>
                  </a:cubicBezTo>
                  <a:cubicBezTo>
                    <a:pt x="11101" y="22729"/>
                    <a:pt x="11283" y="22609"/>
                    <a:pt x="11295" y="22418"/>
                  </a:cubicBezTo>
                  <a:cubicBezTo>
                    <a:pt x="11361" y="21366"/>
                    <a:pt x="11378" y="20322"/>
                    <a:pt x="11456" y="19271"/>
                  </a:cubicBezTo>
                  <a:cubicBezTo>
                    <a:pt x="11479" y="19271"/>
                    <a:pt x="11503" y="19271"/>
                    <a:pt x="11527" y="19271"/>
                  </a:cubicBezTo>
                  <a:cubicBezTo>
                    <a:pt x="13402" y="19271"/>
                    <a:pt x="15194" y="18493"/>
                    <a:pt x="16652" y="17274"/>
                  </a:cubicBezTo>
                  <a:cubicBezTo>
                    <a:pt x="17129" y="18245"/>
                    <a:pt x="17623" y="19234"/>
                    <a:pt x="18178" y="20164"/>
                  </a:cubicBezTo>
                  <a:cubicBezTo>
                    <a:pt x="18245" y="20276"/>
                    <a:pt x="18342" y="20323"/>
                    <a:pt x="18438" y="20323"/>
                  </a:cubicBezTo>
                  <a:cubicBezTo>
                    <a:pt x="18653" y="20323"/>
                    <a:pt x="18865" y="20093"/>
                    <a:pt x="18737" y="19836"/>
                  </a:cubicBezTo>
                  <a:cubicBezTo>
                    <a:pt x="18253" y="18865"/>
                    <a:pt x="17686" y="17909"/>
                    <a:pt x="17124" y="16980"/>
                  </a:cubicBezTo>
                  <a:cubicBezTo>
                    <a:pt x="17107" y="16954"/>
                    <a:pt x="17087" y="16931"/>
                    <a:pt x="17063" y="16911"/>
                  </a:cubicBezTo>
                  <a:cubicBezTo>
                    <a:pt x="18175" y="15871"/>
                    <a:pt x="19048" y="14567"/>
                    <a:pt x="19567" y="13172"/>
                  </a:cubicBezTo>
                  <a:cubicBezTo>
                    <a:pt x="20448" y="13538"/>
                    <a:pt x="21399" y="13852"/>
                    <a:pt x="22322" y="14042"/>
                  </a:cubicBezTo>
                  <a:cubicBezTo>
                    <a:pt x="22347" y="14047"/>
                    <a:pt x="22371" y="14050"/>
                    <a:pt x="22394" y="14050"/>
                  </a:cubicBezTo>
                  <a:cubicBezTo>
                    <a:pt x="22721" y="14050"/>
                    <a:pt x="22838" y="13558"/>
                    <a:pt x="22483" y="13455"/>
                  </a:cubicBezTo>
                  <a:cubicBezTo>
                    <a:pt x="21573" y="13190"/>
                    <a:pt x="20644" y="12950"/>
                    <a:pt x="19723" y="12714"/>
                  </a:cubicBezTo>
                  <a:cubicBezTo>
                    <a:pt x="19860" y="12287"/>
                    <a:pt x="19959" y="11847"/>
                    <a:pt x="20023" y="11403"/>
                  </a:cubicBezTo>
                  <a:cubicBezTo>
                    <a:pt x="20216" y="9977"/>
                    <a:pt x="20034" y="8527"/>
                    <a:pt x="19498" y="7191"/>
                  </a:cubicBezTo>
                  <a:lnTo>
                    <a:pt x="19498" y="7191"/>
                  </a:lnTo>
                  <a:cubicBezTo>
                    <a:pt x="19542" y="7232"/>
                    <a:pt x="19599" y="7252"/>
                    <a:pt x="19657" y="7252"/>
                  </a:cubicBezTo>
                  <a:cubicBezTo>
                    <a:pt x="19669" y="7252"/>
                    <a:pt x="19682" y="7251"/>
                    <a:pt x="19694" y="7249"/>
                  </a:cubicBezTo>
                  <a:cubicBezTo>
                    <a:pt x="21086" y="7037"/>
                    <a:pt x="22597" y="6693"/>
                    <a:pt x="23886" y="6119"/>
                  </a:cubicBezTo>
                  <a:cubicBezTo>
                    <a:pt x="24179" y="5988"/>
                    <a:pt x="24010" y="5554"/>
                    <a:pt x="23729" y="5554"/>
                  </a:cubicBezTo>
                  <a:cubicBezTo>
                    <a:pt x="23705" y="5554"/>
                    <a:pt x="23679" y="5558"/>
                    <a:pt x="23653" y="5565"/>
                  </a:cubicBezTo>
                  <a:cubicBezTo>
                    <a:pt x="22287" y="5943"/>
                    <a:pt x="20942" y="6424"/>
                    <a:pt x="19573" y="6808"/>
                  </a:cubicBezTo>
                  <a:cubicBezTo>
                    <a:pt x="19469" y="6837"/>
                    <a:pt x="19420" y="6908"/>
                    <a:pt x="19412" y="6984"/>
                  </a:cubicBezTo>
                  <a:cubicBezTo>
                    <a:pt x="18685" y="5309"/>
                    <a:pt x="17417" y="3909"/>
                    <a:pt x="15790" y="3077"/>
                  </a:cubicBezTo>
                  <a:cubicBezTo>
                    <a:pt x="16081" y="2806"/>
                    <a:pt x="16349" y="2503"/>
                    <a:pt x="16622" y="2215"/>
                  </a:cubicBezTo>
                  <a:cubicBezTo>
                    <a:pt x="16930" y="1890"/>
                    <a:pt x="17270" y="1578"/>
                    <a:pt x="17530" y="1212"/>
                  </a:cubicBezTo>
                  <a:cubicBezTo>
                    <a:pt x="17676" y="1005"/>
                    <a:pt x="17479" y="808"/>
                    <a:pt x="17277" y="808"/>
                  </a:cubicBezTo>
                  <a:cubicBezTo>
                    <a:pt x="17212" y="808"/>
                    <a:pt x="17147" y="828"/>
                    <a:pt x="17092" y="875"/>
                  </a:cubicBezTo>
                  <a:cubicBezTo>
                    <a:pt x="16731" y="1181"/>
                    <a:pt x="16433" y="1584"/>
                    <a:pt x="16119" y="1941"/>
                  </a:cubicBezTo>
                  <a:cubicBezTo>
                    <a:pt x="15854" y="2243"/>
                    <a:pt x="15576" y="2540"/>
                    <a:pt x="15337" y="2863"/>
                  </a:cubicBezTo>
                  <a:cubicBezTo>
                    <a:pt x="14496" y="2503"/>
                    <a:pt x="13595" y="2299"/>
                    <a:pt x="12681" y="2264"/>
                  </a:cubicBezTo>
                  <a:cubicBezTo>
                    <a:pt x="12569" y="2260"/>
                    <a:pt x="12457" y="2258"/>
                    <a:pt x="12345" y="2258"/>
                  </a:cubicBezTo>
                  <a:cubicBezTo>
                    <a:pt x="11308" y="2258"/>
                    <a:pt x="10278" y="2443"/>
                    <a:pt x="9305" y="2805"/>
                  </a:cubicBezTo>
                  <a:cubicBezTo>
                    <a:pt x="9128" y="1930"/>
                    <a:pt x="8930" y="968"/>
                    <a:pt x="8575" y="152"/>
                  </a:cubicBezTo>
                  <a:cubicBezTo>
                    <a:pt x="8528" y="45"/>
                    <a:pt x="8451" y="1"/>
                    <a:pt x="837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" name="Google Shape;359;p23"/>
          <p:cNvGrpSpPr/>
          <p:nvPr/>
        </p:nvGrpSpPr>
        <p:grpSpPr>
          <a:xfrm>
            <a:off x="2857571" y="1302505"/>
            <a:ext cx="152954" cy="60030"/>
            <a:chOff x="2857571" y="1302505"/>
            <a:chExt cx="152954" cy="60030"/>
          </a:xfrm>
        </p:grpSpPr>
        <p:sp>
          <p:nvSpPr>
            <p:cNvPr id="360" name="Google Shape;360;p23"/>
            <p:cNvSpPr/>
            <p:nvPr/>
          </p:nvSpPr>
          <p:spPr>
            <a:xfrm>
              <a:off x="2857571" y="1331063"/>
              <a:ext cx="152954" cy="31471"/>
            </a:xfrm>
            <a:custGeom>
              <a:avLst/>
              <a:gdLst/>
              <a:ahLst/>
              <a:cxnLst/>
              <a:rect l="l" t="t" r="r" b="b"/>
              <a:pathLst>
                <a:path w="4622" h="951" extrusionOk="0">
                  <a:moveTo>
                    <a:pt x="4448" y="0"/>
                  </a:moveTo>
                  <a:cubicBezTo>
                    <a:pt x="4443" y="0"/>
                    <a:pt x="4437" y="1"/>
                    <a:pt x="4431" y="1"/>
                  </a:cubicBezTo>
                  <a:cubicBezTo>
                    <a:pt x="3025" y="162"/>
                    <a:pt x="1380" y="360"/>
                    <a:pt x="54" y="848"/>
                  </a:cubicBezTo>
                  <a:cubicBezTo>
                    <a:pt x="0" y="867"/>
                    <a:pt x="6" y="950"/>
                    <a:pt x="68" y="950"/>
                  </a:cubicBezTo>
                  <a:cubicBezTo>
                    <a:pt x="102" y="950"/>
                    <a:pt x="137" y="950"/>
                    <a:pt x="172" y="950"/>
                  </a:cubicBezTo>
                  <a:cubicBezTo>
                    <a:pt x="1559" y="950"/>
                    <a:pt x="3132" y="597"/>
                    <a:pt x="4471" y="288"/>
                  </a:cubicBezTo>
                  <a:cubicBezTo>
                    <a:pt x="4622" y="252"/>
                    <a:pt x="4600" y="0"/>
                    <a:pt x="44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3"/>
            <p:cNvSpPr/>
            <p:nvPr/>
          </p:nvSpPr>
          <p:spPr>
            <a:xfrm>
              <a:off x="2896289" y="1302505"/>
              <a:ext cx="106061" cy="10590"/>
            </a:xfrm>
            <a:custGeom>
              <a:avLst/>
              <a:gdLst/>
              <a:ahLst/>
              <a:cxnLst/>
              <a:rect l="l" t="t" r="r" b="b"/>
              <a:pathLst>
                <a:path w="3205" h="320" extrusionOk="0">
                  <a:moveTo>
                    <a:pt x="3005" y="1"/>
                  </a:moveTo>
                  <a:cubicBezTo>
                    <a:pt x="3003" y="1"/>
                    <a:pt x="3001" y="1"/>
                    <a:pt x="2999" y="1"/>
                  </a:cubicBezTo>
                  <a:cubicBezTo>
                    <a:pt x="2039" y="27"/>
                    <a:pt x="1074" y="22"/>
                    <a:pt x="114" y="73"/>
                  </a:cubicBezTo>
                  <a:cubicBezTo>
                    <a:pt x="0" y="77"/>
                    <a:pt x="0" y="243"/>
                    <a:pt x="114" y="249"/>
                  </a:cubicBezTo>
                  <a:cubicBezTo>
                    <a:pt x="1074" y="299"/>
                    <a:pt x="2039" y="293"/>
                    <a:pt x="2999" y="319"/>
                  </a:cubicBezTo>
                  <a:cubicBezTo>
                    <a:pt x="3001" y="319"/>
                    <a:pt x="3003" y="319"/>
                    <a:pt x="3005" y="319"/>
                  </a:cubicBezTo>
                  <a:cubicBezTo>
                    <a:pt x="3203" y="319"/>
                    <a:pt x="3204" y="1"/>
                    <a:pt x="30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9" name="Google Shape;369;p23"/>
          <p:cNvGrpSpPr/>
          <p:nvPr/>
        </p:nvGrpSpPr>
        <p:grpSpPr>
          <a:xfrm>
            <a:off x="4531989" y="-153356"/>
            <a:ext cx="820760" cy="899951"/>
            <a:chOff x="4554058" y="287028"/>
            <a:chExt cx="820760" cy="899951"/>
          </a:xfrm>
        </p:grpSpPr>
        <p:grpSp>
          <p:nvGrpSpPr>
            <p:cNvPr id="370" name="Google Shape;370;p23"/>
            <p:cNvGrpSpPr/>
            <p:nvPr/>
          </p:nvGrpSpPr>
          <p:grpSpPr>
            <a:xfrm>
              <a:off x="4554058" y="287028"/>
              <a:ext cx="820760" cy="807258"/>
              <a:chOff x="4554058" y="287028"/>
              <a:chExt cx="820760" cy="807258"/>
            </a:xfrm>
          </p:grpSpPr>
          <p:sp>
            <p:nvSpPr>
              <p:cNvPr id="371" name="Google Shape;371;p23"/>
              <p:cNvSpPr/>
              <p:nvPr/>
            </p:nvSpPr>
            <p:spPr>
              <a:xfrm>
                <a:off x="4642315" y="348977"/>
                <a:ext cx="463924" cy="360179"/>
              </a:xfrm>
              <a:custGeom>
                <a:avLst/>
                <a:gdLst/>
                <a:ahLst/>
                <a:cxnLst/>
                <a:rect l="l" t="t" r="r" b="b"/>
                <a:pathLst>
                  <a:path w="14019" h="10884" extrusionOk="0">
                    <a:moveTo>
                      <a:pt x="6184" y="691"/>
                    </a:moveTo>
                    <a:cubicBezTo>
                      <a:pt x="10445" y="691"/>
                      <a:pt x="14018" y="6447"/>
                      <a:pt x="9536" y="9535"/>
                    </a:cubicBezTo>
                    <a:lnTo>
                      <a:pt x="9537" y="9535"/>
                    </a:lnTo>
                    <a:cubicBezTo>
                      <a:pt x="9519" y="9550"/>
                      <a:pt x="9502" y="9569"/>
                      <a:pt x="9487" y="9587"/>
                    </a:cubicBezTo>
                    <a:cubicBezTo>
                      <a:pt x="8640" y="9967"/>
                      <a:pt x="7748" y="10160"/>
                      <a:pt x="6864" y="10160"/>
                    </a:cubicBezTo>
                    <a:cubicBezTo>
                      <a:pt x="5431" y="10160"/>
                      <a:pt x="4015" y="9652"/>
                      <a:pt x="2835" y="8608"/>
                    </a:cubicBezTo>
                    <a:cubicBezTo>
                      <a:pt x="709" y="6729"/>
                      <a:pt x="1051" y="3240"/>
                      <a:pt x="3327" y="1634"/>
                    </a:cubicBezTo>
                    <a:cubicBezTo>
                      <a:pt x="4259" y="975"/>
                      <a:pt x="5239" y="691"/>
                      <a:pt x="6184" y="691"/>
                    </a:cubicBezTo>
                    <a:close/>
                    <a:moveTo>
                      <a:pt x="6279" y="0"/>
                    </a:moveTo>
                    <a:cubicBezTo>
                      <a:pt x="5009" y="0"/>
                      <a:pt x="3744" y="397"/>
                      <a:pt x="2708" y="1238"/>
                    </a:cubicBezTo>
                    <a:cubicBezTo>
                      <a:pt x="426" y="3093"/>
                      <a:pt x="0" y="6574"/>
                      <a:pt x="2040" y="8777"/>
                    </a:cubicBezTo>
                    <a:cubicBezTo>
                      <a:pt x="3204" y="10033"/>
                      <a:pt x="5123" y="10883"/>
                      <a:pt x="6939" y="10883"/>
                    </a:cubicBezTo>
                    <a:cubicBezTo>
                      <a:pt x="7881" y="10883"/>
                      <a:pt x="8795" y="10655"/>
                      <a:pt x="9562" y="10135"/>
                    </a:cubicBezTo>
                    <a:cubicBezTo>
                      <a:pt x="9619" y="10175"/>
                      <a:pt x="9685" y="10198"/>
                      <a:pt x="9756" y="10198"/>
                    </a:cubicBezTo>
                    <a:cubicBezTo>
                      <a:pt x="9821" y="10198"/>
                      <a:pt x="9890" y="10178"/>
                      <a:pt x="9957" y="10132"/>
                    </a:cubicBezTo>
                    <a:cubicBezTo>
                      <a:pt x="12601" y="8316"/>
                      <a:pt x="13052" y="4786"/>
                      <a:pt x="11072" y="2280"/>
                    </a:cubicBezTo>
                    <a:cubicBezTo>
                      <a:pt x="9908" y="808"/>
                      <a:pt x="8090" y="0"/>
                      <a:pt x="627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3"/>
              <p:cNvSpPr/>
              <p:nvPr/>
            </p:nvSpPr>
            <p:spPr>
              <a:xfrm>
                <a:off x="4554058" y="287028"/>
                <a:ext cx="820760" cy="807258"/>
              </a:xfrm>
              <a:custGeom>
                <a:avLst/>
                <a:gdLst/>
                <a:ahLst/>
                <a:cxnLst/>
                <a:rect l="l" t="t" r="r" b="b"/>
                <a:pathLst>
                  <a:path w="24802" h="24394" extrusionOk="0">
                    <a:moveTo>
                      <a:pt x="9264" y="721"/>
                    </a:moveTo>
                    <a:cubicBezTo>
                      <a:pt x="11400" y="721"/>
                      <a:pt x="13528" y="1569"/>
                      <a:pt x="14937" y="3265"/>
                    </a:cubicBezTo>
                    <a:cubicBezTo>
                      <a:pt x="16118" y="4685"/>
                      <a:pt x="16644" y="6645"/>
                      <a:pt x="16353" y="8466"/>
                    </a:cubicBezTo>
                    <a:cubicBezTo>
                      <a:pt x="15998" y="10689"/>
                      <a:pt x="14395" y="12153"/>
                      <a:pt x="12694" y="13462"/>
                    </a:cubicBezTo>
                    <a:cubicBezTo>
                      <a:pt x="12664" y="13488"/>
                      <a:pt x="12639" y="13518"/>
                      <a:pt x="12618" y="13550"/>
                    </a:cubicBezTo>
                    <a:cubicBezTo>
                      <a:pt x="11361" y="13984"/>
                      <a:pt x="10047" y="14249"/>
                      <a:pt x="8775" y="14249"/>
                    </a:cubicBezTo>
                    <a:cubicBezTo>
                      <a:pt x="6553" y="14249"/>
                      <a:pt x="4456" y="13443"/>
                      <a:pt x="3003" y="11326"/>
                    </a:cubicBezTo>
                    <a:cubicBezTo>
                      <a:pt x="832" y="8166"/>
                      <a:pt x="1814" y="4144"/>
                      <a:pt x="4920" y="2028"/>
                    </a:cubicBezTo>
                    <a:cubicBezTo>
                      <a:pt x="6198" y="1157"/>
                      <a:pt x="7733" y="721"/>
                      <a:pt x="9264" y="721"/>
                    </a:cubicBezTo>
                    <a:close/>
                    <a:moveTo>
                      <a:pt x="15451" y="11932"/>
                    </a:moveTo>
                    <a:cubicBezTo>
                      <a:pt x="16663" y="13613"/>
                      <a:pt x="18004" y="15196"/>
                      <a:pt x="19319" y="16797"/>
                    </a:cubicBezTo>
                    <a:cubicBezTo>
                      <a:pt x="20181" y="17844"/>
                      <a:pt x="23942" y="21362"/>
                      <a:pt x="22884" y="23133"/>
                    </a:cubicBezTo>
                    <a:cubicBezTo>
                      <a:pt x="22656" y="23319"/>
                      <a:pt x="22292" y="23393"/>
                      <a:pt x="21889" y="23393"/>
                    </a:cubicBezTo>
                    <a:cubicBezTo>
                      <a:pt x="21166" y="23393"/>
                      <a:pt x="20318" y="23152"/>
                      <a:pt x="19913" y="22879"/>
                    </a:cubicBezTo>
                    <a:cubicBezTo>
                      <a:pt x="19372" y="22514"/>
                      <a:pt x="18917" y="21877"/>
                      <a:pt x="18488" y="21393"/>
                    </a:cubicBezTo>
                    <a:cubicBezTo>
                      <a:pt x="17798" y="20616"/>
                      <a:pt x="17138" y="19814"/>
                      <a:pt x="16507" y="18987"/>
                    </a:cubicBezTo>
                    <a:cubicBezTo>
                      <a:pt x="15295" y="17400"/>
                      <a:pt x="14324" y="15634"/>
                      <a:pt x="13116" y="14052"/>
                    </a:cubicBezTo>
                    <a:cubicBezTo>
                      <a:pt x="13958" y="13404"/>
                      <a:pt x="14774" y="12718"/>
                      <a:pt x="15451" y="11932"/>
                    </a:cubicBezTo>
                    <a:close/>
                    <a:moveTo>
                      <a:pt x="9240" y="1"/>
                    </a:moveTo>
                    <a:cubicBezTo>
                      <a:pt x="7656" y="1"/>
                      <a:pt x="6066" y="429"/>
                      <a:pt x="4710" y="1294"/>
                    </a:cubicBezTo>
                    <a:cubicBezTo>
                      <a:pt x="1295" y="3475"/>
                      <a:pt x="1" y="7779"/>
                      <a:pt x="2125" y="11324"/>
                    </a:cubicBezTo>
                    <a:cubicBezTo>
                      <a:pt x="3552" y="13705"/>
                      <a:pt x="6259" y="15078"/>
                      <a:pt x="8964" y="15078"/>
                    </a:cubicBezTo>
                    <a:cubicBezTo>
                      <a:pt x="10259" y="15078"/>
                      <a:pt x="11554" y="14763"/>
                      <a:pt x="12708" y="14093"/>
                    </a:cubicBezTo>
                    <a:cubicBezTo>
                      <a:pt x="13477" y="16028"/>
                      <a:pt x="18426" y="24393"/>
                      <a:pt x="21721" y="24393"/>
                    </a:cubicBezTo>
                    <a:cubicBezTo>
                      <a:pt x="22063" y="24393"/>
                      <a:pt x="22387" y="24303"/>
                      <a:pt x="22687" y="24107"/>
                    </a:cubicBezTo>
                    <a:cubicBezTo>
                      <a:pt x="22719" y="24118"/>
                      <a:pt x="22753" y="24125"/>
                      <a:pt x="22788" y="24125"/>
                    </a:cubicBezTo>
                    <a:cubicBezTo>
                      <a:pt x="22850" y="24125"/>
                      <a:pt x="22916" y="24105"/>
                      <a:pt x="22982" y="24055"/>
                    </a:cubicBezTo>
                    <a:cubicBezTo>
                      <a:pt x="24802" y="22709"/>
                      <a:pt x="23491" y="20728"/>
                      <a:pt x="22396" y="19391"/>
                    </a:cubicBezTo>
                    <a:cubicBezTo>
                      <a:pt x="20231" y="16749"/>
                      <a:pt x="18113" y="14028"/>
                      <a:pt x="15767" y="11545"/>
                    </a:cubicBezTo>
                    <a:cubicBezTo>
                      <a:pt x="16367" y="10761"/>
                      <a:pt x="16824" y="9874"/>
                      <a:pt x="17026" y="8831"/>
                    </a:cubicBezTo>
                    <a:cubicBezTo>
                      <a:pt x="17398" y="6921"/>
                      <a:pt x="16943" y="4850"/>
                      <a:pt x="15825" y="3261"/>
                    </a:cubicBezTo>
                    <a:cubicBezTo>
                      <a:pt x="14304" y="1100"/>
                      <a:pt x="11779" y="1"/>
                      <a:pt x="924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3" name="Google Shape;373;p23"/>
            <p:cNvGrpSpPr/>
            <p:nvPr/>
          </p:nvGrpSpPr>
          <p:grpSpPr>
            <a:xfrm>
              <a:off x="5063947" y="1041305"/>
              <a:ext cx="89912" cy="145673"/>
              <a:chOff x="5063947" y="1041305"/>
              <a:chExt cx="89912" cy="145673"/>
            </a:xfrm>
          </p:grpSpPr>
          <p:sp>
            <p:nvSpPr>
              <p:cNvPr id="374" name="Google Shape;374;p23"/>
              <p:cNvSpPr/>
              <p:nvPr/>
            </p:nvSpPr>
            <p:spPr>
              <a:xfrm>
                <a:off x="5063947" y="1041305"/>
                <a:ext cx="81110" cy="80481"/>
              </a:xfrm>
              <a:custGeom>
                <a:avLst/>
                <a:gdLst/>
                <a:ahLst/>
                <a:cxnLst/>
                <a:rect l="l" t="t" r="r" b="b"/>
                <a:pathLst>
                  <a:path w="2451" h="2432" extrusionOk="0">
                    <a:moveTo>
                      <a:pt x="176" y="1"/>
                    </a:moveTo>
                    <a:cubicBezTo>
                      <a:pt x="87" y="1"/>
                      <a:pt x="1" y="70"/>
                      <a:pt x="36" y="182"/>
                    </a:cubicBezTo>
                    <a:cubicBezTo>
                      <a:pt x="344" y="1198"/>
                      <a:pt x="1120" y="2083"/>
                      <a:pt x="2142" y="2423"/>
                    </a:cubicBezTo>
                    <a:cubicBezTo>
                      <a:pt x="2159" y="2429"/>
                      <a:pt x="2176" y="2431"/>
                      <a:pt x="2192" y="2431"/>
                    </a:cubicBezTo>
                    <a:cubicBezTo>
                      <a:pt x="2354" y="2431"/>
                      <a:pt x="2451" y="2170"/>
                      <a:pt x="2281" y="2094"/>
                    </a:cubicBezTo>
                    <a:cubicBezTo>
                      <a:pt x="1373" y="1688"/>
                      <a:pt x="674" y="1052"/>
                      <a:pt x="322" y="102"/>
                    </a:cubicBezTo>
                    <a:cubicBezTo>
                      <a:pt x="296" y="32"/>
                      <a:pt x="235" y="1"/>
                      <a:pt x="1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3"/>
              <p:cNvSpPr/>
              <p:nvPr/>
            </p:nvSpPr>
            <p:spPr>
              <a:xfrm>
                <a:off x="5073643" y="1111958"/>
                <a:ext cx="80216" cy="75021"/>
              </a:xfrm>
              <a:custGeom>
                <a:avLst/>
                <a:gdLst/>
                <a:ahLst/>
                <a:cxnLst/>
                <a:rect l="l" t="t" r="r" b="b"/>
                <a:pathLst>
                  <a:path w="2424" h="2267" extrusionOk="0">
                    <a:moveTo>
                      <a:pt x="167" y="0"/>
                    </a:moveTo>
                    <a:cubicBezTo>
                      <a:pt x="84" y="0"/>
                      <a:pt x="1" y="54"/>
                      <a:pt x="11" y="152"/>
                    </a:cubicBezTo>
                    <a:cubicBezTo>
                      <a:pt x="133" y="1253"/>
                      <a:pt x="1029" y="2135"/>
                      <a:pt x="2127" y="2265"/>
                    </a:cubicBezTo>
                    <a:cubicBezTo>
                      <a:pt x="2136" y="2266"/>
                      <a:pt x="2144" y="2267"/>
                      <a:pt x="2152" y="2267"/>
                    </a:cubicBezTo>
                    <a:cubicBezTo>
                      <a:pt x="2376" y="2267"/>
                      <a:pt x="2424" y="1866"/>
                      <a:pt x="2186" y="1833"/>
                    </a:cubicBezTo>
                    <a:cubicBezTo>
                      <a:pt x="1242" y="1703"/>
                      <a:pt x="521" y="1047"/>
                      <a:pt x="317" y="110"/>
                    </a:cubicBezTo>
                    <a:cubicBezTo>
                      <a:pt x="301" y="35"/>
                      <a:pt x="234" y="0"/>
                      <a:pt x="16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76" name="Google Shape;376;p23"/>
          <p:cNvGrpSpPr/>
          <p:nvPr/>
        </p:nvGrpSpPr>
        <p:grpSpPr>
          <a:xfrm>
            <a:off x="5811540" y="-276997"/>
            <a:ext cx="638917" cy="1022558"/>
            <a:chOff x="7100592" y="-366483"/>
            <a:chExt cx="638917" cy="1022558"/>
          </a:xfrm>
        </p:grpSpPr>
        <p:sp>
          <p:nvSpPr>
            <p:cNvPr id="377" name="Google Shape;377;p23"/>
            <p:cNvSpPr/>
            <p:nvPr/>
          </p:nvSpPr>
          <p:spPr>
            <a:xfrm>
              <a:off x="7100592" y="-366483"/>
              <a:ext cx="638917" cy="1022558"/>
            </a:xfrm>
            <a:custGeom>
              <a:avLst/>
              <a:gdLst/>
              <a:ahLst/>
              <a:cxnLst/>
              <a:rect l="l" t="t" r="r" b="b"/>
              <a:pathLst>
                <a:path w="19307" h="30900" extrusionOk="0">
                  <a:moveTo>
                    <a:pt x="17084" y="802"/>
                  </a:moveTo>
                  <a:cubicBezTo>
                    <a:pt x="17169" y="5620"/>
                    <a:pt x="17483" y="10439"/>
                    <a:pt x="17739" y="15251"/>
                  </a:cubicBezTo>
                  <a:cubicBezTo>
                    <a:pt x="17999" y="20175"/>
                    <a:pt x="18113" y="25147"/>
                    <a:pt x="18594" y="30054"/>
                  </a:cubicBezTo>
                  <a:cubicBezTo>
                    <a:pt x="17813" y="29155"/>
                    <a:pt x="17025" y="28262"/>
                    <a:pt x="16232" y="27375"/>
                  </a:cubicBezTo>
                  <a:cubicBezTo>
                    <a:pt x="16275" y="27328"/>
                    <a:pt x="16319" y="27283"/>
                    <a:pt x="16365" y="27242"/>
                  </a:cubicBezTo>
                  <a:cubicBezTo>
                    <a:pt x="16508" y="27119"/>
                    <a:pt x="16669" y="27043"/>
                    <a:pt x="16828" y="26949"/>
                  </a:cubicBezTo>
                  <a:cubicBezTo>
                    <a:pt x="17066" y="26811"/>
                    <a:pt x="16918" y="26503"/>
                    <a:pt x="16693" y="26503"/>
                  </a:cubicBezTo>
                  <a:cubicBezTo>
                    <a:pt x="16657" y="26503"/>
                    <a:pt x="16620" y="26511"/>
                    <a:pt x="16581" y="26528"/>
                  </a:cubicBezTo>
                  <a:cubicBezTo>
                    <a:pt x="16344" y="26637"/>
                    <a:pt x="16120" y="26831"/>
                    <a:pt x="15946" y="27055"/>
                  </a:cubicBezTo>
                  <a:cubicBezTo>
                    <a:pt x="15658" y="26732"/>
                    <a:pt x="15370" y="26409"/>
                    <a:pt x="15082" y="26087"/>
                  </a:cubicBezTo>
                  <a:cubicBezTo>
                    <a:pt x="15347" y="25866"/>
                    <a:pt x="15609" y="25640"/>
                    <a:pt x="15854" y="25402"/>
                  </a:cubicBezTo>
                  <a:cubicBezTo>
                    <a:pt x="15992" y="25267"/>
                    <a:pt x="15863" y="25086"/>
                    <a:pt x="15713" y="25086"/>
                  </a:cubicBezTo>
                  <a:cubicBezTo>
                    <a:pt x="15671" y="25086"/>
                    <a:pt x="15627" y="25101"/>
                    <a:pt x="15587" y="25134"/>
                  </a:cubicBezTo>
                  <a:cubicBezTo>
                    <a:pt x="15331" y="25350"/>
                    <a:pt x="15085" y="25583"/>
                    <a:pt x="14843" y="25819"/>
                  </a:cubicBezTo>
                  <a:cubicBezTo>
                    <a:pt x="14511" y="25450"/>
                    <a:pt x="14181" y="25078"/>
                    <a:pt x="13847" y="24709"/>
                  </a:cubicBezTo>
                  <a:cubicBezTo>
                    <a:pt x="14031" y="24499"/>
                    <a:pt x="14216" y="24287"/>
                    <a:pt x="14386" y="24067"/>
                  </a:cubicBezTo>
                  <a:cubicBezTo>
                    <a:pt x="14502" y="23918"/>
                    <a:pt x="14380" y="23721"/>
                    <a:pt x="14239" y="23721"/>
                  </a:cubicBezTo>
                  <a:cubicBezTo>
                    <a:pt x="14195" y="23721"/>
                    <a:pt x="14149" y="23740"/>
                    <a:pt x="14108" y="23787"/>
                  </a:cubicBezTo>
                  <a:cubicBezTo>
                    <a:pt x="13927" y="23992"/>
                    <a:pt x="13759" y="24206"/>
                    <a:pt x="13590" y="24422"/>
                  </a:cubicBezTo>
                  <a:cubicBezTo>
                    <a:pt x="13365" y="24174"/>
                    <a:pt x="13141" y="23921"/>
                    <a:pt x="12918" y="23673"/>
                  </a:cubicBezTo>
                  <a:cubicBezTo>
                    <a:pt x="13180" y="23482"/>
                    <a:pt x="13409" y="23234"/>
                    <a:pt x="13530" y="22943"/>
                  </a:cubicBezTo>
                  <a:cubicBezTo>
                    <a:pt x="13586" y="22808"/>
                    <a:pt x="13469" y="22717"/>
                    <a:pt x="13351" y="22717"/>
                  </a:cubicBezTo>
                  <a:cubicBezTo>
                    <a:pt x="13289" y="22717"/>
                    <a:pt x="13226" y="22742"/>
                    <a:pt x="13187" y="22799"/>
                  </a:cubicBezTo>
                  <a:cubicBezTo>
                    <a:pt x="13082" y="22956"/>
                    <a:pt x="12996" y="23117"/>
                    <a:pt x="12864" y="23257"/>
                  </a:cubicBezTo>
                  <a:cubicBezTo>
                    <a:pt x="12809" y="23313"/>
                    <a:pt x="12749" y="23367"/>
                    <a:pt x="12686" y="23417"/>
                  </a:cubicBezTo>
                  <a:cubicBezTo>
                    <a:pt x="12333" y="23025"/>
                    <a:pt x="11982" y="22633"/>
                    <a:pt x="11628" y="22243"/>
                  </a:cubicBezTo>
                  <a:cubicBezTo>
                    <a:pt x="11797" y="22099"/>
                    <a:pt x="11953" y="21943"/>
                    <a:pt x="12097" y="21773"/>
                  </a:cubicBezTo>
                  <a:cubicBezTo>
                    <a:pt x="12208" y="21641"/>
                    <a:pt x="12096" y="21465"/>
                    <a:pt x="11966" y="21465"/>
                  </a:cubicBezTo>
                  <a:cubicBezTo>
                    <a:pt x="11925" y="21465"/>
                    <a:pt x="11883" y="21481"/>
                    <a:pt x="11846" y="21521"/>
                  </a:cubicBezTo>
                  <a:cubicBezTo>
                    <a:pt x="11695" y="21679"/>
                    <a:pt x="11550" y="21837"/>
                    <a:pt x="11400" y="21992"/>
                  </a:cubicBezTo>
                  <a:cubicBezTo>
                    <a:pt x="11031" y="21584"/>
                    <a:pt x="10662" y="21178"/>
                    <a:pt x="10294" y="20772"/>
                  </a:cubicBezTo>
                  <a:cubicBezTo>
                    <a:pt x="10319" y="20751"/>
                    <a:pt x="10348" y="20734"/>
                    <a:pt x="10374" y="20711"/>
                  </a:cubicBezTo>
                  <a:cubicBezTo>
                    <a:pt x="10539" y="20566"/>
                    <a:pt x="10731" y="20402"/>
                    <a:pt x="10844" y="20209"/>
                  </a:cubicBezTo>
                  <a:cubicBezTo>
                    <a:pt x="10925" y="20069"/>
                    <a:pt x="10808" y="19938"/>
                    <a:pt x="10680" y="19938"/>
                  </a:cubicBezTo>
                  <a:cubicBezTo>
                    <a:pt x="10637" y="19938"/>
                    <a:pt x="10593" y="19952"/>
                    <a:pt x="10554" y="19987"/>
                  </a:cubicBezTo>
                  <a:cubicBezTo>
                    <a:pt x="10404" y="20118"/>
                    <a:pt x="10285" y="20293"/>
                    <a:pt x="10141" y="20434"/>
                  </a:cubicBezTo>
                  <a:cubicBezTo>
                    <a:pt x="10113" y="20461"/>
                    <a:pt x="10081" y="20483"/>
                    <a:pt x="10054" y="20509"/>
                  </a:cubicBezTo>
                  <a:lnTo>
                    <a:pt x="9805" y="20232"/>
                  </a:lnTo>
                  <a:cubicBezTo>
                    <a:pt x="9519" y="19918"/>
                    <a:pt x="9236" y="19601"/>
                    <a:pt x="8951" y="19287"/>
                  </a:cubicBezTo>
                  <a:cubicBezTo>
                    <a:pt x="9245" y="19010"/>
                    <a:pt x="9544" y="18726"/>
                    <a:pt x="9772" y="18409"/>
                  </a:cubicBezTo>
                  <a:cubicBezTo>
                    <a:pt x="9876" y="18265"/>
                    <a:pt x="9738" y="18131"/>
                    <a:pt x="9597" y="18131"/>
                  </a:cubicBezTo>
                  <a:cubicBezTo>
                    <a:pt x="9552" y="18131"/>
                    <a:pt x="9506" y="18145"/>
                    <a:pt x="9469" y="18176"/>
                  </a:cubicBezTo>
                  <a:cubicBezTo>
                    <a:pt x="9253" y="18352"/>
                    <a:pt x="9076" y="18591"/>
                    <a:pt x="8891" y="18800"/>
                  </a:cubicBezTo>
                  <a:lnTo>
                    <a:pt x="8703" y="19013"/>
                  </a:lnTo>
                  <a:cubicBezTo>
                    <a:pt x="8357" y="18628"/>
                    <a:pt x="8009" y="18247"/>
                    <a:pt x="7663" y="17861"/>
                  </a:cubicBezTo>
                  <a:cubicBezTo>
                    <a:pt x="7854" y="17672"/>
                    <a:pt x="8043" y="17479"/>
                    <a:pt x="8207" y="17273"/>
                  </a:cubicBezTo>
                  <a:cubicBezTo>
                    <a:pt x="8320" y="17129"/>
                    <a:pt x="8211" y="16947"/>
                    <a:pt x="8071" y="16947"/>
                  </a:cubicBezTo>
                  <a:cubicBezTo>
                    <a:pt x="8028" y="16947"/>
                    <a:pt x="7982" y="16964"/>
                    <a:pt x="7938" y="17005"/>
                  </a:cubicBezTo>
                  <a:cubicBezTo>
                    <a:pt x="7750" y="17181"/>
                    <a:pt x="7577" y="17378"/>
                    <a:pt x="7410" y="17581"/>
                  </a:cubicBezTo>
                  <a:cubicBezTo>
                    <a:pt x="7108" y="17245"/>
                    <a:pt x="6807" y="16911"/>
                    <a:pt x="6506" y="16577"/>
                  </a:cubicBezTo>
                  <a:cubicBezTo>
                    <a:pt x="6707" y="16403"/>
                    <a:pt x="6912" y="16227"/>
                    <a:pt x="7082" y="16029"/>
                  </a:cubicBezTo>
                  <a:cubicBezTo>
                    <a:pt x="7212" y="15877"/>
                    <a:pt x="7092" y="15700"/>
                    <a:pt x="6941" y="15700"/>
                  </a:cubicBezTo>
                  <a:cubicBezTo>
                    <a:pt x="6896" y="15700"/>
                    <a:pt x="6849" y="15715"/>
                    <a:pt x="6805" y="15750"/>
                  </a:cubicBezTo>
                  <a:cubicBezTo>
                    <a:pt x="6606" y="15910"/>
                    <a:pt x="6427" y="16103"/>
                    <a:pt x="6249" y="16294"/>
                  </a:cubicBezTo>
                  <a:cubicBezTo>
                    <a:pt x="5981" y="15998"/>
                    <a:pt x="5716" y="15701"/>
                    <a:pt x="5445" y="15406"/>
                  </a:cubicBezTo>
                  <a:cubicBezTo>
                    <a:pt x="5595" y="15298"/>
                    <a:pt x="5736" y="15182"/>
                    <a:pt x="5871" y="15057"/>
                  </a:cubicBezTo>
                  <a:cubicBezTo>
                    <a:pt x="5982" y="14952"/>
                    <a:pt x="5880" y="14769"/>
                    <a:pt x="5753" y="14769"/>
                  </a:cubicBezTo>
                  <a:cubicBezTo>
                    <a:pt x="5726" y="14769"/>
                    <a:pt x="5698" y="14777"/>
                    <a:pt x="5670" y="14796"/>
                  </a:cubicBezTo>
                  <a:cubicBezTo>
                    <a:pt x="5512" y="14908"/>
                    <a:pt x="5361" y="15030"/>
                    <a:pt x="5218" y="15161"/>
                  </a:cubicBezTo>
                  <a:cubicBezTo>
                    <a:pt x="4897" y="14810"/>
                    <a:pt x="4577" y="14459"/>
                    <a:pt x="4252" y="14113"/>
                  </a:cubicBezTo>
                  <a:cubicBezTo>
                    <a:pt x="4446" y="13969"/>
                    <a:pt x="4652" y="13842"/>
                    <a:pt x="4866" y="13732"/>
                  </a:cubicBezTo>
                  <a:cubicBezTo>
                    <a:pt x="5009" y="13655"/>
                    <a:pt x="4935" y="13423"/>
                    <a:pt x="4793" y="13423"/>
                  </a:cubicBezTo>
                  <a:cubicBezTo>
                    <a:pt x="4777" y="13423"/>
                    <a:pt x="4759" y="13426"/>
                    <a:pt x="4741" y="13433"/>
                  </a:cubicBezTo>
                  <a:cubicBezTo>
                    <a:pt x="4483" y="13534"/>
                    <a:pt x="4246" y="13696"/>
                    <a:pt x="4044" y="13891"/>
                  </a:cubicBezTo>
                  <a:cubicBezTo>
                    <a:pt x="3737" y="13565"/>
                    <a:pt x="3433" y="13235"/>
                    <a:pt x="3122" y="12914"/>
                  </a:cubicBezTo>
                  <a:cubicBezTo>
                    <a:pt x="3305" y="12756"/>
                    <a:pt x="3472" y="12578"/>
                    <a:pt x="3619" y="12388"/>
                  </a:cubicBezTo>
                  <a:cubicBezTo>
                    <a:pt x="3708" y="12274"/>
                    <a:pt x="3583" y="12133"/>
                    <a:pt x="3463" y="12133"/>
                  </a:cubicBezTo>
                  <a:cubicBezTo>
                    <a:pt x="3424" y="12133"/>
                    <a:pt x="3385" y="12148"/>
                    <a:pt x="3354" y="12183"/>
                  </a:cubicBezTo>
                  <a:cubicBezTo>
                    <a:pt x="3204" y="12355"/>
                    <a:pt x="3048" y="12516"/>
                    <a:pt x="2887" y="12669"/>
                  </a:cubicBezTo>
                  <a:cubicBezTo>
                    <a:pt x="2552" y="12324"/>
                    <a:pt x="2213" y="11983"/>
                    <a:pt x="1873" y="11643"/>
                  </a:cubicBezTo>
                  <a:cubicBezTo>
                    <a:pt x="2151" y="11419"/>
                    <a:pt x="2458" y="11266"/>
                    <a:pt x="2802" y="11142"/>
                  </a:cubicBezTo>
                  <a:cubicBezTo>
                    <a:pt x="3005" y="11067"/>
                    <a:pt x="2950" y="10776"/>
                    <a:pt x="2758" y="10776"/>
                  </a:cubicBezTo>
                  <a:cubicBezTo>
                    <a:pt x="2741" y="10776"/>
                    <a:pt x="2723" y="10778"/>
                    <a:pt x="2704" y="10783"/>
                  </a:cubicBezTo>
                  <a:cubicBezTo>
                    <a:pt x="2301" y="10889"/>
                    <a:pt x="1938" y="11123"/>
                    <a:pt x="1638" y="11413"/>
                  </a:cubicBezTo>
                  <a:cubicBezTo>
                    <a:pt x="1347" y="11128"/>
                    <a:pt x="1057" y="10842"/>
                    <a:pt x="761" y="10563"/>
                  </a:cubicBezTo>
                  <a:cubicBezTo>
                    <a:pt x="3561" y="9148"/>
                    <a:pt x="6214" y="7392"/>
                    <a:pt x="8896" y="5772"/>
                  </a:cubicBezTo>
                  <a:cubicBezTo>
                    <a:pt x="11625" y="4124"/>
                    <a:pt x="14413" y="2543"/>
                    <a:pt x="17084" y="802"/>
                  </a:cubicBezTo>
                  <a:close/>
                  <a:moveTo>
                    <a:pt x="17347" y="1"/>
                  </a:moveTo>
                  <a:cubicBezTo>
                    <a:pt x="17282" y="1"/>
                    <a:pt x="17217" y="21"/>
                    <a:pt x="17166" y="61"/>
                  </a:cubicBezTo>
                  <a:cubicBezTo>
                    <a:pt x="17132" y="48"/>
                    <a:pt x="17095" y="41"/>
                    <a:pt x="17056" y="41"/>
                  </a:cubicBezTo>
                  <a:cubicBezTo>
                    <a:pt x="17001" y="41"/>
                    <a:pt x="16941" y="56"/>
                    <a:pt x="16880" y="90"/>
                  </a:cubicBezTo>
                  <a:cubicBezTo>
                    <a:pt x="14037" y="1664"/>
                    <a:pt x="11290" y="3433"/>
                    <a:pt x="8508" y="5113"/>
                  </a:cubicBezTo>
                  <a:cubicBezTo>
                    <a:pt x="5733" y="6787"/>
                    <a:pt x="2841" y="8367"/>
                    <a:pt x="215" y="10267"/>
                  </a:cubicBezTo>
                  <a:cubicBezTo>
                    <a:pt x="0" y="10423"/>
                    <a:pt x="109" y="10710"/>
                    <a:pt x="317" y="10734"/>
                  </a:cubicBezTo>
                  <a:cubicBezTo>
                    <a:pt x="993" y="11571"/>
                    <a:pt x="1691" y="12392"/>
                    <a:pt x="2402" y="13202"/>
                  </a:cubicBezTo>
                  <a:cubicBezTo>
                    <a:pt x="2414" y="13237"/>
                    <a:pt x="2440" y="13266"/>
                    <a:pt x="2474" y="13284"/>
                  </a:cubicBezTo>
                  <a:cubicBezTo>
                    <a:pt x="3206" y="14119"/>
                    <a:pt x="3955" y="14940"/>
                    <a:pt x="4708" y="15760"/>
                  </a:cubicBezTo>
                  <a:cubicBezTo>
                    <a:pt x="4721" y="15782"/>
                    <a:pt x="4739" y="15802"/>
                    <a:pt x="4760" y="15816"/>
                  </a:cubicBezTo>
                  <a:cubicBezTo>
                    <a:pt x="6274" y="17460"/>
                    <a:pt x="7807" y="19086"/>
                    <a:pt x="9297" y="20739"/>
                  </a:cubicBezTo>
                  <a:cubicBezTo>
                    <a:pt x="9824" y="21322"/>
                    <a:pt x="10345" y="21910"/>
                    <a:pt x="10870" y="22495"/>
                  </a:cubicBezTo>
                  <a:cubicBezTo>
                    <a:pt x="10791" y="22581"/>
                    <a:pt x="10877" y="22726"/>
                    <a:pt x="10978" y="22726"/>
                  </a:cubicBezTo>
                  <a:cubicBezTo>
                    <a:pt x="11001" y="22726"/>
                    <a:pt x="11024" y="22719"/>
                    <a:pt x="11046" y="22702"/>
                  </a:cubicBezTo>
                  <a:lnTo>
                    <a:pt x="11051" y="22699"/>
                  </a:lnTo>
                  <a:cubicBezTo>
                    <a:pt x="13464" y="25395"/>
                    <a:pt x="15866" y="28101"/>
                    <a:pt x="18292" y="30786"/>
                  </a:cubicBezTo>
                  <a:cubicBezTo>
                    <a:pt x="18365" y="30866"/>
                    <a:pt x="18447" y="30900"/>
                    <a:pt x="18526" y="30900"/>
                  </a:cubicBezTo>
                  <a:cubicBezTo>
                    <a:pt x="18707" y="30900"/>
                    <a:pt x="18873" y="30727"/>
                    <a:pt x="18882" y="30533"/>
                  </a:cubicBezTo>
                  <a:cubicBezTo>
                    <a:pt x="18915" y="30542"/>
                    <a:pt x="18950" y="30547"/>
                    <a:pt x="18984" y="30547"/>
                  </a:cubicBezTo>
                  <a:cubicBezTo>
                    <a:pt x="19150" y="30547"/>
                    <a:pt x="19307" y="30440"/>
                    <a:pt x="19303" y="30215"/>
                  </a:cubicBezTo>
                  <a:cubicBezTo>
                    <a:pt x="19216" y="25229"/>
                    <a:pt x="18764" y="20229"/>
                    <a:pt x="18497" y="15249"/>
                  </a:cubicBezTo>
                  <a:cubicBezTo>
                    <a:pt x="18231" y="10261"/>
                    <a:pt x="18059" y="5260"/>
                    <a:pt x="17655" y="281"/>
                  </a:cubicBezTo>
                  <a:cubicBezTo>
                    <a:pt x="17639" y="95"/>
                    <a:pt x="17491" y="1"/>
                    <a:pt x="1734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3"/>
            <p:cNvSpPr/>
            <p:nvPr/>
          </p:nvSpPr>
          <p:spPr>
            <a:xfrm>
              <a:off x="7316454" y="-154591"/>
              <a:ext cx="302929" cy="469417"/>
            </a:xfrm>
            <a:custGeom>
              <a:avLst/>
              <a:gdLst/>
              <a:ahLst/>
              <a:cxnLst/>
              <a:rect l="l" t="t" r="r" b="b"/>
              <a:pathLst>
                <a:path w="9154" h="14185" extrusionOk="0">
                  <a:moveTo>
                    <a:pt x="6932" y="755"/>
                  </a:moveTo>
                  <a:lnTo>
                    <a:pt x="6932" y="755"/>
                  </a:lnTo>
                  <a:cubicBezTo>
                    <a:pt x="6641" y="4878"/>
                    <a:pt x="8093" y="8902"/>
                    <a:pt x="7885" y="13043"/>
                  </a:cubicBezTo>
                  <a:cubicBezTo>
                    <a:pt x="6012" y="9891"/>
                    <a:pt x="3474" y="6776"/>
                    <a:pt x="588" y="4547"/>
                  </a:cubicBezTo>
                  <a:lnTo>
                    <a:pt x="588" y="4546"/>
                  </a:lnTo>
                  <a:cubicBezTo>
                    <a:pt x="608" y="4554"/>
                    <a:pt x="629" y="4559"/>
                    <a:pt x="650" y="4559"/>
                  </a:cubicBezTo>
                  <a:cubicBezTo>
                    <a:pt x="663" y="4559"/>
                    <a:pt x="676" y="4557"/>
                    <a:pt x="688" y="4553"/>
                  </a:cubicBezTo>
                  <a:cubicBezTo>
                    <a:pt x="1815" y="4272"/>
                    <a:pt x="2818" y="3408"/>
                    <a:pt x="3789" y="2786"/>
                  </a:cubicBezTo>
                  <a:cubicBezTo>
                    <a:pt x="4839" y="2112"/>
                    <a:pt x="5902" y="1455"/>
                    <a:pt x="6932" y="755"/>
                  </a:cubicBezTo>
                  <a:close/>
                  <a:moveTo>
                    <a:pt x="7017" y="1"/>
                  </a:moveTo>
                  <a:cubicBezTo>
                    <a:pt x="6968" y="1"/>
                    <a:pt x="6915" y="14"/>
                    <a:pt x="6860" y="48"/>
                  </a:cubicBezTo>
                  <a:cubicBezTo>
                    <a:pt x="5705" y="737"/>
                    <a:pt x="4586" y="1486"/>
                    <a:pt x="3454" y="2213"/>
                  </a:cubicBezTo>
                  <a:cubicBezTo>
                    <a:pt x="2481" y="2838"/>
                    <a:pt x="1270" y="3394"/>
                    <a:pt x="542" y="4302"/>
                  </a:cubicBezTo>
                  <a:cubicBezTo>
                    <a:pt x="488" y="4369"/>
                    <a:pt x="496" y="4459"/>
                    <a:pt x="544" y="4512"/>
                  </a:cubicBezTo>
                  <a:lnTo>
                    <a:pt x="544" y="4512"/>
                  </a:lnTo>
                  <a:cubicBezTo>
                    <a:pt x="481" y="4463"/>
                    <a:pt x="417" y="4413"/>
                    <a:pt x="354" y="4365"/>
                  </a:cubicBezTo>
                  <a:cubicBezTo>
                    <a:pt x="319" y="4339"/>
                    <a:pt x="284" y="4328"/>
                    <a:pt x="252" y="4328"/>
                  </a:cubicBezTo>
                  <a:cubicBezTo>
                    <a:pt x="107" y="4328"/>
                    <a:pt x="0" y="4544"/>
                    <a:pt x="115" y="4673"/>
                  </a:cubicBezTo>
                  <a:cubicBezTo>
                    <a:pt x="2838" y="7712"/>
                    <a:pt x="5398" y="10637"/>
                    <a:pt x="7686" y="14031"/>
                  </a:cubicBezTo>
                  <a:cubicBezTo>
                    <a:pt x="7759" y="14139"/>
                    <a:pt x="7860" y="14184"/>
                    <a:pt x="7960" y="14184"/>
                  </a:cubicBezTo>
                  <a:cubicBezTo>
                    <a:pt x="8076" y="14184"/>
                    <a:pt x="8191" y="14123"/>
                    <a:pt x="8254" y="14028"/>
                  </a:cubicBezTo>
                  <a:cubicBezTo>
                    <a:pt x="8363" y="14006"/>
                    <a:pt x="8456" y="13936"/>
                    <a:pt x="8475" y="13806"/>
                  </a:cubicBezTo>
                  <a:cubicBezTo>
                    <a:pt x="9153" y="9289"/>
                    <a:pt x="7516" y="4753"/>
                    <a:pt x="7398" y="239"/>
                  </a:cubicBezTo>
                  <a:cubicBezTo>
                    <a:pt x="7394" y="100"/>
                    <a:pt x="7298" y="36"/>
                    <a:pt x="7197" y="36"/>
                  </a:cubicBezTo>
                  <a:cubicBezTo>
                    <a:pt x="7184" y="36"/>
                    <a:pt x="7170" y="37"/>
                    <a:pt x="7156" y="40"/>
                  </a:cubicBezTo>
                  <a:cubicBezTo>
                    <a:pt x="7114" y="16"/>
                    <a:pt x="7068" y="1"/>
                    <a:pt x="701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3"/>
            <p:cNvSpPr/>
            <p:nvPr/>
          </p:nvSpPr>
          <p:spPr>
            <a:xfrm>
              <a:off x="7166347" y="-209426"/>
              <a:ext cx="119332" cy="80183"/>
            </a:xfrm>
            <a:custGeom>
              <a:avLst/>
              <a:gdLst/>
              <a:ahLst/>
              <a:cxnLst/>
              <a:rect l="l" t="t" r="r" b="b"/>
              <a:pathLst>
                <a:path w="3606" h="2423" extrusionOk="0">
                  <a:moveTo>
                    <a:pt x="3350" y="0"/>
                  </a:moveTo>
                  <a:cubicBezTo>
                    <a:pt x="3319" y="0"/>
                    <a:pt x="3287" y="10"/>
                    <a:pt x="3253" y="30"/>
                  </a:cubicBezTo>
                  <a:cubicBezTo>
                    <a:pt x="2184" y="704"/>
                    <a:pt x="1142" y="1446"/>
                    <a:pt x="112" y="2178"/>
                  </a:cubicBezTo>
                  <a:cubicBezTo>
                    <a:pt x="0" y="2257"/>
                    <a:pt x="65" y="2422"/>
                    <a:pt x="174" y="2422"/>
                  </a:cubicBezTo>
                  <a:cubicBezTo>
                    <a:pt x="195" y="2422"/>
                    <a:pt x="218" y="2416"/>
                    <a:pt x="242" y="2401"/>
                  </a:cubicBezTo>
                  <a:cubicBezTo>
                    <a:pt x="1318" y="1740"/>
                    <a:pt x="2404" y="1074"/>
                    <a:pt x="3441" y="354"/>
                  </a:cubicBezTo>
                  <a:cubicBezTo>
                    <a:pt x="3605" y="241"/>
                    <a:pt x="3508" y="0"/>
                    <a:pt x="33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3"/>
            <p:cNvSpPr/>
            <p:nvPr/>
          </p:nvSpPr>
          <p:spPr>
            <a:xfrm>
              <a:off x="7173991" y="-234708"/>
              <a:ext cx="72870" cy="53643"/>
            </a:xfrm>
            <a:custGeom>
              <a:avLst/>
              <a:gdLst/>
              <a:ahLst/>
              <a:cxnLst/>
              <a:rect l="l" t="t" r="r" b="b"/>
              <a:pathLst>
                <a:path w="2202" h="1621" extrusionOk="0">
                  <a:moveTo>
                    <a:pt x="1912" y="0"/>
                  </a:moveTo>
                  <a:cubicBezTo>
                    <a:pt x="1876" y="0"/>
                    <a:pt x="1839" y="13"/>
                    <a:pt x="1801" y="41"/>
                  </a:cubicBezTo>
                  <a:cubicBezTo>
                    <a:pt x="1241" y="468"/>
                    <a:pt x="682" y="899"/>
                    <a:pt x="124" y="1332"/>
                  </a:cubicBezTo>
                  <a:cubicBezTo>
                    <a:pt x="1" y="1428"/>
                    <a:pt x="115" y="1620"/>
                    <a:pt x="246" y="1620"/>
                  </a:cubicBezTo>
                  <a:cubicBezTo>
                    <a:pt x="273" y="1620"/>
                    <a:pt x="300" y="1612"/>
                    <a:pt x="326" y="1594"/>
                  </a:cubicBezTo>
                  <a:cubicBezTo>
                    <a:pt x="891" y="1200"/>
                    <a:pt x="1455" y="805"/>
                    <a:pt x="2017" y="409"/>
                  </a:cubicBezTo>
                  <a:cubicBezTo>
                    <a:pt x="2202" y="278"/>
                    <a:pt x="2081" y="0"/>
                    <a:pt x="191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1" name="Google Shape;381;p23"/>
          <p:cNvGrpSpPr/>
          <p:nvPr/>
        </p:nvGrpSpPr>
        <p:grpSpPr>
          <a:xfrm>
            <a:off x="5910718" y="-131360"/>
            <a:ext cx="105830" cy="85015"/>
            <a:chOff x="5910718" y="-131360"/>
            <a:chExt cx="105830" cy="85015"/>
          </a:xfrm>
        </p:grpSpPr>
        <p:sp>
          <p:nvSpPr>
            <p:cNvPr id="382" name="Google Shape;382;p23"/>
            <p:cNvSpPr/>
            <p:nvPr/>
          </p:nvSpPr>
          <p:spPr>
            <a:xfrm>
              <a:off x="5910718" y="-129342"/>
              <a:ext cx="37097" cy="58342"/>
            </a:xfrm>
            <a:custGeom>
              <a:avLst/>
              <a:gdLst/>
              <a:ahLst/>
              <a:cxnLst/>
              <a:rect l="l" t="t" r="r" b="b"/>
              <a:pathLst>
                <a:path w="1121" h="1763" extrusionOk="0">
                  <a:moveTo>
                    <a:pt x="181" y="1"/>
                  </a:moveTo>
                  <a:cubicBezTo>
                    <a:pt x="92" y="1"/>
                    <a:pt x="1" y="100"/>
                    <a:pt x="51" y="208"/>
                  </a:cubicBezTo>
                  <a:lnTo>
                    <a:pt x="737" y="1672"/>
                  </a:lnTo>
                  <a:cubicBezTo>
                    <a:pt x="767" y="1736"/>
                    <a:pt x="819" y="1763"/>
                    <a:pt x="873" y="1763"/>
                  </a:cubicBezTo>
                  <a:cubicBezTo>
                    <a:pt x="992" y="1763"/>
                    <a:pt x="1120" y="1633"/>
                    <a:pt x="1045" y="1492"/>
                  </a:cubicBezTo>
                  <a:lnTo>
                    <a:pt x="287" y="70"/>
                  </a:lnTo>
                  <a:cubicBezTo>
                    <a:pt x="261" y="21"/>
                    <a:pt x="221" y="1"/>
                    <a:pt x="18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3"/>
            <p:cNvSpPr/>
            <p:nvPr/>
          </p:nvSpPr>
          <p:spPr>
            <a:xfrm>
              <a:off x="5974255" y="-131360"/>
              <a:ext cx="42292" cy="85015"/>
            </a:xfrm>
            <a:custGeom>
              <a:avLst/>
              <a:gdLst/>
              <a:ahLst/>
              <a:cxnLst/>
              <a:rect l="l" t="t" r="r" b="b"/>
              <a:pathLst>
                <a:path w="1278" h="2569" extrusionOk="0">
                  <a:moveTo>
                    <a:pt x="215" y="1"/>
                  </a:moveTo>
                  <a:cubicBezTo>
                    <a:pt x="98" y="1"/>
                    <a:pt x="0" y="146"/>
                    <a:pt x="102" y="258"/>
                  </a:cubicBezTo>
                  <a:cubicBezTo>
                    <a:pt x="634" y="837"/>
                    <a:pt x="812" y="1546"/>
                    <a:pt x="658" y="2312"/>
                  </a:cubicBezTo>
                  <a:cubicBezTo>
                    <a:pt x="627" y="2466"/>
                    <a:pt x="753" y="2568"/>
                    <a:pt x="873" y="2568"/>
                  </a:cubicBezTo>
                  <a:cubicBezTo>
                    <a:pt x="952" y="2568"/>
                    <a:pt x="1028" y="2524"/>
                    <a:pt x="1055" y="2421"/>
                  </a:cubicBezTo>
                  <a:cubicBezTo>
                    <a:pt x="1277" y="1565"/>
                    <a:pt x="978" y="627"/>
                    <a:pt x="318" y="42"/>
                  </a:cubicBezTo>
                  <a:cubicBezTo>
                    <a:pt x="285" y="13"/>
                    <a:pt x="249" y="1"/>
                    <a:pt x="2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" name="Google Shape;384;p23"/>
          <p:cNvGrpSpPr/>
          <p:nvPr/>
        </p:nvGrpSpPr>
        <p:grpSpPr>
          <a:xfrm>
            <a:off x="3807136" y="-121102"/>
            <a:ext cx="432221" cy="578920"/>
            <a:chOff x="3894690" y="-306155"/>
            <a:chExt cx="432221" cy="578920"/>
          </a:xfrm>
        </p:grpSpPr>
        <p:sp>
          <p:nvSpPr>
            <p:cNvPr id="385" name="Google Shape;385;p23"/>
            <p:cNvSpPr/>
            <p:nvPr/>
          </p:nvSpPr>
          <p:spPr>
            <a:xfrm>
              <a:off x="3975568" y="-294506"/>
              <a:ext cx="351343" cy="567272"/>
            </a:xfrm>
            <a:custGeom>
              <a:avLst/>
              <a:gdLst/>
              <a:ahLst/>
              <a:cxnLst/>
              <a:rect l="l" t="t" r="r" b="b"/>
              <a:pathLst>
                <a:path w="10617" h="17142" extrusionOk="0">
                  <a:moveTo>
                    <a:pt x="5069" y="801"/>
                  </a:moveTo>
                  <a:cubicBezTo>
                    <a:pt x="5234" y="801"/>
                    <a:pt x="5366" y="893"/>
                    <a:pt x="5604" y="1176"/>
                  </a:cubicBezTo>
                  <a:cubicBezTo>
                    <a:pt x="6229" y="1915"/>
                    <a:pt x="6375" y="3445"/>
                    <a:pt x="6629" y="4358"/>
                  </a:cubicBezTo>
                  <a:cubicBezTo>
                    <a:pt x="7672" y="8120"/>
                    <a:pt x="8686" y="11891"/>
                    <a:pt x="9769" y="15641"/>
                  </a:cubicBezTo>
                  <a:cubicBezTo>
                    <a:pt x="9190" y="15832"/>
                    <a:pt x="8427" y="16198"/>
                    <a:pt x="7801" y="16198"/>
                  </a:cubicBezTo>
                  <a:cubicBezTo>
                    <a:pt x="7598" y="16198"/>
                    <a:pt x="7409" y="16160"/>
                    <a:pt x="7246" y="16064"/>
                  </a:cubicBezTo>
                  <a:cubicBezTo>
                    <a:pt x="6512" y="15635"/>
                    <a:pt x="6312" y="13529"/>
                    <a:pt x="6107" y="12713"/>
                  </a:cubicBezTo>
                  <a:cubicBezTo>
                    <a:pt x="5552" y="10518"/>
                    <a:pt x="4999" y="8324"/>
                    <a:pt x="4445" y="6129"/>
                  </a:cubicBezTo>
                  <a:cubicBezTo>
                    <a:pt x="4405" y="5970"/>
                    <a:pt x="4259" y="5885"/>
                    <a:pt x="4114" y="5885"/>
                  </a:cubicBezTo>
                  <a:cubicBezTo>
                    <a:pt x="4000" y="5885"/>
                    <a:pt x="3887" y="5937"/>
                    <a:pt x="3824" y="6048"/>
                  </a:cubicBezTo>
                  <a:cubicBezTo>
                    <a:pt x="3448" y="6720"/>
                    <a:pt x="3207" y="7615"/>
                    <a:pt x="2252" y="7615"/>
                  </a:cubicBezTo>
                  <a:cubicBezTo>
                    <a:pt x="2236" y="7615"/>
                    <a:pt x="2221" y="7615"/>
                    <a:pt x="2206" y="7614"/>
                  </a:cubicBezTo>
                  <a:cubicBezTo>
                    <a:pt x="1749" y="7601"/>
                    <a:pt x="985" y="7020"/>
                    <a:pt x="559" y="6803"/>
                  </a:cubicBezTo>
                  <a:cubicBezTo>
                    <a:pt x="1265" y="5168"/>
                    <a:pt x="1742" y="3220"/>
                    <a:pt x="2849" y="1853"/>
                  </a:cubicBezTo>
                  <a:cubicBezTo>
                    <a:pt x="3428" y="1139"/>
                    <a:pt x="3556" y="1160"/>
                    <a:pt x="4361" y="972"/>
                  </a:cubicBezTo>
                  <a:cubicBezTo>
                    <a:pt x="4715" y="889"/>
                    <a:pt x="4908" y="801"/>
                    <a:pt x="5069" y="801"/>
                  </a:cubicBezTo>
                  <a:close/>
                  <a:moveTo>
                    <a:pt x="5172" y="1"/>
                  </a:moveTo>
                  <a:cubicBezTo>
                    <a:pt x="4210" y="1"/>
                    <a:pt x="2909" y="426"/>
                    <a:pt x="2429" y="796"/>
                  </a:cubicBezTo>
                  <a:cubicBezTo>
                    <a:pt x="1971" y="1150"/>
                    <a:pt x="1821" y="1799"/>
                    <a:pt x="1625" y="2310"/>
                  </a:cubicBezTo>
                  <a:cubicBezTo>
                    <a:pt x="1066" y="3764"/>
                    <a:pt x="530" y="5222"/>
                    <a:pt x="40" y="6700"/>
                  </a:cubicBezTo>
                  <a:cubicBezTo>
                    <a:pt x="0" y="6819"/>
                    <a:pt x="64" y="6922"/>
                    <a:pt x="156" y="6980"/>
                  </a:cubicBezTo>
                  <a:cubicBezTo>
                    <a:pt x="150" y="7057"/>
                    <a:pt x="179" y="7137"/>
                    <a:pt x="270" y="7192"/>
                  </a:cubicBezTo>
                  <a:cubicBezTo>
                    <a:pt x="815" y="7523"/>
                    <a:pt x="2014" y="8570"/>
                    <a:pt x="2787" y="8570"/>
                  </a:cubicBezTo>
                  <a:cubicBezTo>
                    <a:pt x="2848" y="8570"/>
                    <a:pt x="2906" y="8564"/>
                    <a:pt x="2961" y="8550"/>
                  </a:cubicBezTo>
                  <a:cubicBezTo>
                    <a:pt x="3405" y="8440"/>
                    <a:pt x="3748" y="7806"/>
                    <a:pt x="4019" y="7222"/>
                  </a:cubicBezTo>
                  <a:cubicBezTo>
                    <a:pt x="4434" y="8884"/>
                    <a:pt x="4849" y="10544"/>
                    <a:pt x="5267" y="12205"/>
                  </a:cubicBezTo>
                  <a:cubicBezTo>
                    <a:pt x="5647" y="13722"/>
                    <a:pt x="5835" y="15559"/>
                    <a:pt x="6515" y="16968"/>
                  </a:cubicBezTo>
                  <a:cubicBezTo>
                    <a:pt x="6569" y="17078"/>
                    <a:pt x="6699" y="17135"/>
                    <a:pt x="6816" y="17139"/>
                  </a:cubicBezTo>
                  <a:cubicBezTo>
                    <a:pt x="6850" y="17141"/>
                    <a:pt x="6884" y="17141"/>
                    <a:pt x="6918" y="17141"/>
                  </a:cubicBezTo>
                  <a:cubicBezTo>
                    <a:pt x="7932" y="17141"/>
                    <a:pt x="9116" y="16566"/>
                    <a:pt x="10061" y="16282"/>
                  </a:cubicBezTo>
                  <a:cubicBezTo>
                    <a:pt x="10076" y="16276"/>
                    <a:pt x="10090" y="16268"/>
                    <a:pt x="10104" y="16259"/>
                  </a:cubicBezTo>
                  <a:cubicBezTo>
                    <a:pt x="10135" y="16267"/>
                    <a:pt x="10168" y="16271"/>
                    <a:pt x="10201" y="16271"/>
                  </a:cubicBezTo>
                  <a:cubicBezTo>
                    <a:pt x="10406" y="16271"/>
                    <a:pt x="10617" y="16107"/>
                    <a:pt x="10547" y="15848"/>
                  </a:cubicBezTo>
                  <a:cubicBezTo>
                    <a:pt x="9779" y="12980"/>
                    <a:pt x="8955" y="10123"/>
                    <a:pt x="8156" y="7265"/>
                  </a:cubicBezTo>
                  <a:cubicBezTo>
                    <a:pt x="7741" y="5776"/>
                    <a:pt x="7324" y="4289"/>
                    <a:pt x="6908" y="2802"/>
                  </a:cubicBezTo>
                  <a:cubicBezTo>
                    <a:pt x="6730" y="2167"/>
                    <a:pt x="6650" y="591"/>
                    <a:pt x="6021" y="186"/>
                  </a:cubicBezTo>
                  <a:cubicBezTo>
                    <a:pt x="5817" y="55"/>
                    <a:pt x="5516" y="1"/>
                    <a:pt x="517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6" name="Google Shape;386;p23"/>
            <p:cNvGrpSpPr/>
            <p:nvPr/>
          </p:nvGrpSpPr>
          <p:grpSpPr>
            <a:xfrm>
              <a:off x="3894690" y="-306155"/>
              <a:ext cx="98086" cy="107551"/>
              <a:chOff x="3894690" y="-306155"/>
              <a:chExt cx="98086" cy="107551"/>
            </a:xfrm>
          </p:grpSpPr>
          <p:sp>
            <p:nvSpPr>
              <p:cNvPr id="387" name="Google Shape;387;p23"/>
              <p:cNvSpPr/>
              <p:nvPr/>
            </p:nvSpPr>
            <p:spPr>
              <a:xfrm>
                <a:off x="3925797" y="-273029"/>
                <a:ext cx="66979" cy="74425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2249" extrusionOk="0">
                    <a:moveTo>
                      <a:pt x="1749" y="0"/>
                    </a:moveTo>
                    <a:cubicBezTo>
                      <a:pt x="1701" y="0"/>
                      <a:pt x="1652" y="17"/>
                      <a:pt x="1610" y="56"/>
                    </a:cubicBezTo>
                    <a:cubicBezTo>
                      <a:pt x="1028" y="591"/>
                      <a:pt x="544" y="1337"/>
                      <a:pt x="89" y="1979"/>
                    </a:cubicBezTo>
                    <a:cubicBezTo>
                      <a:pt x="0" y="2104"/>
                      <a:pt x="127" y="2248"/>
                      <a:pt x="253" y="2248"/>
                    </a:cubicBezTo>
                    <a:cubicBezTo>
                      <a:pt x="295" y="2248"/>
                      <a:pt x="337" y="2233"/>
                      <a:pt x="371" y="2196"/>
                    </a:cubicBezTo>
                    <a:cubicBezTo>
                      <a:pt x="905" y="1614"/>
                      <a:pt x="1530" y="988"/>
                      <a:pt x="1931" y="305"/>
                    </a:cubicBezTo>
                    <a:cubicBezTo>
                      <a:pt x="2023" y="151"/>
                      <a:pt x="1891" y="0"/>
                      <a:pt x="17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23"/>
              <p:cNvSpPr/>
              <p:nvPr/>
            </p:nvSpPr>
            <p:spPr>
              <a:xfrm>
                <a:off x="3894690" y="-306155"/>
                <a:ext cx="73333" cy="65292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1973" extrusionOk="0">
                    <a:moveTo>
                      <a:pt x="1941" y="1"/>
                    </a:moveTo>
                    <a:cubicBezTo>
                      <a:pt x="1907" y="1"/>
                      <a:pt x="1869" y="11"/>
                      <a:pt x="1830" y="36"/>
                    </a:cubicBezTo>
                    <a:cubicBezTo>
                      <a:pt x="1141" y="466"/>
                      <a:pt x="530" y="1108"/>
                      <a:pt x="67" y="1770"/>
                    </a:cubicBezTo>
                    <a:cubicBezTo>
                      <a:pt x="0" y="1864"/>
                      <a:pt x="96" y="1973"/>
                      <a:pt x="191" y="1973"/>
                    </a:cubicBezTo>
                    <a:cubicBezTo>
                      <a:pt x="222" y="1973"/>
                      <a:pt x="253" y="1961"/>
                      <a:pt x="278" y="1933"/>
                    </a:cubicBezTo>
                    <a:cubicBezTo>
                      <a:pt x="822" y="1347"/>
                      <a:pt x="1404" y="875"/>
                      <a:pt x="2040" y="397"/>
                    </a:cubicBezTo>
                    <a:cubicBezTo>
                      <a:pt x="2216" y="267"/>
                      <a:pt x="2115" y="1"/>
                      <a:pt x="194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9" name="Google Shape;389;p23"/>
          <p:cNvGrpSpPr/>
          <p:nvPr/>
        </p:nvGrpSpPr>
        <p:grpSpPr>
          <a:xfrm>
            <a:off x="2753603" y="-177973"/>
            <a:ext cx="641763" cy="660328"/>
            <a:chOff x="2775700" y="-243577"/>
            <a:chExt cx="641763" cy="660328"/>
          </a:xfrm>
        </p:grpSpPr>
        <p:grpSp>
          <p:nvGrpSpPr>
            <p:cNvPr id="390" name="Google Shape;390;p23"/>
            <p:cNvGrpSpPr/>
            <p:nvPr/>
          </p:nvGrpSpPr>
          <p:grpSpPr>
            <a:xfrm>
              <a:off x="2880967" y="-159588"/>
              <a:ext cx="536496" cy="576339"/>
              <a:chOff x="2880967" y="-159588"/>
              <a:chExt cx="536496" cy="576339"/>
            </a:xfrm>
          </p:grpSpPr>
          <p:sp>
            <p:nvSpPr>
              <p:cNvPr id="391" name="Google Shape;391;p23"/>
              <p:cNvSpPr/>
              <p:nvPr/>
            </p:nvSpPr>
            <p:spPr>
              <a:xfrm>
                <a:off x="2880967" y="-159588"/>
                <a:ext cx="536496" cy="576339"/>
              </a:xfrm>
              <a:custGeom>
                <a:avLst/>
                <a:gdLst/>
                <a:ahLst/>
                <a:cxnLst/>
                <a:rect l="l" t="t" r="r" b="b"/>
                <a:pathLst>
                  <a:path w="16212" h="17416" extrusionOk="0">
                    <a:moveTo>
                      <a:pt x="3148" y="1051"/>
                    </a:moveTo>
                    <a:cubicBezTo>
                      <a:pt x="3766" y="1051"/>
                      <a:pt x="4374" y="1477"/>
                      <a:pt x="5168" y="1975"/>
                    </a:cubicBezTo>
                    <a:cubicBezTo>
                      <a:pt x="6294" y="2680"/>
                      <a:pt x="7409" y="3404"/>
                      <a:pt x="8513" y="4145"/>
                    </a:cubicBezTo>
                    <a:cubicBezTo>
                      <a:pt x="10785" y="5671"/>
                      <a:pt x="13003" y="7271"/>
                      <a:pt x="15168" y="8945"/>
                    </a:cubicBezTo>
                    <a:cubicBezTo>
                      <a:pt x="14621" y="9414"/>
                      <a:pt x="13755" y="10270"/>
                      <a:pt x="13189" y="10273"/>
                    </a:cubicBezTo>
                    <a:cubicBezTo>
                      <a:pt x="13189" y="10273"/>
                      <a:pt x="13189" y="10273"/>
                      <a:pt x="13188" y="10273"/>
                    </a:cubicBezTo>
                    <a:cubicBezTo>
                      <a:pt x="12600" y="10273"/>
                      <a:pt x="11654" y="9293"/>
                      <a:pt x="11148" y="8941"/>
                    </a:cubicBezTo>
                    <a:cubicBezTo>
                      <a:pt x="10723" y="8646"/>
                      <a:pt x="10465" y="8487"/>
                      <a:pt x="10204" y="8487"/>
                    </a:cubicBezTo>
                    <a:cubicBezTo>
                      <a:pt x="9971" y="8487"/>
                      <a:pt x="9736" y="8613"/>
                      <a:pt x="9379" y="8884"/>
                    </a:cubicBezTo>
                    <a:cubicBezTo>
                      <a:pt x="8593" y="9480"/>
                      <a:pt x="7098" y="10342"/>
                      <a:pt x="7058" y="11468"/>
                    </a:cubicBezTo>
                    <a:cubicBezTo>
                      <a:pt x="7023" y="12488"/>
                      <a:pt x="8019" y="13810"/>
                      <a:pt x="8602" y="14690"/>
                    </a:cubicBezTo>
                    <a:cubicBezTo>
                      <a:pt x="8589" y="14695"/>
                      <a:pt x="8576" y="14701"/>
                      <a:pt x="8564" y="14707"/>
                    </a:cubicBezTo>
                    <a:cubicBezTo>
                      <a:pt x="8088" y="15047"/>
                      <a:pt x="7630" y="15413"/>
                      <a:pt x="7169" y="15770"/>
                    </a:cubicBezTo>
                    <a:cubicBezTo>
                      <a:pt x="6792" y="16063"/>
                      <a:pt x="6291" y="16348"/>
                      <a:pt x="5992" y="16734"/>
                    </a:cubicBezTo>
                    <a:cubicBezTo>
                      <a:pt x="5162" y="14281"/>
                      <a:pt x="4144" y="11889"/>
                      <a:pt x="3245" y="9463"/>
                    </a:cubicBezTo>
                    <a:cubicBezTo>
                      <a:pt x="2773" y="8186"/>
                      <a:pt x="2314" y="6905"/>
                      <a:pt x="1869" y="5619"/>
                    </a:cubicBezTo>
                    <a:cubicBezTo>
                      <a:pt x="1381" y="4211"/>
                      <a:pt x="606" y="3086"/>
                      <a:pt x="1687" y="1885"/>
                    </a:cubicBezTo>
                    <a:cubicBezTo>
                      <a:pt x="2232" y="1282"/>
                      <a:pt x="2693" y="1051"/>
                      <a:pt x="3148" y="1051"/>
                    </a:cubicBezTo>
                    <a:close/>
                    <a:moveTo>
                      <a:pt x="3115" y="1"/>
                    </a:moveTo>
                    <a:cubicBezTo>
                      <a:pt x="3114" y="1"/>
                      <a:pt x="3114" y="1"/>
                      <a:pt x="3113" y="1"/>
                    </a:cubicBezTo>
                    <a:cubicBezTo>
                      <a:pt x="2000" y="4"/>
                      <a:pt x="889" y="1565"/>
                      <a:pt x="140" y="2223"/>
                    </a:cubicBezTo>
                    <a:cubicBezTo>
                      <a:pt x="42" y="2311"/>
                      <a:pt x="1" y="2476"/>
                      <a:pt x="41" y="2599"/>
                    </a:cubicBezTo>
                    <a:cubicBezTo>
                      <a:pt x="1664" y="7536"/>
                      <a:pt x="3283" y="12647"/>
                      <a:pt x="5645" y="17291"/>
                    </a:cubicBezTo>
                    <a:cubicBezTo>
                      <a:pt x="5689" y="17378"/>
                      <a:pt x="5767" y="17415"/>
                      <a:pt x="5847" y="17415"/>
                    </a:cubicBezTo>
                    <a:cubicBezTo>
                      <a:pt x="5969" y="17415"/>
                      <a:pt x="6096" y="17331"/>
                      <a:pt x="6120" y="17208"/>
                    </a:cubicBezTo>
                    <a:cubicBezTo>
                      <a:pt x="6645" y="17078"/>
                      <a:pt x="7126" y="16596"/>
                      <a:pt x="7559" y="16277"/>
                    </a:cubicBezTo>
                    <a:cubicBezTo>
                      <a:pt x="8029" y="15929"/>
                      <a:pt x="8504" y="15588"/>
                      <a:pt x="8962" y="15223"/>
                    </a:cubicBezTo>
                    <a:cubicBezTo>
                      <a:pt x="9031" y="15170"/>
                      <a:pt x="9069" y="15086"/>
                      <a:pt x="9062" y="14997"/>
                    </a:cubicBezTo>
                    <a:cubicBezTo>
                      <a:pt x="9184" y="14957"/>
                      <a:pt x="9278" y="14844"/>
                      <a:pt x="9218" y="14695"/>
                    </a:cubicBezTo>
                    <a:cubicBezTo>
                      <a:pt x="8777" y="13601"/>
                      <a:pt x="7820" y="12413"/>
                      <a:pt x="8216" y="11296"/>
                    </a:cubicBezTo>
                    <a:cubicBezTo>
                      <a:pt x="8498" y="10505"/>
                      <a:pt x="8990" y="10045"/>
                      <a:pt x="9700" y="9579"/>
                    </a:cubicBezTo>
                    <a:cubicBezTo>
                      <a:pt x="9940" y="9422"/>
                      <a:pt x="10120" y="9357"/>
                      <a:pt x="10276" y="9357"/>
                    </a:cubicBezTo>
                    <a:cubicBezTo>
                      <a:pt x="10584" y="9357"/>
                      <a:pt x="10807" y="9609"/>
                      <a:pt x="11237" y="9920"/>
                    </a:cubicBezTo>
                    <a:cubicBezTo>
                      <a:pt x="11733" y="10276"/>
                      <a:pt x="12538" y="11125"/>
                      <a:pt x="13171" y="11134"/>
                    </a:cubicBezTo>
                    <a:cubicBezTo>
                      <a:pt x="13175" y="11134"/>
                      <a:pt x="13179" y="11134"/>
                      <a:pt x="13183" y="11134"/>
                    </a:cubicBezTo>
                    <a:cubicBezTo>
                      <a:pt x="14030" y="11134"/>
                      <a:pt x="15138" y="9873"/>
                      <a:pt x="15759" y="9408"/>
                    </a:cubicBezTo>
                    <a:cubicBezTo>
                      <a:pt x="15838" y="9350"/>
                      <a:pt x="15891" y="9266"/>
                      <a:pt x="15910" y="9171"/>
                    </a:cubicBezTo>
                    <a:cubicBezTo>
                      <a:pt x="16110" y="9048"/>
                      <a:pt x="16211" y="8785"/>
                      <a:pt x="15978" y="8604"/>
                    </a:cubicBezTo>
                    <a:cubicBezTo>
                      <a:pt x="12972" y="6279"/>
                      <a:pt x="9878" y="4073"/>
                      <a:pt x="6680" y="2021"/>
                    </a:cubicBezTo>
                    <a:cubicBezTo>
                      <a:pt x="5749" y="1426"/>
                      <a:pt x="4259" y="1"/>
                      <a:pt x="311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23"/>
              <p:cNvSpPr/>
              <p:nvPr/>
            </p:nvSpPr>
            <p:spPr>
              <a:xfrm>
                <a:off x="3004700" y="-35855"/>
                <a:ext cx="152192" cy="171982"/>
              </a:xfrm>
              <a:custGeom>
                <a:avLst/>
                <a:gdLst/>
                <a:ahLst/>
                <a:cxnLst/>
                <a:rect l="l" t="t" r="r" b="b"/>
                <a:pathLst>
                  <a:path w="4599" h="5197" extrusionOk="0">
                    <a:moveTo>
                      <a:pt x="1007" y="1230"/>
                    </a:moveTo>
                    <a:lnTo>
                      <a:pt x="2094" y="1964"/>
                    </a:lnTo>
                    <a:cubicBezTo>
                      <a:pt x="2607" y="2310"/>
                      <a:pt x="3350" y="2661"/>
                      <a:pt x="3837" y="3099"/>
                    </a:cubicBezTo>
                    <a:cubicBezTo>
                      <a:pt x="3413" y="3678"/>
                      <a:pt x="2639" y="4199"/>
                      <a:pt x="2165" y="4687"/>
                    </a:cubicBezTo>
                    <a:lnTo>
                      <a:pt x="2165" y="4686"/>
                    </a:lnTo>
                    <a:cubicBezTo>
                      <a:pt x="1799" y="3514"/>
                      <a:pt x="1347" y="2401"/>
                      <a:pt x="1007" y="1230"/>
                    </a:cubicBezTo>
                    <a:close/>
                    <a:moveTo>
                      <a:pt x="410" y="1"/>
                    </a:moveTo>
                    <a:cubicBezTo>
                      <a:pt x="189" y="1"/>
                      <a:pt x="0" y="248"/>
                      <a:pt x="50" y="477"/>
                    </a:cubicBezTo>
                    <a:cubicBezTo>
                      <a:pt x="379" y="1999"/>
                      <a:pt x="791" y="3707"/>
                      <a:pt x="1610" y="5047"/>
                    </a:cubicBezTo>
                    <a:cubicBezTo>
                      <a:pt x="1674" y="5152"/>
                      <a:pt x="1776" y="5197"/>
                      <a:pt x="1878" y="5197"/>
                    </a:cubicBezTo>
                    <a:cubicBezTo>
                      <a:pt x="1992" y="5197"/>
                      <a:pt x="2106" y="5141"/>
                      <a:pt x="2166" y="5047"/>
                    </a:cubicBezTo>
                    <a:cubicBezTo>
                      <a:pt x="2218" y="5095"/>
                      <a:pt x="2283" y="5119"/>
                      <a:pt x="2349" y="5119"/>
                    </a:cubicBezTo>
                    <a:cubicBezTo>
                      <a:pt x="2411" y="5119"/>
                      <a:pt x="2472" y="5098"/>
                      <a:pt x="2522" y="5055"/>
                    </a:cubicBezTo>
                    <a:cubicBezTo>
                      <a:pt x="3172" y="4531"/>
                      <a:pt x="4096" y="3940"/>
                      <a:pt x="4532" y="3221"/>
                    </a:cubicBezTo>
                    <a:cubicBezTo>
                      <a:pt x="4588" y="3133"/>
                      <a:pt x="4598" y="2984"/>
                      <a:pt x="4532" y="2895"/>
                    </a:cubicBezTo>
                    <a:cubicBezTo>
                      <a:pt x="4133" y="2358"/>
                      <a:pt x="3433" y="2013"/>
                      <a:pt x="2889" y="1635"/>
                    </a:cubicBezTo>
                    <a:cubicBezTo>
                      <a:pt x="2125" y="1106"/>
                      <a:pt x="1358" y="586"/>
                      <a:pt x="592" y="60"/>
                    </a:cubicBezTo>
                    <a:cubicBezTo>
                      <a:pt x="531" y="19"/>
                      <a:pt x="469" y="1"/>
                      <a:pt x="41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3" name="Google Shape;393;p23"/>
            <p:cNvGrpSpPr/>
            <p:nvPr/>
          </p:nvGrpSpPr>
          <p:grpSpPr>
            <a:xfrm>
              <a:off x="2775700" y="-243577"/>
              <a:ext cx="100965" cy="123965"/>
              <a:chOff x="2775700" y="-243577"/>
              <a:chExt cx="100965" cy="123965"/>
            </a:xfrm>
          </p:grpSpPr>
          <p:sp>
            <p:nvSpPr>
              <p:cNvPr id="394" name="Google Shape;394;p23"/>
              <p:cNvSpPr/>
              <p:nvPr/>
            </p:nvSpPr>
            <p:spPr>
              <a:xfrm>
                <a:off x="2805251" y="-184540"/>
                <a:ext cx="71414" cy="64927"/>
              </a:xfrm>
              <a:custGeom>
                <a:avLst/>
                <a:gdLst/>
                <a:ahLst/>
                <a:cxnLst/>
                <a:rect l="l" t="t" r="r" b="b"/>
                <a:pathLst>
                  <a:path w="2158" h="1962" extrusionOk="0">
                    <a:moveTo>
                      <a:pt x="1845" y="0"/>
                    </a:moveTo>
                    <a:cubicBezTo>
                      <a:pt x="874" y="0"/>
                      <a:pt x="44" y="853"/>
                      <a:pt x="4" y="1812"/>
                    </a:cubicBezTo>
                    <a:cubicBezTo>
                      <a:pt x="0" y="1913"/>
                      <a:pt x="69" y="1962"/>
                      <a:pt x="144" y="1962"/>
                    </a:cubicBezTo>
                    <a:cubicBezTo>
                      <a:pt x="222" y="1962"/>
                      <a:pt x="305" y="1910"/>
                      <a:pt x="318" y="1812"/>
                    </a:cubicBezTo>
                    <a:cubicBezTo>
                      <a:pt x="423" y="1008"/>
                      <a:pt x="1110" y="441"/>
                      <a:pt x="1901" y="397"/>
                    </a:cubicBezTo>
                    <a:cubicBezTo>
                      <a:pt x="2156" y="383"/>
                      <a:pt x="2157" y="11"/>
                      <a:pt x="1901" y="1"/>
                    </a:cubicBezTo>
                    <a:cubicBezTo>
                      <a:pt x="1883" y="1"/>
                      <a:pt x="1864" y="0"/>
                      <a:pt x="184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23"/>
              <p:cNvSpPr/>
              <p:nvPr/>
            </p:nvSpPr>
            <p:spPr>
              <a:xfrm>
                <a:off x="2775700" y="-243577"/>
                <a:ext cx="77999" cy="45833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1385" extrusionOk="0">
                    <a:moveTo>
                      <a:pt x="2062" y="0"/>
                    </a:moveTo>
                    <a:cubicBezTo>
                      <a:pt x="2046" y="0"/>
                      <a:pt x="2030" y="2"/>
                      <a:pt x="2013" y="6"/>
                    </a:cubicBezTo>
                    <a:cubicBezTo>
                      <a:pt x="1286" y="159"/>
                      <a:pt x="595" y="594"/>
                      <a:pt x="97" y="1139"/>
                    </a:cubicBezTo>
                    <a:cubicBezTo>
                      <a:pt x="0" y="1247"/>
                      <a:pt x="92" y="1385"/>
                      <a:pt x="204" y="1385"/>
                    </a:cubicBezTo>
                    <a:cubicBezTo>
                      <a:pt x="236" y="1385"/>
                      <a:pt x="271" y="1373"/>
                      <a:pt x="303" y="1344"/>
                    </a:cubicBezTo>
                    <a:cubicBezTo>
                      <a:pt x="845" y="860"/>
                      <a:pt x="1425" y="586"/>
                      <a:pt x="2121" y="395"/>
                    </a:cubicBezTo>
                    <a:cubicBezTo>
                      <a:pt x="2356" y="332"/>
                      <a:pt x="2280" y="0"/>
                      <a:pt x="206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96" name="Google Shape;396;p23"/>
          <p:cNvGrpSpPr/>
          <p:nvPr/>
        </p:nvGrpSpPr>
        <p:grpSpPr>
          <a:xfrm>
            <a:off x="1521160" y="-218039"/>
            <a:ext cx="730914" cy="557013"/>
            <a:chOff x="1588573" y="-296128"/>
            <a:chExt cx="730914" cy="557013"/>
          </a:xfrm>
        </p:grpSpPr>
        <p:sp>
          <p:nvSpPr>
            <p:cNvPr id="397" name="Google Shape;397;p23"/>
            <p:cNvSpPr/>
            <p:nvPr/>
          </p:nvSpPr>
          <p:spPr>
            <a:xfrm>
              <a:off x="1588573" y="-164387"/>
              <a:ext cx="730914" cy="425272"/>
            </a:xfrm>
            <a:custGeom>
              <a:avLst/>
              <a:gdLst/>
              <a:ahLst/>
              <a:cxnLst/>
              <a:rect l="l" t="t" r="r" b="b"/>
              <a:pathLst>
                <a:path w="22087" h="12851" extrusionOk="0">
                  <a:moveTo>
                    <a:pt x="13076" y="718"/>
                  </a:moveTo>
                  <a:cubicBezTo>
                    <a:pt x="13509" y="718"/>
                    <a:pt x="13943" y="764"/>
                    <a:pt x="14375" y="866"/>
                  </a:cubicBezTo>
                  <a:cubicBezTo>
                    <a:pt x="15560" y="1145"/>
                    <a:pt x="16620" y="1866"/>
                    <a:pt x="17248" y="2852"/>
                  </a:cubicBezTo>
                  <a:cubicBezTo>
                    <a:pt x="12030" y="6069"/>
                    <a:pt x="6472" y="8435"/>
                    <a:pt x="615" y="10509"/>
                  </a:cubicBezTo>
                  <a:cubicBezTo>
                    <a:pt x="2867" y="7586"/>
                    <a:pt x="5282" y="4439"/>
                    <a:pt x="8374" y="2350"/>
                  </a:cubicBezTo>
                  <a:cubicBezTo>
                    <a:pt x="9750" y="1420"/>
                    <a:pt x="11399" y="718"/>
                    <a:pt x="13076" y="718"/>
                  </a:cubicBezTo>
                  <a:close/>
                  <a:moveTo>
                    <a:pt x="17614" y="3581"/>
                  </a:moveTo>
                  <a:cubicBezTo>
                    <a:pt x="17803" y="4084"/>
                    <a:pt x="17878" y="4621"/>
                    <a:pt x="17835" y="5157"/>
                  </a:cubicBezTo>
                  <a:cubicBezTo>
                    <a:pt x="17564" y="8544"/>
                    <a:pt x="13482" y="10809"/>
                    <a:pt x="10569" y="11616"/>
                  </a:cubicBezTo>
                  <a:cubicBezTo>
                    <a:pt x="9383" y="11946"/>
                    <a:pt x="8166" y="12109"/>
                    <a:pt x="6953" y="12109"/>
                  </a:cubicBezTo>
                  <a:cubicBezTo>
                    <a:pt x="5015" y="12109"/>
                    <a:pt x="3085" y="11692"/>
                    <a:pt x="1298" y="10869"/>
                  </a:cubicBezTo>
                  <a:cubicBezTo>
                    <a:pt x="7046" y="9441"/>
                    <a:pt x="12580" y="6798"/>
                    <a:pt x="17614" y="3581"/>
                  </a:cubicBezTo>
                  <a:close/>
                  <a:moveTo>
                    <a:pt x="21577" y="1"/>
                  </a:moveTo>
                  <a:cubicBezTo>
                    <a:pt x="21513" y="1"/>
                    <a:pt x="21444" y="23"/>
                    <a:pt x="21374" y="74"/>
                  </a:cubicBezTo>
                  <a:cubicBezTo>
                    <a:pt x="20235" y="913"/>
                    <a:pt x="19077" y="1701"/>
                    <a:pt x="17902" y="2445"/>
                  </a:cubicBezTo>
                  <a:cubicBezTo>
                    <a:pt x="16885" y="828"/>
                    <a:pt x="14933" y="96"/>
                    <a:pt x="12968" y="96"/>
                  </a:cubicBezTo>
                  <a:cubicBezTo>
                    <a:pt x="12025" y="96"/>
                    <a:pt x="11079" y="265"/>
                    <a:pt x="10232" y="586"/>
                  </a:cubicBezTo>
                  <a:cubicBezTo>
                    <a:pt x="6008" y="2188"/>
                    <a:pt x="2525" y="6640"/>
                    <a:pt x="172" y="10326"/>
                  </a:cubicBezTo>
                  <a:cubicBezTo>
                    <a:pt x="85" y="10464"/>
                    <a:pt x="153" y="10584"/>
                    <a:pt x="264" y="10634"/>
                  </a:cubicBezTo>
                  <a:cubicBezTo>
                    <a:pt x="1" y="10728"/>
                    <a:pt x="78" y="11097"/>
                    <a:pt x="329" y="11097"/>
                  </a:cubicBezTo>
                  <a:cubicBezTo>
                    <a:pt x="348" y="11097"/>
                    <a:pt x="368" y="11095"/>
                    <a:pt x="388" y="11091"/>
                  </a:cubicBezTo>
                  <a:cubicBezTo>
                    <a:pt x="399" y="11189"/>
                    <a:pt x="451" y="11279"/>
                    <a:pt x="568" y="11339"/>
                  </a:cubicBezTo>
                  <a:cubicBezTo>
                    <a:pt x="2577" y="12341"/>
                    <a:pt x="4772" y="12851"/>
                    <a:pt x="6973" y="12851"/>
                  </a:cubicBezTo>
                  <a:cubicBezTo>
                    <a:pt x="8775" y="12851"/>
                    <a:pt x="10581" y="12509"/>
                    <a:pt x="12290" y="11815"/>
                  </a:cubicBezTo>
                  <a:cubicBezTo>
                    <a:pt x="15194" y="10636"/>
                    <a:pt x="19164" y="7787"/>
                    <a:pt x="18542" y="4150"/>
                  </a:cubicBezTo>
                  <a:cubicBezTo>
                    <a:pt x="18486" y="3813"/>
                    <a:pt x="18394" y="3482"/>
                    <a:pt x="18268" y="3162"/>
                  </a:cubicBezTo>
                  <a:cubicBezTo>
                    <a:pt x="19463" y="2381"/>
                    <a:pt x="20627" y="1572"/>
                    <a:pt x="21762" y="736"/>
                  </a:cubicBezTo>
                  <a:cubicBezTo>
                    <a:pt x="22087" y="497"/>
                    <a:pt x="21882" y="1"/>
                    <a:pt x="215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8" name="Google Shape;398;p23"/>
            <p:cNvGrpSpPr/>
            <p:nvPr/>
          </p:nvGrpSpPr>
          <p:grpSpPr>
            <a:xfrm>
              <a:off x="2028140" y="-296128"/>
              <a:ext cx="162319" cy="81341"/>
              <a:chOff x="2028140" y="-296128"/>
              <a:chExt cx="162319" cy="81341"/>
            </a:xfrm>
          </p:grpSpPr>
          <p:sp>
            <p:nvSpPr>
              <p:cNvPr id="399" name="Google Shape;399;p23"/>
              <p:cNvSpPr/>
              <p:nvPr/>
            </p:nvSpPr>
            <p:spPr>
              <a:xfrm>
                <a:off x="2028140" y="-264690"/>
                <a:ext cx="106194" cy="43153"/>
              </a:xfrm>
              <a:custGeom>
                <a:avLst/>
                <a:gdLst/>
                <a:ahLst/>
                <a:cxnLst/>
                <a:rect l="l" t="t" r="r" b="b"/>
                <a:pathLst>
                  <a:path w="3209" h="1304" extrusionOk="0">
                    <a:moveTo>
                      <a:pt x="650" y="1"/>
                    </a:moveTo>
                    <a:cubicBezTo>
                      <a:pt x="470" y="1"/>
                      <a:pt x="289" y="16"/>
                      <a:pt x="112" y="48"/>
                    </a:cubicBezTo>
                    <a:cubicBezTo>
                      <a:pt x="0" y="66"/>
                      <a:pt x="27" y="242"/>
                      <a:pt x="136" y="242"/>
                    </a:cubicBezTo>
                    <a:cubicBezTo>
                      <a:pt x="137" y="242"/>
                      <a:pt x="137" y="242"/>
                      <a:pt x="138" y="242"/>
                    </a:cubicBezTo>
                    <a:cubicBezTo>
                      <a:pt x="167" y="242"/>
                      <a:pt x="195" y="242"/>
                      <a:pt x="224" y="242"/>
                    </a:cubicBezTo>
                    <a:cubicBezTo>
                      <a:pt x="1263" y="242"/>
                      <a:pt x="2097" y="542"/>
                      <a:pt x="2875" y="1259"/>
                    </a:cubicBezTo>
                    <a:cubicBezTo>
                      <a:pt x="2908" y="1291"/>
                      <a:pt x="2945" y="1304"/>
                      <a:pt x="2981" y="1304"/>
                    </a:cubicBezTo>
                    <a:cubicBezTo>
                      <a:pt x="3103" y="1304"/>
                      <a:pt x="3209" y="1150"/>
                      <a:pt x="3098" y="1036"/>
                    </a:cubicBezTo>
                    <a:cubicBezTo>
                      <a:pt x="2473" y="388"/>
                      <a:pt x="1557" y="1"/>
                      <a:pt x="65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23"/>
              <p:cNvSpPr/>
              <p:nvPr/>
            </p:nvSpPr>
            <p:spPr>
              <a:xfrm>
                <a:off x="2090619" y="-296128"/>
                <a:ext cx="99840" cy="81341"/>
              </a:xfrm>
              <a:custGeom>
                <a:avLst/>
                <a:gdLst/>
                <a:ahLst/>
                <a:cxnLst/>
                <a:rect l="l" t="t" r="r" b="b"/>
                <a:pathLst>
                  <a:path w="3017" h="2458" extrusionOk="0">
                    <a:moveTo>
                      <a:pt x="170" y="1"/>
                    </a:moveTo>
                    <a:cubicBezTo>
                      <a:pt x="0" y="1"/>
                      <a:pt x="6" y="255"/>
                      <a:pt x="175" y="269"/>
                    </a:cubicBezTo>
                    <a:cubicBezTo>
                      <a:pt x="1380" y="368"/>
                      <a:pt x="2336" y="1192"/>
                      <a:pt x="2673" y="2343"/>
                    </a:cubicBezTo>
                    <a:cubicBezTo>
                      <a:pt x="2697" y="2423"/>
                      <a:pt x="2759" y="2458"/>
                      <a:pt x="2823" y="2458"/>
                    </a:cubicBezTo>
                    <a:cubicBezTo>
                      <a:pt x="2919" y="2458"/>
                      <a:pt x="3016" y="2379"/>
                      <a:pt x="2987" y="2255"/>
                    </a:cubicBezTo>
                    <a:cubicBezTo>
                      <a:pt x="2685" y="969"/>
                      <a:pt x="1484" y="36"/>
                      <a:pt x="175" y="1"/>
                    </a:cubicBezTo>
                    <a:cubicBezTo>
                      <a:pt x="173" y="1"/>
                      <a:pt x="172" y="1"/>
                      <a:pt x="17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08" name="Google Shape;408;p23"/>
          <p:cNvGrpSpPr/>
          <p:nvPr/>
        </p:nvGrpSpPr>
        <p:grpSpPr>
          <a:xfrm>
            <a:off x="291413" y="-295003"/>
            <a:ext cx="420937" cy="645006"/>
            <a:chOff x="291413" y="-295003"/>
            <a:chExt cx="420937" cy="645006"/>
          </a:xfrm>
        </p:grpSpPr>
        <p:sp>
          <p:nvSpPr>
            <p:cNvPr id="409" name="Google Shape;409;p23"/>
            <p:cNvSpPr/>
            <p:nvPr/>
          </p:nvSpPr>
          <p:spPr>
            <a:xfrm>
              <a:off x="291413" y="-295003"/>
              <a:ext cx="420937" cy="498274"/>
            </a:xfrm>
            <a:custGeom>
              <a:avLst/>
              <a:gdLst/>
              <a:ahLst/>
              <a:cxnLst/>
              <a:rect l="l" t="t" r="r" b="b"/>
              <a:pathLst>
                <a:path w="12720" h="15057" extrusionOk="0">
                  <a:moveTo>
                    <a:pt x="8495" y="811"/>
                  </a:moveTo>
                  <a:cubicBezTo>
                    <a:pt x="8826" y="1462"/>
                    <a:pt x="9135" y="2114"/>
                    <a:pt x="9433" y="2770"/>
                  </a:cubicBezTo>
                  <a:cubicBezTo>
                    <a:pt x="7201" y="4197"/>
                    <a:pt x="5260" y="5404"/>
                    <a:pt x="2592" y="5934"/>
                  </a:cubicBezTo>
                  <a:cubicBezTo>
                    <a:pt x="2591" y="5934"/>
                    <a:pt x="2589" y="5935"/>
                    <a:pt x="2588" y="5935"/>
                  </a:cubicBezTo>
                  <a:cubicBezTo>
                    <a:pt x="2148" y="5298"/>
                    <a:pt x="1667" y="4690"/>
                    <a:pt x="1150" y="4116"/>
                  </a:cubicBezTo>
                  <a:cubicBezTo>
                    <a:pt x="1152" y="4115"/>
                    <a:pt x="1154" y="4115"/>
                    <a:pt x="1157" y="4115"/>
                  </a:cubicBezTo>
                  <a:cubicBezTo>
                    <a:pt x="1159" y="4115"/>
                    <a:pt x="1161" y="4115"/>
                    <a:pt x="1163" y="4114"/>
                  </a:cubicBezTo>
                  <a:cubicBezTo>
                    <a:pt x="3740" y="3350"/>
                    <a:pt x="6202" y="2209"/>
                    <a:pt x="8495" y="811"/>
                  </a:cubicBezTo>
                  <a:close/>
                  <a:moveTo>
                    <a:pt x="10658" y="8127"/>
                  </a:moveTo>
                  <a:cubicBezTo>
                    <a:pt x="10937" y="8127"/>
                    <a:pt x="11224" y="8170"/>
                    <a:pt x="11512" y="8227"/>
                  </a:cubicBezTo>
                  <a:cubicBezTo>
                    <a:pt x="11670" y="8726"/>
                    <a:pt x="11823" y="9228"/>
                    <a:pt x="11969" y="9738"/>
                  </a:cubicBezTo>
                  <a:cubicBezTo>
                    <a:pt x="11990" y="9823"/>
                    <a:pt x="12044" y="9896"/>
                    <a:pt x="12119" y="9942"/>
                  </a:cubicBezTo>
                  <a:cubicBezTo>
                    <a:pt x="11914" y="10848"/>
                    <a:pt x="10995" y="11516"/>
                    <a:pt x="10157" y="11516"/>
                  </a:cubicBezTo>
                  <a:cubicBezTo>
                    <a:pt x="9588" y="11516"/>
                    <a:pt x="9056" y="11208"/>
                    <a:pt x="8812" y="10455"/>
                  </a:cubicBezTo>
                  <a:cubicBezTo>
                    <a:pt x="8602" y="9804"/>
                    <a:pt x="8863" y="9035"/>
                    <a:pt x="9368" y="8590"/>
                  </a:cubicBezTo>
                  <a:cubicBezTo>
                    <a:pt x="9764" y="8240"/>
                    <a:pt x="10202" y="8127"/>
                    <a:pt x="10658" y="8127"/>
                  </a:cubicBezTo>
                  <a:close/>
                  <a:moveTo>
                    <a:pt x="3446" y="11407"/>
                  </a:moveTo>
                  <a:cubicBezTo>
                    <a:pt x="3786" y="11407"/>
                    <a:pt x="4095" y="11506"/>
                    <a:pt x="4303" y="11734"/>
                  </a:cubicBezTo>
                  <a:cubicBezTo>
                    <a:pt x="4353" y="11789"/>
                    <a:pt x="4424" y="11821"/>
                    <a:pt x="4497" y="11821"/>
                  </a:cubicBezTo>
                  <a:cubicBezTo>
                    <a:pt x="4509" y="11821"/>
                    <a:pt x="4521" y="11820"/>
                    <a:pt x="4533" y="11818"/>
                  </a:cubicBezTo>
                  <a:cubicBezTo>
                    <a:pt x="4669" y="12275"/>
                    <a:pt x="4793" y="12737"/>
                    <a:pt x="4901" y="13212"/>
                  </a:cubicBezTo>
                  <a:cubicBezTo>
                    <a:pt x="4925" y="13322"/>
                    <a:pt x="5003" y="13394"/>
                    <a:pt x="5097" y="13434"/>
                  </a:cubicBezTo>
                  <a:cubicBezTo>
                    <a:pt x="4734" y="14057"/>
                    <a:pt x="4065" y="14389"/>
                    <a:pt x="3368" y="14389"/>
                  </a:cubicBezTo>
                  <a:cubicBezTo>
                    <a:pt x="2800" y="14389"/>
                    <a:pt x="2212" y="14168"/>
                    <a:pt x="1758" y="13704"/>
                  </a:cubicBezTo>
                  <a:cubicBezTo>
                    <a:pt x="689" y="12614"/>
                    <a:pt x="2256" y="11407"/>
                    <a:pt x="3446" y="11407"/>
                  </a:cubicBezTo>
                  <a:close/>
                  <a:moveTo>
                    <a:pt x="8465" y="1"/>
                  </a:moveTo>
                  <a:cubicBezTo>
                    <a:pt x="8337" y="1"/>
                    <a:pt x="8214" y="111"/>
                    <a:pt x="8230" y="252"/>
                  </a:cubicBezTo>
                  <a:cubicBezTo>
                    <a:pt x="8213" y="256"/>
                    <a:pt x="8195" y="262"/>
                    <a:pt x="8178" y="270"/>
                  </a:cubicBezTo>
                  <a:cubicBezTo>
                    <a:pt x="5885" y="1618"/>
                    <a:pt x="3521" y="2698"/>
                    <a:pt x="1030" y="3630"/>
                  </a:cubicBezTo>
                  <a:cubicBezTo>
                    <a:pt x="941" y="3661"/>
                    <a:pt x="879" y="3738"/>
                    <a:pt x="865" y="3830"/>
                  </a:cubicBezTo>
                  <a:cubicBezTo>
                    <a:pt x="842" y="3821"/>
                    <a:pt x="818" y="3818"/>
                    <a:pt x="794" y="3818"/>
                  </a:cubicBezTo>
                  <a:cubicBezTo>
                    <a:pt x="625" y="3818"/>
                    <a:pt x="452" y="4006"/>
                    <a:pt x="575" y="4171"/>
                  </a:cubicBezTo>
                  <a:cubicBezTo>
                    <a:pt x="2148" y="6262"/>
                    <a:pt x="3390" y="8455"/>
                    <a:pt x="4230" y="10869"/>
                  </a:cubicBezTo>
                  <a:cubicBezTo>
                    <a:pt x="3996" y="10752"/>
                    <a:pt x="3728" y="10698"/>
                    <a:pt x="3445" y="10698"/>
                  </a:cubicBezTo>
                  <a:cubicBezTo>
                    <a:pt x="1925" y="10698"/>
                    <a:pt x="1" y="12248"/>
                    <a:pt x="889" y="13754"/>
                  </a:cubicBezTo>
                  <a:cubicBezTo>
                    <a:pt x="1404" y="14627"/>
                    <a:pt x="2407" y="15057"/>
                    <a:pt x="3366" y="15057"/>
                  </a:cubicBezTo>
                  <a:cubicBezTo>
                    <a:pt x="4595" y="15057"/>
                    <a:pt x="5753" y="14352"/>
                    <a:pt x="5723" y="12968"/>
                  </a:cubicBezTo>
                  <a:cubicBezTo>
                    <a:pt x="5723" y="12958"/>
                    <a:pt x="5729" y="12949"/>
                    <a:pt x="5728" y="12936"/>
                  </a:cubicBezTo>
                  <a:cubicBezTo>
                    <a:pt x="5726" y="12930"/>
                    <a:pt x="5723" y="12924"/>
                    <a:pt x="5723" y="12918"/>
                  </a:cubicBezTo>
                  <a:cubicBezTo>
                    <a:pt x="5718" y="12808"/>
                    <a:pt x="5708" y="12697"/>
                    <a:pt x="5691" y="12589"/>
                  </a:cubicBezTo>
                  <a:cubicBezTo>
                    <a:pt x="5676" y="12505"/>
                    <a:pt x="5619" y="12472"/>
                    <a:pt x="5558" y="12472"/>
                  </a:cubicBezTo>
                  <a:cubicBezTo>
                    <a:pt x="5555" y="12472"/>
                    <a:pt x="5553" y="12472"/>
                    <a:pt x="5550" y="12472"/>
                  </a:cubicBezTo>
                  <a:cubicBezTo>
                    <a:pt x="5504" y="12380"/>
                    <a:pt x="5458" y="12290"/>
                    <a:pt x="5418" y="12203"/>
                  </a:cubicBezTo>
                  <a:cubicBezTo>
                    <a:pt x="5412" y="12189"/>
                    <a:pt x="5404" y="12178"/>
                    <a:pt x="5394" y="12169"/>
                  </a:cubicBezTo>
                  <a:cubicBezTo>
                    <a:pt x="5343" y="11965"/>
                    <a:pt x="5293" y="11763"/>
                    <a:pt x="5233" y="11564"/>
                  </a:cubicBezTo>
                  <a:cubicBezTo>
                    <a:pt x="5121" y="11178"/>
                    <a:pt x="4999" y="10797"/>
                    <a:pt x="4864" y="10420"/>
                  </a:cubicBezTo>
                  <a:cubicBezTo>
                    <a:pt x="4587" y="9636"/>
                    <a:pt x="4260" y="8868"/>
                    <a:pt x="3890" y="8124"/>
                  </a:cubicBezTo>
                  <a:cubicBezTo>
                    <a:pt x="3585" y="7524"/>
                    <a:pt x="3248" y="6940"/>
                    <a:pt x="2877" y="6377"/>
                  </a:cubicBezTo>
                  <a:cubicBezTo>
                    <a:pt x="5262" y="6043"/>
                    <a:pt x="7959" y="5098"/>
                    <a:pt x="9696" y="3367"/>
                  </a:cubicBezTo>
                  <a:cubicBezTo>
                    <a:pt x="10284" y="4718"/>
                    <a:pt x="10802" y="6090"/>
                    <a:pt x="11269" y="7495"/>
                  </a:cubicBezTo>
                  <a:cubicBezTo>
                    <a:pt x="11084" y="7447"/>
                    <a:pt x="10897" y="7425"/>
                    <a:pt x="10710" y="7425"/>
                  </a:cubicBezTo>
                  <a:cubicBezTo>
                    <a:pt x="8966" y="7425"/>
                    <a:pt x="7318" y="9384"/>
                    <a:pt x="8362" y="11120"/>
                  </a:cubicBezTo>
                  <a:cubicBezTo>
                    <a:pt x="8771" y="11798"/>
                    <a:pt x="9512" y="12210"/>
                    <a:pt x="10273" y="12210"/>
                  </a:cubicBezTo>
                  <a:cubicBezTo>
                    <a:pt x="10536" y="12210"/>
                    <a:pt x="10801" y="12161"/>
                    <a:pt x="11056" y="12057"/>
                  </a:cubicBezTo>
                  <a:cubicBezTo>
                    <a:pt x="11947" y="11694"/>
                    <a:pt x="12719" y="10766"/>
                    <a:pt x="12643" y="9789"/>
                  </a:cubicBezTo>
                  <a:cubicBezTo>
                    <a:pt x="12683" y="9714"/>
                    <a:pt x="12693" y="9625"/>
                    <a:pt x="12675" y="9542"/>
                  </a:cubicBezTo>
                  <a:cubicBezTo>
                    <a:pt x="11950" y="6207"/>
                    <a:pt x="10541" y="2950"/>
                    <a:pt x="8654" y="109"/>
                  </a:cubicBezTo>
                  <a:cubicBezTo>
                    <a:pt x="8604" y="33"/>
                    <a:pt x="8534" y="1"/>
                    <a:pt x="84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0" name="Google Shape;410;p23"/>
            <p:cNvGrpSpPr/>
            <p:nvPr/>
          </p:nvGrpSpPr>
          <p:grpSpPr>
            <a:xfrm>
              <a:off x="317622" y="261977"/>
              <a:ext cx="171618" cy="88026"/>
              <a:chOff x="317622" y="261977"/>
              <a:chExt cx="171618" cy="88026"/>
            </a:xfrm>
          </p:grpSpPr>
          <p:sp>
            <p:nvSpPr>
              <p:cNvPr id="411" name="Google Shape;411;p23"/>
              <p:cNvSpPr/>
              <p:nvPr/>
            </p:nvSpPr>
            <p:spPr>
              <a:xfrm>
                <a:off x="317622" y="261977"/>
                <a:ext cx="146732" cy="34879"/>
              </a:xfrm>
              <a:custGeom>
                <a:avLst/>
                <a:gdLst/>
                <a:ahLst/>
                <a:cxnLst/>
                <a:rect l="l" t="t" r="r" b="b"/>
                <a:pathLst>
                  <a:path w="4434" h="1054" extrusionOk="0">
                    <a:moveTo>
                      <a:pt x="140" y="0"/>
                    </a:moveTo>
                    <a:cubicBezTo>
                      <a:pt x="66" y="0"/>
                      <a:pt x="1" y="106"/>
                      <a:pt x="70" y="163"/>
                    </a:cubicBezTo>
                    <a:cubicBezTo>
                      <a:pt x="808" y="752"/>
                      <a:pt x="1715" y="1054"/>
                      <a:pt x="2630" y="1054"/>
                    </a:cubicBezTo>
                    <a:cubicBezTo>
                      <a:pt x="3193" y="1054"/>
                      <a:pt x="3759" y="939"/>
                      <a:pt x="4291" y="708"/>
                    </a:cubicBezTo>
                    <a:cubicBezTo>
                      <a:pt x="4433" y="646"/>
                      <a:pt x="4356" y="416"/>
                      <a:pt x="4222" y="416"/>
                    </a:cubicBezTo>
                    <a:cubicBezTo>
                      <a:pt x="4206" y="416"/>
                      <a:pt x="4190" y="419"/>
                      <a:pt x="4173" y="426"/>
                    </a:cubicBezTo>
                    <a:cubicBezTo>
                      <a:pt x="3620" y="654"/>
                      <a:pt x="3067" y="768"/>
                      <a:pt x="2524" y="768"/>
                    </a:cubicBezTo>
                    <a:cubicBezTo>
                      <a:pt x="1714" y="768"/>
                      <a:pt x="924" y="515"/>
                      <a:pt x="185" y="14"/>
                    </a:cubicBezTo>
                    <a:cubicBezTo>
                      <a:pt x="170" y="4"/>
                      <a:pt x="155" y="0"/>
                      <a:pt x="14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23"/>
              <p:cNvSpPr/>
              <p:nvPr/>
            </p:nvSpPr>
            <p:spPr>
              <a:xfrm>
                <a:off x="371629" y="323099"/>
                <a:ext cx="117611" cy="26904"/>
              </a:xfrm>
              <a:custGeom>
                <a:avLst/>
                <a:gdLst/>
                <a:ahLst/>
                <a:cxnLst/>
                <a:rect l="l" t="t" r="r" b="b"/>
                <a:pathLst>
                  <a:path w="3554" h="813" extrusionOk="0">
                    <a:moveTo>
                      <a:pt x="3298" y="1"/>
                    </a:moveTo>
                    <a:cubicBezTo>
                      <a:pt x="3271" y="1"/>
                      <a:pt x="3243" y="7"/>
                      <a:pt x="3215" y="22"/>
                    </a:cubicBezTo>
                    <a:cubicBezTo>
                      <a:pt x="2616" y="331"/>
                      <a:pt x="2004" y="499"/>
                      <a:pt x="1377" y="499"/>
                    </a:cubicBezTo>
                    <a:cubicBezTo>
                      <a:pt x="995" y="499"/>
                      <a:pt x="607" y="436"/>
                      <a:pt x="213" y="305"/>
                    </a:cubicBezTo>
                    <a:cubicBezTo>
                      <a:pt x="197" y="300"/>
                      <a:pt x="182" y="297"/>
                      <a:pt x="168" y="297"/>
                    </a:cubicBezTo>
                    <a:cubicBezTo>
                      <a:pt x="40" y="297"/>
                      <a:pt x="0" y="507"/>
                      <a:pt x="142" y="559"/>
                    </a:cubicBezTo>
                    <a:cubicBezTo>
                      <a:pt x="594" y="726"/>
                      <a:pt x="1071" y="813"/>
                      <a:pt x="1545" y="813"/>
                    </a:cubicBezTo>
                    <a:cubicBezTo>
                      <a:pt x="2186" y="813"/>
                      <a:pt x="2823" y="654"/>
                      <a:pt x="3389" y="319"/>
                    </a:cubicBezTo>
                    <a:cubicBezTo>
                      <a:pt x="3553" y="222"/>
                      <a:pt x="3453" y="1"/>
                      <a:pt x="32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17" name="Google Shape;417;p23"/>
          <p:cNvGrpSpPr/>
          <p:nvPr/>
        </p:nvGrpSpPr>
        <p:grpSpPr>
          <a:xfrm>
            <a:off x="-182869" y="835238"/>
            <a:ext cx="1277205" cy="1131333"/>
            <a:chOff x="-182869" y="835238"/>
            <a:chExt cx="1277205" cy="1131333"/>
          </a:xfrm>
        </p:grpSpPr>
        <p:sp>
          <p:nvSpPr>
            <p:cNvPr id="418" name="Google Shape;418;p23"/>
            <p:cNvSpPr/>
            <p:nvPr/>
          </p:nvSpPr>
          <p:spPr>
            <a:xfrm>
              <a:off x="-182869" y="851983"/>
              <a:ext cx="1277205" cy="1076929"/>
            </a:xfrm>
            <a:custGeom>
              <a:avLst/>
              <a:gdLst/>
              <a:ahLst/>
              <a:cxnLst/>
              <a:rect l="l" t="t" r="r" b="b"/>
              <a:pathLst>
                <a:path w="38595" h="32543" extrusionOk="0">
                  <a:moveTo>
                    <a:pt x="5482" y="757"/>
                  </a:moveTo>
                  <a:cubicBezTo>
                    <a:pt x="9744" y="757"/>
                    <a:pt x="13979" y="1983"/>
                    <a:pt x="17624" y="4249"/>
                  </a:cubicBezTo>
                  <a:cubicBezTo>
                    <a:pt x="21956" y="6940"/>
                    <a:pt x="24621" y="10679"/>
                    <a:pt x="26212" y="15448"/>
                  </a:cubicBezTo>
                  <a:cubicBezTo>
                    <a:pt x="25337" y="16600"/>
                    <a:pt x="24513" y="17790"/>
                    <a:pt x="23775" y="19030"/>
                  </a:cubicBezTo>
                  <a:cubicBezTo>
                    <a:pt x="23769" y="19040"/>
                    <a:pt x="23771" y="19049"/>
                    <a:pt x="23765" y="19058"/>
                  </a:cubicBezTo>
                  <a:cubicBezTo>
                    <a:pt x="23310" y="19007"/>
                    <a:pt x="22855" y="18981"/>
                    <a:pt x="22401" y="18966"/>
                  </a:cubicBezTo>
                  <a:cubicBezTo>
                    <a:pt x="22388" y="18935"/>
                    <a:pt x="22368" y="18906"/>
                    <a:pt x="22343" y="18883"/>
                  </a:cubicBezTo>
                  <a:cubicBezTo>
                    <a:pt x="18336" y="14967"/>
                    <a:pt x="12853" y="12949"/>
                    <a:pt x="7336" y="12949"/>
                  </a:cubicBezTo>
                  <a:cubicBezTo>
                    <a:pt x="5691" y="12949"/>
                    <a:pt x="4043" y="13129"/>
                    <a:pt x="2431" y="13491"/>
                  </a:cubicBezTo>
                  <a:lnTo>
                    <a:pt x="4986" y="10881"/>
                  </a:lnTo>
                  <a:cubicBezTo>
                    <a:pt x="5145" y="10717"/>
                    <a:pt x="5140" y="10409"/>
                    <a:pt x="4920" y="10291"/>
                  </a:cubicBezTo>
                  <a:cubicBezTo>
                    <a:pt x="3721" y="9649"/>
                    <a:pt x="2497" y="9075"/>
                    <a:pt x="1243" y="8554"/>
                  </a:cubicBezTo>
                  <a:cubicBezTo>
                    <a:pt x="2477" y="7724"/>
                    <a:pt x="3655" y="6814"/>
                    <a:pt x="4771" y="5830"/>
                  </a:cubicBezTo>
                  <a:cubicBezTo>
                    <a:pt x="4941" y="5679"/>
                    <a:pt x="4912" y="5361"/>
                    <a:pt x="4708" y="5254"/>
                  </a:cubicBezTo>
                  <a:cubicBezTo>
                    <a:pt x="3854" y="4805"/>
                    <a:pt x="3001" y="4358"/>
                    <a:pt x="2148" y="3912"/>
                  </a:cubicBezTo>
                  <a:cubicBezTo>
                    <a:pt x="2894" y="3595"/>
                    <a:pt x="3639" y="3278"/>
                    <a:pt x="4385" y="2961"/>
                  </a:cubicBezTo>
                  <a:cubicBezTo>
                    <a:pt x="4644" y="2851"/>
                    <a:pt x="4595" y="2486"/>
                    <a:pt x="4396" y="2354"/>
                  </a:cubicBezTo>
                  <a:lnTo>
                    <a:pt x="2344" y="982"/>
                  </a:lnTo>
                  <a:cubicBezTo>
                    <a:pt x="3386" y="831"/>
                    <a:pt x="4435" y="757"/>
                    <a:pt x="5482" y="757"/>
                  </a:cubicBezTo>
                  <a:close/>
                  <a:moveTo>
                    <a:pt x="28705" y="13579"/>
                  </a:moveTo>
                  <a:cubicBezTo>
                    <a:pt x="29313" y="15774"/>
                    <a:pt x="29856" y="18001"/>
                    <a:pt x="30620" y="20144"/>
                  </a:cubicBezTo>
                  <a:cubicBezTo>
                    <a:pt x="30651" y="20240"/>
                    <a:pt x="30730" y="20312"/>
                    <a:pt x="30830" y="20332"/>
                  </a:cubicBezTo>
                  <a:cubicBezTo>
                    <a:pt x="30883" y="20435"/>
                    <a:pt x="30985" y="20512"/>
                    <a:pt x="31137" y="20512"/>
                  </a:cubicBezTo>
                  <a:cubicBezTo>
                    <a:pt x="31141" y="20512"/>
                    <a:pt x="31145" y="20512"/>
                    <a:pt x="31150" y="20511"/>
                  </a:cubicBezTo>
                  <a:cubicBezTo>
                    <a:pt x="31536" y="20500"/>
                    <a:pt x="31923" y="20494"/>
                    <a:pt x="32309" y="20494"/>
                  </a:cubicBezTo>
                  <a:cubicBezTo>
                    <a:pt x="33975" y="20494"/>
                    <a:pt x="35639" y="20601"/>
                    <a:pt x="37292" y="20818"/>
                  </a:cubicBezTo>
                  <a:cubicBezTo>
                    <a:pt x="35683" y="22270"/>
                    <a:pt x="33947" y="23581"/>
                    <a:pt x="32389" y="25080"/>
                  </a:cubicBezTo>
                  <a:cubicBezTo>
                    <a:pt x="32227" y="25235"/>
                    <a:pt x="32348" y="25481"/>
                    <a:pt x="32528" y="25515"/>
                  </a:cubicBezTo>
                  <a:cubicBezTo>
                    <a:pt x="32828" y="27512"/>
                    <a:pt x="33165" y="29421"/>
                    <a:pt x="33152" y="31432"/>
                  </a:cubicBezTo>
                  <a:cubicBezTo>
                    <a:pt x="31393" y="30242"/>
                    <a:pt x="29673" y="28999"/>
                    <a:pt x="27992" y="27704"/>
                  </a:cubicBezTo>
                  <a:cubicBezTo>
                    <a:pt x="27921" y="27649"/>
                    <a:pt x="27851" y="27626"/>
                    <a:pt x="27785" y="27626"/>
                  </a:cubicBezTo>
                  <a:cubicBezTo>
                    <a:pt x="27637" y="27626"/>
                    <a:pt x="27511" y="27743"/>
                    <a:pt x="27457" y="27892"/>
                  </a:cubicBezTo>
                  <a:cubicBezTo>
                    <a:pt x="27419" y="27894"/>
                    <a:pt x="27384" y="27906"/>
                    <a:pt x="27351" y="27926"/>
                  </a:cubicBezTo>
                  <a:cubicBezTo>
                    <a:pt x="25455" y="29082"/>
                    <a:pt x="23590" y="30644"/>
                    <a:pt x="21519" y="31473"/>
                  </a:cubicBezTo>
                  <a:cubicBezTo>
                    <a:pt x="21317" y="31722"/>
                    <a:pt x="21192" y="31846"/>
                    <a:pt x="21142" y="31846"/>
                  </a:cubicBezTo>
                  <a:cubicBezTo>
                    <a:pt x="21097" y="31846"/>
                    <a:pt x="21115" y="31743"/>
                    <a:pt x="21196" y="31536"/>
                  </a:cubicBezTo>
                  <a:cubicBezTo>
                    <a:pt x="21273" y="31242"/>
                    <a:pt x="21349" y="30949"/>
                    <a:pt x="21424" y="30657"/>
                  </a:cubicBezTo>
                  <a:cubicBezTo>
                    <a:pt x="21576" y="30070"/>
                    <a:pt x="21727" y="29485"/>
                    <a:pt x="21879" y="28900"/>
                  </a:cubicBezTo>
                  <a:cubicBezTo>
                    <a:pt x="22233" y="27532"/>
                    <a:pt x="22591" y="26168"/>
                    <a:pt x="22937" y="24798"/>
                  </a:cubicBezTo>
                  <a:cubicBezTo>
                    <a:pt x="22986" y="24604"/>
                    <a:pt x="22888" y="24460"/>
                    <a:pt x="22751" y="24385"/>
                  </a:cubicBezTo>
                  <a:cubicBezTo>
                    <a:pt x="22769" y="24302"/>
                    <a:pt x="22740" y="24216"/>
                    <a:pt x="22676" y="24161"/>
                  </a:cubicBezTo>
                  <a:cubicBezTo>
                    <a:pt x="21126" y="22746"/>
                    <a:pt x="19395" y="21505"/>
                    <a:pt x="17712" y="20245"/>
                  </a:cubicBezTo>
                  <a:cubicBezTo>
                    <a:pt x="19098" y="19900"/>
                    <a:pt x="20490" y="19733"/>
                    <a:pt x="21901" y="19733"/>
                  </a:cubicBezTo>
                  <a:cubicBezTo>
                    <a:pt x="22587" y="19733"/>
                    <a:pt x="23277" y="19772"/>
                    <a:pt x="23974" y="19850"/>
                  </a:cubicBezTo>
                  <a:cubicBezTo>
                    <a:pt x="23991" y="19852"/>
                    <a:pt x="24007" y="19852"/>
                    <a:pt x="24022" y="19852"/>
                  </a:cubicBezTo>
                  <a:cubicBezTo>
                    <a:pt x="24245" y="19852"/>
                    <a:pt x="24349" y="19673"/>
                    <a:pt x="24340" y="19487"/>
                  </a:cubicBezTo>
                  <a:cubicBezTo>
                    <a:pt x="24368" y="19467"/>
                    <a:pt x="24391" y="19442"/>
                    <a:pt x="24411" y="19416"/>
                  </a:cubicBezTo>
                  <a:cubicBezTo>
                    <a:pt x="25772" y="17402"/>
                    <a:pt x="27151" y="15442"/>
                    <a:pt x="28705" y="13579"/>
                  </a:cubicBezTo>
                  <a:close/>
                  <a:moveTo>
                    <a:pt x="5503" y="0"/>
                  </a:moveTo>
                  <a:cubicBezTo>
                    <a:pt x="4148" y="0"/>
                    <a:pt x="2793" y="125"/>
                    <a:pt x="1457" y="383"/>
                  </a:cubicBezTo>
                  <a:cubicBezTo>
                    <a:pt x="1100" y="451"/>
                    <a:pt x="1131" y="878"/>
                    <a:pt x="1371" y="1036"/>
                  </a:cubicBezTo>
                  <a:cubicBezTo>
                    <a:pt x="1385" y="1131"/>
                    <a:pt x="1440" y="1216"/>
                    <a:pt x="1523" y="1269"/>
                  </a:cubicBezTo>
                  <a:lnTo>
                    <a:pt x="3480" y="2583"/>
                  </a:lnTo>
                  <a:cubicBezTo>
                    <a:pt x="2698" y="2910"/>
                    <a:pt x="1916" y="3238"/>
                    <a:pt x="1134" y="3564"/>
                  </a:cubicBezTo>
                  <a:cubicBezTo>
                    <a:pt x="886" y="3669"/>
                    <a:pt x="898" y="4068"/>
                    <a:pt x="1123" y="4188"/>
                  </a:cubicBezTo>
                  <a:cubicBezTo>
                    <a:pt x="2037" y="4672"/>
                    <a:pt x="2953" y="5156"/>
                    <a:pt x="3869" y="5637"/>
                  </a:cubicBezTo>
                  <a:cubicBezTo>
                    <a:pt x="2737" y="6608"/>
                    <a:pt x="1540" y="7501"/>
                    <a:pt x="285" y="8309"/>
                  </a:cubicBezTo>
                  <a:cubicBezTo>
                    <a:pt x="0" y="8491"/>
                    <a:pt x="66" y="8868"/>
                    <a:pt x="365" y="8988"/>
                  </a:cubicBezTo>
                  <a:cubicBezTo>
                    <a:pt x="1641" y="9498"/>
                    <a:pt x="2889" y="10072"/>
                    <a:pt x="4107" y="10709"/>
                  </a:cubicBezTo>
                  <a:lnTo>
                    <a:pt x="955" y="13919"/>
                  </a:lnTo>
                  <a:cubicBezTo>
                    <a:pt x="724" y="14155"/>
                    <a:pt x="894" y="14573"/>
                    <a:pt x="1205" y="14573"/>
                  </a:cubicBezTo>
                  <a:cubicBezTo>
                    <a:pt x="1238" y="14573"/>
                    <a:pt x="1274" y="14568"/>
                    <a:pt x="1310" y="14558"/>
                  </a:cubicBezTo>
                  <a:cubicBezTo>
                    <a:pt x="3280" y="13989"/>
                    <a:pt x="5279" y="13716"/>
                    <a:pt x="7261" y="13716"/>
                  </a:cubicBezTo>
                  <a:cubicBezTo>
                    <a:pt x="12453" y="13716"/>
                    <a:pt x="17526" y="15593"/>
                    <a:pt x="21645" y="18958"/>
                  </a:cubicBezTo>
                  <a:cubicBezTo>
                    <a:pt x="19988" y="18978"/>
                    <a:pt x="18343" y="19228"/>
                    <a:pt x="16756" y="19703"/>
                  </a:cubicBezTo>
                  <a:cubicBezTo>
                    <a:pt x="16416" y="19804"/>
                    <a:pt x="16391" y="20208"/>
                    <a:pt x="16652" y="20407"/>
                  </a:cubicBezTo>
                  <a:cubicBezTo>
                    <a:pt x="18490" y="21804"/>
                    <a:pt x="20294" y="23303"/>
                    <a:pt x="22245" y="24543"/>
                  </a:cubicBezTo>
                  <a:cubicBezTo>
                    <a:pt x="22234" y="24559"/>
                    <a:pt x="22225" y="24576"/>
                    <a:pt x="22219" y="24595"/>
                  </a:cubicBezTo>
                  <a:cubicBezTo>
                    <a:pt x="21706" y="26544"/>
                    <a:pt x="21210" y="28500"/>
                    <a:pt x="20707" y="30453"/>
                  </a:cubicBezTo>
                  <a:cubicBezTo>
                    <a:pt x="20577" y="30960"/>
                    <a:pt x="20017" y="32050"/>
                    <a:pt x="20683" y="32418"/>
                  </a:cubicBezTo>
                  <a:cubicBezTo>
                    <a:pt x="20782" y="32473"/>
                    <a:pt x="20896" y="32497"/>
                    <a:pt x="21019" y="32497"/>
                  </a:cubicBezTo>
                  <a:cubicBezTo>
                    <a:pt x="21809" y="32497"/>
                    <a:pt x="22999" y="31509"/>
                    <a:pt x="23489" y="31222"/>
                  </a:cubicBezTo>
                  <a:cubicBezTo>
                    <a:pt x="24927" y="30378"/>
                    <a:pt x="26345" y="29470"/>
                    <a:pt x="27620" y="28388"/>
                  </a:cubicBezTo>
                  <a:cubicBezTo>
                    <a:pt x="29473" y="29819"/>
                    <a:pt x="31373" y="31182"/>
                    <a:pt x="33322" y="32482"/>
                  </a:cubicBezTo>
                  <a:cubicBezTo>
                    <a:pt x="33384" y="32524"/>
                    <a:pt x="33451" y="32543"/>
                    <a:pt x="33515" y="32543"/>
                  </a:cubicBezTo>
                  <a:cubicBezTo>
                    <a:pt x="33715" y="32543"/>
                    <a:pt x="33899" y="32366"/>
                    <a:pt x="33908" y="32155"/>
                  </a:cubicBezTo>
                  <a:cubicBezTo>
                    <a:pt x="34023" y="29876"/>
                    <a:pt x="33896" y="27417"/>
                    <a:pt x="33035" y="25276"/>
                  </a:cubicBezTo>
                  <a:cubicBezTo>
                    <a:pt x="35002" y="24068"/>
                    <a:pt x="36743" y="22398"/>
                    <a:pt x="38405" y="20821"/>
                  </a:cubicBezTo>
                  <a:cubicBezTo>
                    <a:pt x="38595" y="20642"/>
                    <a:pt x="38540" y="20228"/>
                    <a:pt x="38247" y="20184"/>
                  </a:cubicBezTo>
                  <a:cubicBezTo>
                    <a:pt x="36273" y="19882"/>
                    <a:pt x="34279" y="19731"/>
                    <a:pt x="32283" y="19731"/>
                  </a:cubicBezTo>
                  <a:cubicBezTo>
                    <a:pt x="31908" y="19731"/>
                    <a:pt x="31533" y="19736"/>
                    <a:pt x="31157" y="19747"/>
                  </a:cubicBezTo>
                  <a:cubicBezTo>
                    <a:pt x="31141" y="19749"/>
                    <a:pt x="31124" y="19750"/>
                    <a:pt x="31107" y="19753"/>
                  </a:cubicBezTo>
                  <a:cubicBezTo>
                    <a:pt x="30666" y="17361"/>
                    <a:pt x="29921" y="15015"/>
                    <a:pt x="29255" y="12679"/>
                  </a:cubicBezTo>
                  <a:cubicBezTo>
                    <a:pt x="29207" y="12509"/>
                    <a:pt x="29030" y="12384"/>
                    <a:pt x="28858" y="12384"/>
                  </a:cubicBezTo>
                  <a:cubicBezTo>
                    <a:pt x="28769" y="12384"/>
                    <a:pt x="28682" y="12418"/>
                    <a:pt x="28614" y="12497"/>
                  </a:cubicBezTo>
                  <a:cubicBezTo>
                    <a:pt x="27929" y="13288"/>
                    <a:pt x="27258" y="14099"/>
                    <a:pt x="26612" y="14927"/>
                  </a:cubicBezTo>
                  <a:cubicBezTo>
                    <a:pt x="25846" y="10227"/>
                    <a:pt x="22110" y="6232"/>
                    <a:pt x="18234" y="3765"/>
                  </a:cubicBezTo>
                  <a:cubicBezTo>
                    <a:pt x="14456" y="1362"/>
                    <a:pt x="9980" y="0"/>
                    <a:pt x="550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9" name="Google Shape;419;p23"/>
            <p:cNvGrpSpPr/>
            <p:nvPr/>
          </p:nvGrpSpPr>
          <p:grpSpPr>
            <a:xfrm>
              <a:off x="454360" y="835238"/>
              <a:ext cx="112382" cy="56555"/>
              <a:chOff x="454360" y="835238"/>
              <a:chExt cx="112382" cy="56555"/>
            </a:xfrm>
          </p:grpSpPr>
          <p:sp>
            <p:nvSpPr>
              <p:cNvPr id="420" name="Google Shape;420;p23"/>
              <p:cNvSpPr/>
              <p:nvPr/>
            </p:nvSpPr>
            <p:spPr>
              <a:xfrm>
                <a:off x="454360" y="840897"/>
                <a:ext cx="72870" cy="50896"/>
              </a:xfrm>
              <a:custGeom>
                <a:avLst/>
                <a:gdLst/>
                <a:ahLst/>
                <a:cxnLst/>
                <a:rect l="l" t="t" r="r" b="b"/>
                <a:pathLst>
                  <a:path w="2202" h="1538" extrusionOk="0">
                    <a:moveTo>
                      <a:pt x="128" y="0"/>
                    </a:moveTo>
                    <a:cubicBezTo>
                      <a:pt x="50" y="0"/>
                      <a:pt x="1" y="124"/>
                      <a:pt x="84" y="182"/>
                    </a:cubicBezTo>
                    <a:cubicBezTo>
                      <a:pt x="696" y="625"/>
                      <a:pt x="1311" y="1067"/>
                      <a:pt x="1925" y="1512"/>
                    </a:cubicBezTo>
                    <a:cubicBezTo>
                      <a:pt x="1950" y="1530"/>
                      <a:pt x="1975" y="1538"/>
                      <a:pt x="1999" y="1538"/>
                    </a:cubicBezTo>
                    <a:cubicBezTo>
                      <a:pt x="2118" y="1538"/>
                      <a:pt x="2201" y="1345"/>
                      <a:pt x="2070" y="1259"/>
                    </a:cubicBezTo>
                    <a:lnTo>
                      <a:pt x="179" y="17"/>
                    </a:lnTo>
                    <a:cubicBezTo>
                      <a:pt x="161" y="5"/>
                      <a:pt x="144" y="0"/>
                      <a:pt x="12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23"/>
              <p:cNvSpPr/>
              <p:nvPr/>
            </p:nvSpPr>
            <p:spPr>
              <a:xfrm>
                <a:off x="509095" y="835238"/>
                <a:ext cx="57647" cy="54934"/>
              </a:xfrm>
              <a:custGeom>
                <a:avLst/>
                <a:gdLst/>
                <a:ahLst/>
                <a:cxnLst/>
                <a:rect l="l" t="t" r="r" b="b"/>
                <a:pathLst>
                  <a:path w="1742" h="1660" extrusionOk="0">
                    <a:moveTo>
                      <a:pt x="110" y="0"/>
                    </a:moveTo>
                    <a:cubicBezTo>
                      <a:pt x="24" y="0"/>
                      <a:pt x="0" y="140"/>
                      <a:pt x="93" y="177"/>
                    </a:cubicBezTo>
                    <a:cubicBezTo>
                      <a:pt x="735" y="431"/>
                      <a:pt x="1187" y="934"/>
                      <a:pt x="1441" y="1568"/>
                    </a:cubicBezTo>
                    <a:cubicBezTo>
                      <a:pt x="1466" y="1632"/>
                      <a:pt x="1523" y="1660"/>
                      <a:pt x="1578" y="1660"/>
                    </a:cubicBezTo>
                    <a:cubicBezTo>
                      <a:pt x="1662" y="1660"/>
                      <a:pt x="1742" y="1596"/>
                      <a:pt x="1706" y="1494"/>
                    </a:cubicBezTo>
                    <a:cubicBezTo>
                      <a:pt x="1452" y="782"/>
                      <a:pt x="850" y="244"/>
                      <a:pt x="141" y="6"/>
                    </a:cubicBezTo>
                    <a:cubicBezTo>
                      <a:pt x="130" y="2"/>
                      <a:pt x="120" y="0"/>
                      <a:pt x="11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2" name="Google Shape;422;p23"/>
            <p:cNvGrpSpPr/>
            <p:nvPr/>
          </p:nvGrpSpPr>
          <p:grpSpPr>
            <a:xfrm>
              <a:off x="588484" y="1891352"/>
              <a:ext cx="127241" cy="75219"/>
              <a:chOff x="588484" y="1891352"/>
              <a:chExt cx="127241" cy="75219"/>
            </a:xfrm>
          </p:grpSpPr>
          <p:sp>
            <p:nvSpPr>
              <p:cNvPr id="423" name="Google Shape;423;p23"/>
              <p:cNvSpPr/>
              <p:nvPr/>
            </p:nvSpPr>
            <p:spPr>
              <a:xfrm>
                <a:off x="588484" y="1891352"/>
                <a:ext cx="82268" cy="56919"/>
              </a:xfrm>
              <a:custGeom>
                <a:avLst/>
                <a:gdLst/>
                <a:ahLst/>
                <a:cxnLst/>
                <a:rect l="l" t="t" r="r" b="b"/>
                <a:pathLst>
                  <a:path w="2486" h="1720" extrusionOk="0">
                    <a:moveTo>
                      <a:pt x="2272" y="1"/>
                    </a:moveTo>
                    <a:cubicBezTo>
                      <a:pt x="2238" y="1"/>
                      <a:pt x="2204" y="16"/>
                      <a:pt x="2175" y="51"/>
                    </a:cubicBezTo>
                    <a:cubicBezTo>
                      <a:pt x="1630" y="731"/>
                      <a:pt x="923" y="1232"/>
                      <a:pt x="103" y="1532"/>
                    </a:cubicBezTo>
                    <a:cubicBezTo>
                      <a:pt x="0" y="1570"/>
                      <a:pt x="29" y="1719"/>
                      <a:pt x="122" y="1719"/>
                    </a:cubicBezTo>
                    <a:cubicBezTo>
                      <a:pt x="131" y="1719"/>
                      <a:pt x="141" y="1718"/>
                      <a:pt x="152" y="1714"/>
                    </a:cubicBezTo>
                    <a:cubicBezTo>
                      <a:pt x="1024" y="1433"/>
                      <a:pt x="1773" y="938"/>
                      <a:pt x="2387" y="261"/>
                    </a:cubicBezTo>
                    <a:cubicBezTo>
                      <a:pt x="2486" y="151"/>
                      <a:pt x="2380" y="1"/>
                      <a:pt x="227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23"/>
              <p:cNvSpPr/>
              <p:nvPr/>
            </p:nvSpPr>
            <p:spPr>
              <a:xfrm>
                <a:off x="652849" y="1914782"/>
                <a:ext cx="62876" cy="51790"/>
              </a:xfrm>
              <a:custGeom>
                <a:avLst/>
                <a:gdLst/>
                <a:ahLst/>
                <a:cxnLst/>
                <a:rect l="l" t="t" r="r" b="b"/>
                <a:pathLst>
                  <a:path w="1900" h="1565" extrusionOk="0">
                    <a:moveTo>
                      <a:pt x="1663" y="1"/>
                    </a:moveTo>
                    <a:cubicBezTo>
                      <a:pt x="1623" y="1"/>
                      <a:pt x="1578" y="16"/>
                      <a:pt x="1534" y="51"/>
                    </a:cubicBezTo>
                    <a:lnTo>
                      <a:pt x="933" y="526"/>
                    </a:lnTo>
                    <a:cubicBezTo>
                      <a:pt x="894" y="553"/>
                      <a:pt x="871" y="599"/>
                      <a:pt x="871" y="648"/>
                    </a:cubicBezTo>
                    <a:cubicBezTo>
                      <a:pt x="606" y="885"/>
                      <a:pt x="339" y="1123"/>
                      <a:pt x="77" y="1365"/>
                    </a:cubicBezTo>
                    <a:cubicBezTo>
                      <a:pt x="1" y="1435"/>
                      <a:pt x="73" y="1564"/>
                      <a:pt x="158" y="1564"/>
                    </a:cubicBezTo>
                    <a:cubicBezTo>
                      <a:pt x="177" y="1564"/>
                      <a:pt x="197" y="1558"/>
                      <a:pt x="215" y="1544"/>
                    </a:cubicBezTo>
                    <a:cubicBezTo>
                      <a:pt x="695" y="1180"/>
                      <a:pt x="1160" y="801"/>
                      <a:pt x="1636" y="434"/>
                    </a:cubicBezTo>
                    <a:lnTo>
                      <a:pt x="1794" y="310"/>
                    </a:lnTo>
                    <a:lnTo>
                      <a:pt x="1788" y="305"/>
                    </a:lnTo>
                    <a:cubicBezTo>
                      <a:pt x="1900" y="178"/>
                      <a:pt x="1804" y="1"/>
                      <a:pt x="166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25" name="Google Shape;425;p23"/>
          <p:cNvGrpSpPr/>
          <p:nvPr/>
        </p:nvGrpSpPr>
        <p:grpSpPr>
          <a:xfrm>
            <a:off x="1004821" y="2303619"/>
            <a:ext cx="413557" cy="605096"/>
            <a:chOff x="1004821" y="2303619"/>
            <a:chExt cx="413557" cy="605096"/>
          </a:xfrm>
        </p:grpSpPr>
        <p:grpSp>
          <p:nvGrpSpPr>
            <p:cNvPr id="426" name="Google Shape;426;p23"/>
            <p:cNvGrpSpPr/>
            <p:nvPr/>
          </p:nvGrpSpPr>
          <p:grpSpPr>
            <a:xfrm>
              <a:off x="1004821" y="2303619"/>
              <a:ext cx="344559" cy="605096"/>
              <a:chOff x="1004821" y="2303619"/>
              <a:chExt cx="344559" cy="605096"/>
            </a:xfrm>
          </p:grpSpPr>
          <p:sp>
            <p:nvSpPr>
              <p:cNvPr id="427" name="Google Shape;427;p23"/>
              <p:cNvSpPr/>
              <p:nvPr/>
            </p:nvSpPr>
            <p:spPr>
              <a:xfrm>
                <a:off x="1004821" y="2303619"/>
                <a:ext cx="344559" cy="605096"/>
              </a:xfrm>
              <a:custGeom>
                <a:avLst/>
                <a:gdLst/>
                <a:ahLst/>
                <a:cxnLst/>
                <a:rect l="l" t="t" r="r" b="b"/>
                <a:pathLst>
                  <a:path w="10412" h="18285" extrusionOk="0">
                    <a:moveTo>
                      <a:pt x="2426" y="713"/>
                    </a:moveTo>
                    <a:cubicBezTo>
                      <a:pt x="4359" y="713"/>
                      <a:pt x="6449" y="1112"/>
                      <a:pt x="7404" y="2943"/>
                    </a:cubicBezTo>
                    <a:cubicBezTo>
                      <a:pt x="8860" y="5733"/>
                      <a:pt x="6372" y="7591"/>
                      <a:pt x="4037" y="8368"/>
                    </a:cubicBezTo>
                    <a:cubicBezTo>
                      <a:pt x="4027" y="8366"/>
                      <a:pt x="4016" y="8366"/>
                      <a:pt x="4005" y="8366"/>
                    </a:cubicBezTo>
                    <a:cubicBezTo>
                      <a:pt x="3831" y="8366"/>
                      <a:pt x="3697" y="8530"/>
                      <a:pt x="3740" y="8705"/>
                    </a:cubicBezTo>
                    <a:cubicBezTo>
                      <a:pt x="3723" y="8910"/>
                      <a:pt x="3857" y="9126"/>
                      <a:pt x="4085" y="9126"/>
                    </a:cubicBezTo>
                    <a:cubicBezTo>
                      <a:pt x="4121" y="9126"/>
                      <a:pt x="4159" y="9121"/>
                      <a:pt x="4200" y="9109"/>
                    </a:cubicBezTo>
                    <a:cubicBezTo>
                      <a:pt x="4285" y="9084"/>
                      <a:pt x="4368" y="9055"/>
                      <a:pt x="4452" y="9028"/>
                    </a:cubicBezTo>
                    <a:cubicBezTo>
                      <a:pt x="6954" y="9853"/>
                      <a:pt x="9965" y="11925"/>
                      <a:pt x="8281" y="14894"/>
                    </a:cubicBezTo>
                    <a:lnTo>
                      <a:pt x="8280" y="14895"/>
                    </a:lnTo>
                    <a:cubicBezTo>
                      <a:pt x="7207" y="16790"/>
                      <a:pt x="5046" y="17519"/>
                      <a:pt x="2951" y="17519"/>
                    </a:cubicBezTo>
                    <a:cubicBezTo>
                      <a:pt x="2251" y="17519"/>
                      <a:pt x="1557" y="17437"/>
                      <a:pt x="914" y="17291"/>
                    </a:cubicBezTo>
                    <a:cubicBezTo>
                      <a:pt x="887" y="17285"/>
                      <a:pt x="859" y="17282"/>
                      <a:pt x="830" y="17282"/>
                    </a:cubicBezTo>
                    <a:cubicBezTo>
                      <a:pt x="812" y="17282"/>
                      <a:pt x="793" y="17284"/>
                      <a:pt x="774" y="17286"/>
                    </a:cubicBezTo>
                    <a:cubicBezTo>
                      <a:pt x="1291" y="11823"/>
                      <a:pt x="1175" y="6240"/>
                      <a:pt x="1277" y="754"/>
                    </a:cubicBezTo>
                    <a:cubicBezTo>
                      <a:pt x="1646" y="730"/>
                      <a:pt x="2033" y="713"/>
                      <a:pt x="2426" y="713"/>
                    </a:cubicBezTo>
                    <a:close/>
                    <a:moveTo>
                      <a:pt x="3011" y="1"/>
                    </a:moveTo>
                    <a:cubicBezTo>
                      <a:pt x="2357" y="1"/>
                      <a:pt x="1711" y="85"/>
                      <a:pt x="1114" y="249"/>
                    </a:cubicBezTo>
                    <a:cubicBezTo>
                      <a:pt x="1086" y="256"/>
                      <a:pt x="1060" y="270"/>
                      <a:pt x="1037" y="287"/>
                    </a:cubicBezTo>
                    <a:cubicBezTo>
                      <a:pt x="995" y="274"/>
                      <a:pt x="951" y="267"/>
                      <a:pt x="906" y="267"/>
                    </a:cubicBezTo>
                    <a:cubicBezTo>
                      <a:pt x="717" y="267"/>
                      <a:pt x="526" y="389"/>
                      <a:pt x="519" y="633"/>
                    </a:cubicBezTo>
                    <a:cubicBezTo>
                      <a:pt x="381" y="6214"/>
                      <a:pt x="0" y="11890"/>
                      <a:pt x="297" y="17467"/>
                    </a:cubicBezTo>
                    <a:cubicBezTo>
                      <a:pt x="303" y="17582"/>
                      <a:pt x="369" y="17651"/>
                      <a:pt x="449" y="17677"/>
                    </a:cubicBezTo>
                    <a:cubicBezTo>
                      <a:pt x="447" y="17827"/>
                      <a:pt x="524" y="17971"/>
                      <a:pt x="714" y="18018"/>
                    </a:cubicBezTo>
                    <a:cubicBezTo>
                      <a:pt x="1413" y="18192"/>
                      <a:pt x="2171" y="18284"/>
                      <a:pt x="2939" y="18284"/>
                    </a:cubicBezTo>
                    <a:cubicBezTo>
                      <a:pt x="5505" y="18284"/>
                      <a:pt x="8187" y="17252"/>
                      <a:pt x="9197" y="14760"/>
                    </a:cubicBezTo>
                    <a:cubicBezTo>
                      <a:pt x="10412" y="11768"/>
                      <a:pt x="7970" y="9542"/>
                      <a:pt x="5359" y="8683"/>
                    </a:cubicBezTo>
                    <a:cubicBezTo>
                      <a:pt x="7505" y="7727"/>
                      <a:pt x="9188" y="5908"/>
                      <a:pt x="8364" y="3300"/>
                    </a:cubicBezTo>
                    <a:cubicBezTo>
                      <a:pt x="7644" y="1024"/>
                      <a:pt x="5284" y="1"/>
                      <a:pt x="30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23"/>
              <p:cNvSpPr/>
              <p:nvPr/>
            </p:nvSpPr>
            <p:spPr>
              <a:xfrm>
                <a:off x="1099896" y="2690900"/>
                <a:ext cx="119960" cy="115691"/>
              </a:xfrm>
              <a:custGeom>
                <a:avLst/>
                <a:gdLst/>
                <a:ahLst/>
                <a:cxnLst/>
                <a:rect l="l" t="t" r="r" b="b"/>
                <a:pathLst>
                  <a:path w="3625" h="3496" extrusionOk="0">
                    <a:moveTo>
                      <a:pt x="1537" y="550"/>
                    </a:moveTo>
                    <a:cubicBezTo>
                      <a:pt x="1555" y="651"/>
                      <a:pt x="1633" y="731"/>
                      <a:pt x="1734" y="751"/>
                    </a:cubicBezTo>
                    <a:cubicBezTo>
                      <a:pt x="2292" y="873"/>
                      <a:pt x="2877" y="1077"/>
                      <a:pt x="2921" y="1753"/>
                    </a:cubicBezTo>
                    <a:cubicBezTo>
                      <a:pt x="2960" y="2340"/>
                      <a:pt x="2403" y="2842"/>
                      <a:pt x="1834" y="2842"/>
                    </a:cubicBezTo>
                    <a:cubicBezTo>
                      <a:pt x="1760" y="2842"/>
                      <a:pt x="1686" y="2833"/>
                      <a:pt x="1613" y="2815"/>
                    </a:cubicBezTo>
                    <a:cubicBezTo>
                      <a:pt x="1034" y="2673"/>
                      <a:pt x="645" y="2008"/>
                      <a:pt x="771" y="1437"/>
                    </a:cubicBezTo>
                    <a:cubicBezTo>
                      <a:pt x="864" y="1010"/>
                      <a:pt x="1167" y="723"/>
                      <a:pt x="1537" y="550"/>
                    </a:cubicBezTo>
                    <a:close/>
                    <a:moveTo>
                      <a:pt x="1867" y="1"/>
                    </a:moveTo>
                    <a:cubicBezTo>
                      <a:pt x="1038" y="1"/>
                      <a:pt x="264" y="625"/>
                      <a:pt x="138" y="1474"/>
                    </a:cubicBezTo>
                    <a:cubicBezTo>
                      <a:pt x="0" y="2411"/>
                      <a:pt x="736" y="3390"/>
                      <a:pt x="1685" y="3488"/>
                    </a:cubicBezTo>
                    <a:cubicBezTo>
                      <a:pt x="1737" y="3493"/>
                      <a:pt x="1789" y="3496"/>
                      <a:pt x="1841" y="3496"/>
                    </a:cubicBezTo>
                    <a:cubicBezTo>
                      <a:pt x="2717" y="3496"/>
                      <a:pt x="3565" y="2767"/>
                      <a:pt x="3597" y="1869"/>
                    </a:cubicBezTo>
                    <a:cubicBezTo>
                      <a:pt x="3624" y="1115"/>
                      <a:pt x="2996" y="279"/>
                      <a:pt x="2235" y="161"/>
                    </a:cubicBezTo>
                    <a:cubicBezTo>
                      <a:pt x="2224" y="91"/>
                      <a:pt x="2183" y="30"/>
                      <a:pt x="2108" y="19"/>
                    </a:cubicBezTo>
                    <a:cubicBezTo>
                      <a:pt x="2027" y="7"/>
                      <a:pt x="1947" y="1"/>
                      <a:pt x="186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23"/>
              <p:cNvSpPr/>
              <p:nvPr/>
            </p:nvSpPr>
            <p:spPr>
              <a:xfrm>
                <a:off x="1100160" y="2414181"/>
                <a:ext cx="100006" cy="87298"/>
              </a:xfrm>
              <a:custGeom>
                <a:avLst/>
                <a:gdLst/>
                <a:ahLst/>
                <a:cxnLst/>
                <a:rect l="l" t="t" r="r" b="b"/>
                <a:pathLst>
                  <a:path w="3022" h="2638" extrusionOk="0">
                    <a:moveTo>
                      <a:pt x="1535" y="719"/>
                    </a:moveTo>
                    <a:cubicBezTo>
                      <a:pt x="1744" y="719"/>
                      <a:pt x="1945" y="806"/>
                      <a:pt x="2062" y="1017"/>
                    </a:cubicBezTo>
                    <a:cubicBezTo>
                      <a:pt x="2274" y="1406"/>
                      <a:pt x="1911" y="1899"/>
                      <a:pt x="1519" y="1979"/>
                    </a:cubicBezTo>
                    <a:cubicBezTo>
                      <a:pt x="1473" y="1988"/>
                      <a:pt x="1427" y="1992"/>
                      <a:pt x="1382" y="1992"/>
                    </a:cubicBezTo>
                    <a:cubicBezTo>
                      <a:pt x="968" y="1992"/>
                      <a:pt x="631" y="1615"/>
                      <a:pt x="626" y="1201"/>
                    </a:cubicBezTo>
                    <a:cubicBezTo>
                      <a:pt x="628" y="1040"/>
                      <a:pt x="680" y="885"/>
                      <a:pt x="778" y="758"/>
                    </a:cubicBezTo>
                    <a:cubicBezTo>
                      <a:pt x="835" y="822"/>
                      <a:pt x="915" y="856"/>
                      <a:pt x="996" y="856"/>
                    </a:cubicBezTo>
                    <a:cubicBezTo>
                      <a:pt x="1044" y="856"/>
                      <a:pt x="1093" y="844"/>
                      <a:pt x="1138" y="819"/>
                    </a:cubicBezTo>
                    <a:cubicBezTo>
                      <a:pt x="1260" y="756"/>
                      <a:pt x="1399" y="719"/>
                      <a:pt x="1535" y="719"/>
                    </a:cubicBezTo>
                    <a:close/>
                    <a:moveTo>
                      <a:pt x="1249" y="0"/>
                    </a:moveTo>
                    <a:cubicBezTo>
                      <a:pt x="616" y="0"/>
                      <a:pt x="45" y="527"/>
                      <a:pt x="25" y="1201"/>
                    </a:cubicBezTo>
                    <a:cubicBezTo>
                      <a:pt x="0" y="1976"/>
                      <a:pt x="644" y="2637"/>
                      <a:pt x="1398" y="2637"/>
                    </a:cubicBezTo>
                    <a:cubicBezTo>
                      <a:pt x="1494" y="2637"/>
                      <a:pt x="1592" y="2626"/>
                      <a:pt x="1691" y="2604"/>
                    </a:cubicBezTo>
                    <a:cubicBezTo>
                      <a:pt x="2458" y="2428"/>
                      <a:pt x="3022" y="1522"/>
                      <a:pt x="2668" y="775"/>
                    </a:cubicBezTo>
                    <a:cubicBezTo>
                      <a:pt x="2484" y="386"/>
                      <a:pt x="2058" y="113"/>
                      <a:pt x="1627" y="66"/>
                    </a:cubicBezTo>
                    <a:cubicBezTo>
                      <a:pt x="1625" y="66"/>
                      <a:pt x="1624" y="64"/>
                      <a:pt x="1622" y="63"/>
                    </a:cubicBezTo>
                    <a:cubicBezTo>
                      <a:pt x="1498" y="20"/>
                      <a:pt x="1373" y="0"/>
                      <a:pt x="12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0" name="Google Shape;430;p23"/>
            <p:cNvGrpSpPr/>
            <p:nvPr/>
          </p:nvGrpSpPr>
          <p:grpSpPr>
            <a:xfrm>
              <a:off x="1332668" y="2362060"/>
              <a:ext cx="85710" cy="97126"/>
              <a:chOff x="1332668" y="2362060"/>
              <a:chExt cx="85710" cy="97126"/>
            </a:xfrm>
          </p:grpSpPr>
          <p:sp>
            <p:nvSpPr>
              <p:cNvPr id="431" name="Google Shape;431;p23"/>
              <p:cNvSpPr/>
              <p:nvPr/>
            </p:nvSpPr>
            <p:spPr>
              <a:xfrm>
                <a:off x="1332668" y="2362060"/>
                <a:ext cx="23926" cy="80911"/>
              </a:xfrm>
              <a:custGeom>
                <a:avLst/>
                <a:gdLst/>
                <a:ahLst/>
                <a:cxnLst/>
                <a:rect l="l" t="t" r="r" b="b"/>
                <a:pathLst>
                  <a:path w="723" h="2445" extrusionOk="0">
                    <a:moveTo>
                      <a:pt x="256" y="0"/>
                    </a:moveTo>
                    <a:cubicBezTo>
                      <a:pt x="181" y="0"/>
                      <a:pt x="103" y="85"/>
                      <a:pt x="145" y="177"/>
                    </a:cubicBezTo>
                    <a:cubicBezTo>
                      <a:pt x="439" y="826"/>
                      <a:pt x="433" y="1569"/>
                      <a:pt x="74" y="2192"/>
                    </a:cubicBezTo>
                    <a:cubicBezTo>
                      <a:pt x="1" y="2323"/>
                      <a:pt x="125" y="2445"/>
                      <a:pt x="237" y="2445"/>
                    </a:cubicBezTo>
                    <a:cubicBezTo>
                      <a:pt x="288" y="2445"/>
                      <a:pt x="336" y="2420"/>
                      <a:pt x="362" y="2361"/>
                    </a:cubicBezTo>
                    <a:cubicBezTo>
                      <a:pt x="701" y="1599"/>
                      <a:pt x="722" y="811"/>
                      <a:pt x="344" y="59"/>
                    </a:cubicBezTo>
                    <a:cubicBezTo>
                      <a:pt x="323" y="17"/>
                      <a:pt x="290" y="0"/>
                      <a:pt x="25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23"/>
              <p:cNvSpPr/>
              <p:nvPr/>
            </p:nvSpPr>
            <p:spPr>
              <a:xfrm>
                <a:off x="1385980" y="2383736"/>
                <a:ext cx="32398" cy="75451"/>
              </a:xfrm>
              <a:custGeom>
                <a:avLst/>
                <a:gdLst/>
                <a:ahLst/>
                <a:cxnLst/>
                <a:rect l="l" t="t" r="r" b="b"/>
                <a:pathLst>
                  <a:path w="979" h="2280" extrusionOk="0">
                    <a:moveTo>
                      <a:pt x="148" y="1"/>
                    </a:moveTo>
                    <a:cubicBezTo>
                      <a:pt x="67" y="1"/>
                      <a:pt x="0" y="109"/>
                      <a:pt x="67" y="192"/>
                    </a:cubicBezTo>
                    <a:cubicBezTo>
                      <a:pt x="508" y="745"/>
                      <a:pt x="548" y="1395"/>
                      <a:pt x="324" y="2044"/>
                    </a:cubicBezTo>
                    <a:cubicBezTo>
                      <a:pt x="280" y="2174"/>
                      <a:pt x="407" y="2280"/>
                      <a:pt x="522" y="2280"/>
                    </a:cubicBezTo>
                    <a:cubicBezTo>
                      <a:pt x="581" y="2280"/>
                      <a:pt x="636" y="2252"/>
                      <a:pt x="664" y="2187"/>
                    </a:cubicBezTo>
                    <a:cubicBezTo>
                      <a:pt x="978" y="1448"/>
                      <a:pt x="778" y="601"/>
                      <a:pt x="225" y="36"/>
                    </a:cubicBezTo>
                    <a:cubicBezTo>
                      <a:pt x="200" y="11"/>
                      <a:pt x="173" y="1"/>
                      <a:pt x="14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39" name="Google Shape;439;p23"/>
          <p:cNvGrpSpPr/>
          <p:nvPr/>
        </p:nvGrpSpPr>
        <p:grpSpPr>
          <a:xfrm>
            <a:off x="319707" y="3143540"/>
            <a:ext cx="638983" cy="1054658"/>
            <a:chOff x="319707" y="3143540"/>
            <a:chExt cx="638983" cy="1054658"/>
          </a:xfrm>
        </p:grpSpPr>
        <p:sp>
          <p:nvSpPr>
            <p:cNvPr id="440" name="Google Shape;440;p23"/>
            <p:cNvSpPr/>
            <p:nvPr/>
          </p:nvSpPr>
          <p:spPr>
            <a:xfrm>
              <a:off x="319707" y="3143540"/>
              <a:ext cx="638983" cy="1022558"/>
            </a:xfrm>
            <a:custGeom>
              <a:avLst/>
              <a:gdLst/>
              <a:ahLst/>
              <a:cxnLst/>
              <a:rect l="l" t="t" r="r" b="b"/>
              <a:pathLst>
                <a:path w="19309" h="30900" extrusionOk="0">
                  <a:moveTo>
                    <a:pt x="17081" y="801"/>
                  </a:moveTo>
                  <a:cubicBezTo>
                    <a:pt x="17167" y="5619"/>
                    <a:pt x="17482" y="10437"/>
                    <a:pt x="17736" y="15250"/>
                  </a:cubicBezTo>
                  <a:cubicBezTo>
                    <a:pt x="17998" y="20175"/>
                    <a:pt x="18110" y="25145"/>
                    <a:pt x="18593" y="30054"/>
                  </a:cubicBezTo>
                  <a:cubicBezTo>
                    <a:pt x="17813" y="29155"/>
                    <a:pt x="17026" y="28262"/>
                    <a:pt x="16232" y="27375"/>
                  </a:cubicBezTo>
                  <a:cubicBezTo>
                    <a:pt x="16275" y="27329"/>
                    <a:pt x="16320" y="27283"/>
                    <a:pt x="16367" y="27242"/>
                  </a:cubicBezTo>
                  <a:cubicBezTo>
                    <a:pt x="16508" y="27121"/>
                    <a:pt x="16669" y="27043"/>
                    <a:pt x="16828" y="26949"/>
                  </a:cubicBezTo>
                  <a:cubicBezTo>
                    <a:pt x="17067" y="26811"/>
                    <a:pt x="16920" y="26503"/>
                    <a:pt x="16695" y="26503"/>
                  </a:cubicBezTo>
                  <a:cubicBezTo>
                    <a:pt x="16659" y="26503"/>
                    <a:pt x="16622" y="26511"/>
                    <a:pt x="16583" y="26528"/>
                  </a:cubicBezTo>
                  <a:cubicBezTo>
                    <a:pt x="16346" y="26637"/>
                    <a:pt x="16121" y="26831"/>
                    <a:pt x="15946" y="27055"/>
                  </a:cubicBezTo>
                  <a:cubicBezTo>
                    <a:pt x="15658" y="26732"/>
                    <a:pt x="15370" y="26409"/>
                    <a:pt x="15084" y="26087"/>
                  </a:cubicBezTo>
                  <a:cubicBezTo>
                    <a:pt x="15349" y="25866"/>
                    <a:pt x="15611" y="25640"/>
                    <a:pt x="15856" y="25402"/>
                  </a:cubicBezTo>
                  <a:cubicBezTo>
                    <a:pt x="15993" y="25267"/>
                    <a:pt x="15865" y="25086"/>
                    <a:pt x="15714" y="25086"/>
                  </a:cubicBezTo>
                  <a:cubicBezTo>
                    <a:pt x="15672" y="25086"/>
                    <a:pt x="15628" y="25101"/>
                    <a:pt x="15588" y="25134"/>
                  </a:cubicBezTo>
                  <a:cubicBezTo>
                    <a:pt x="15332" y="25350"/>
                    <a:pt x="15085" y="25583"/>
                    <a:pt x="14843" y="25819"/>
                  </a:cubicBezTo>
                  <a:cubicBezTo>
                    <a:pt x="14512" y="25450"/>
                    <a:pt x="14182" y="25078"/>
                    <a:pt x="13848" y="24709"/>
                  </a:cubicBezTo>
                  <a:cubicBezTo>
                    <a:pt x="14033" y="24499"/>
                    <a:pt x="14217" y="24287"/>
                    <a:pt x="14388" y="24067"/>
                  </a:cubicBezTo>
                  <a:cubicBezTo>
                    <a:pt x="14503" y="23918"/>
                    <a:pt x="14380" y="23721"/>
                    <a:pt x="14239" y="23721"/>
                  </a:cubicBezTo>
                  <a:cubicBezTo>
                    <a:pt x="14195" y="23721"/>
                    <a:pt x="14149" y="23740"/>
                    <a:pt x="14108" y="23787"/>
                  </a:cubicBezTo>
                  <a:cubicBezTo>
                    <a:pt x="13927" y="23992"/>
                    <a:pt x="13759" y="24206"/>
                    <a:pt x="13590" y="24422"/>
                  </a:cubicBezTo>
                  <a:cubicBezTo>
                    <a:pt x="13367" y="24174"/>
                    <a:pt x="13143" y="23921"/>
                    <a:pt x="12918" y="23673"/>
                  </a:cubicBezTo>
                  <a:cubicBezTo>
                    <a:pt x="13180" y="23482"/>
                    <a:pt x="13411" y="23234"/>
                    <a:pt x="13531" y="22943"/>
                  </a:cubicBezTo>
                  <a:cubicBezTo>
                    <a:pt x="13586" y="22808"/>
                    <a:pt x="13469" y="22717"/>
                    <a:pt x="13351" y="22717"/>
                  </a:cubicBezTo>
                  <a:cubicBezTo>
                    <a:pt x="13289" y="22717"/>
                    <a:pt x="13227" y="22742"/>
                    <a:pt x="13189" y="22799"/>
                  </a:cubicBezTo>
                  <a:cubicBezTo>
                    <a:pt x="13082" y="22956"/>
                    <a:pt x="12998" y="23117"/>
                    <a:pt x="12866" y="23257"/>
                  </a:cubicBezTo>
                  <a:cubicBezTo>
                    <a:pt x="12809" y="23315"/>
                    <a:pt x="12750" y="23367"/>
                    <a:pt x="12687" y="23416"/>
                  </a:cubicBezTo>
                  <a:cubicBezTo>
                    <a:pt x="12333" y="23025"/>
                    <a:pt x="11982" y="22633"/>
                    <a:pt x="11628" y="22243"/>
                  </a:cubicBezTo>
                  <a:cubicBezTo>
                    <a:pt x="11797" y="22099"/>
                    <a:pt x="11955" y="21943"/>
                    <a:pt x="12099" y="21773"/>
                  </a:cubicBezTo>
                  <a:cubicBezTo>
                    <a:pt x="12209" y="21641"/>
                    <a:pt x="12097" y="21465"/>
                    <a:pt x="11966" y="21465"/>
                  </a:cubicBezTo>
                  <a:cubicBezTo>
                    <a:pt x="11926" y="21465"/>
                    <a:pt x="11884" y="21481"/>
                    <a:pt x="11846" y="21521"/>
                  </a:cubicBezTo>
                  <a:cubicBezTo>
                    <a:pt x="11696" y="21679"/>
                    <a:pt x="11550" y="21837"/>
                    <a:pt x="11400" y="21992"/>
                  </a:cubicBezTo>
                  <a:cubicBezTo>
                    <a:pt x="11031" y="21586"/>
                    <a:pt x="10664" y="21178"/>
                    <a:pt x="10294" y="20772"/>
                  </a:cubicBezTo>
                  <a:cubicBezTo>
                    <a:pt x="10320" y="20751"/>
                    <a:pt x="10350" y="20734"/>
                    <a:pt x="10374" y="20711"/>
                  </a:cubicBezTo>
                  <a:cubicBezTo>
                    <a:pt x="10541" y="20566"/>
                    <a:pt x="10732" y="20402"/>
                    <a:pt x="10844" y="20209"/>
                  </a:cubicBezTo>
                  <a:cubicBezTo>
                    <a:pt x="10926" y="20069"/>
                    <a:pt x="10810" y="19938"/>
                    <a:pt x="10681" y="19938"/>
                  </a:cubicBezTo>
                  <a:cubicBezTo>
                    <a:pt x="10638" y="19938"/>
                    <a:pt x="10594" y="19952"/>
                    <a:pt x="10555" y="19987"/>
                  </a:cubicBezTo>
                  <a:cubicBezTo>
                    <a:pt x="10405" y="20118"/>
                    <a:pt x="10285" y="20293"/>
                    <a:pt x="10141" y="20435"/>
                  </a:cubicBezTo>
                  <a:cubicBezTo>
                    <a:pt x="10115" y="20462"/>
                    <a:pt x="10083" y="20483"/>
                    <a:pt x="10055" y="20509"/>
                  </a:cubicBezTo>
                  <a:cubicBezTo>
                    <a:pt x="9971" y="20417"/>
                    <a:pt x="9887" y="20324"/>
                    <a:pt x="9803" y="20232"/>
                  </a:cubicBezTo>
                  <a:cubicBezTo>
                    <a:pt x="9518" y="19918"/>
                    <a:pt x="9233" y="19601"/>
                    <a:pt x="8948" y="19287"/>
                  </a:cubicBezTo>
                  <a:cubicBezTo>
                    <a:pt x="9242" y="19010"/>
                    <a:pt x="9541" y="18726"/>
                    <a:pt x="9771" y="18409"/>
                  </a:cubicBezTo>
                  <a:cubicBezTo>
                    <a:pt x="9875" y="18265"/>
                    <a:pt x="9737" y="18131"/>
                    <a:pt x="9596" y="18131"/>
                  </a:cubicBezTo>
                  <a:cubicBezTo>
                    <a:pt x="9551" y="18131"/>
                    <a:pt x="9505" y="18145"/>
                    <a:pt x="9467" y="18176"/>
                  </a:cubicBezTo>
                  <a:cubicBezTo>
                    <a:pt x="9251" y="18353"/>
                    <a:pt x="9075" y="18591"/>
                    <a:pt x="8890" y="18800"/>
                  </a:cubicBezTo>
                  <a:lnTo>
                    <a:pt x="8702" y="19013"/>
                  </a:lnTo>
                  <a:cubicBezTo>
                    <a:pt x="8354" y="18628"/>
                    <a:pt x="8008" y="18247"/>
                    <a:pt x="7660" y="17861"/>
                  </a:cubicBezTo>
                  <a:cubicBezTo>
                    <a:pt x="7852" y="17672"/>
                    <a:pt x="8041" y="17480"/>
                    <a:pt x="8205" y="17273"/>
                  </a:cubicBezTo>
                  <a:cubicBezTo>
                    <a:pt x="8319" y="17128"/>
                    <a:pt x="8208" y="16946"/>
                    <a:pt x="8068" y="16946"/>
                  </a:cubicBezTo>
                  <a:cubicBezTo>
                    <a:pt x="8025" y="16946"/>
                    <a:pt x="7980" y="16963"/>
                    <a:pt x="7937" y="17003"/>
                  </a:cubicBezTo>
                  <a:cubicBezTo>
                    <a:pt x="7749" y="17179"/>
                    <a:pt x="7576" y="17378"/>
                    <a:pt x="7407" y="17579"/>
                  </a:cubicBezTo>
                  <a:cubicBezTo>
                    <a:pt x="7107" y="17245"/>
                    <a:pt x="6805" y="16911"/>
                    <a:pt x="6504" y="16577"/>
                  </a:cubicBezTo>
                  <a:cubicBezTo>
                    <a:pt x="6706" y="16403"/>
                    <a:pt x="6911" y="16227"/>
                    <a:pt x="7081" y="16028"/>
                  </a:cubicBezTo>
                  <a:cubicBezTo>
                    <a:pt x="7209" y="15877"/>
                    <a:pt x="7090" y="15700"/>
                    <a:pt x="6938" y="15700"/>
                  </a:cubicBezTo>
                  <a:cubicBezTo>
                    <a:pt x="6894" y="15700"/>
                    <a:pt x="6847" y="15715"/>
                    <a:pt x="6802" y="15750"/>
                  </a:cubicBezTo>
                  <a:cubicBezTo>
                    <a:pt x="6603" y="15908"/>
                    <a:pt x="6424" y="16103"/>
                    <a:pt x="6248" y="16294"/>
                  </a:cubicBezTo>
                  <a:cubicBezTo>
                    <a:pt x="5980" y="15997"/>
                    <a:pt x="5713" y="15700"/>
                    <a:pt x="5445" y="15406"/>
                  </a:cubicBezTo>
                  <a:cubicBezTo>
                    <a:pt x="5594" y="15299"/>
                    <a:pt x="5735" y="15182"/>
                    <a:pt x="5870" y="15057"/>
                  </a:cubicBezTo>
                  <a:cubicBezTo>
                    <a:pt x="5981" y="14952"/>
                    <a:pt x="5880" y="14769"/>
                    <a:pt x="5752" y="14769"/>
                  </a:cubicBezTo>
                  <a:cubicBezTo>
                    <a:pt x="5725" y="14769"/>
                    <a:pt x="5697" y="14777"/>
                    <a:pt x="5669" y="14796"/>
                  </a:cubicBezTo>
                  <a:cubicBezTo>
                    <a:pt x="5511" y="14908"/>
                    <a:pt x="5361" y="15029"/>
                    <a:pt x="5217" y="15159"/>
                  </a:cubicBezTo>
                  <a:cubicBezTo>
                    <a:pt x="4897" y="14810"/>
                    <a:pt x="4575" y="14459"/>
                    <a:pt x="4251" y="14112"/>
                  </a:cubicBezTo>
                  <a:cubicBezTo>
                    <a:pt x="4445" y="13969"/>
                    <a:pt x="4651" y="13840"/>
                    <a:pt x="4866" y="13730"/>
                  </a:cubicBezTo>
                  <a:cubicBezTo>
                    <a:pt x="5009" y="13655"/>
                    <a:pt x="4936" y="13423"/>
                    <a:pt x="4794" y="13423"/>
                  </a:cubicBezTo>
                  <a:cubicBezTo>
                    <a:pt x="4777" y="13423"/>
                    <a:pt x="4759" y="13426"/>
                    <a:pt x="4741" y="13433"/>
                  </a:cubicBezTo>
                  <a:cubicBezTo>
                    <a:pt x="4482" y="13533"/>
                    <a:pt x="4246" y="13696"/>
                    <a:pt x="4042" y="13889"/>
                  </a:cubicBezTo>
                  <a:cubicBezTo>
                    <a:pt x="3736" y="13565"/>
                    <a:pt x="3431" y="13235"/>
                    <a:pt x="3122" y="12914"/>
                  </a:cubicBezTo>
                  <a:cubicBezTo>
                    <a:pt x="3304" y="12755"/>
                    <a:pt x="3471" y="12578"/>
                    <a:pt x="3620" y="12387"/>
                  </a:cubicBezTo>
                  <a:cubicBezTo>
                    <a:pt x="3708" y="12273"/>
                    <a:pt x="3583" y="12133"/>
                    <a:pt x="3462" y="12133"/>
                  </a:cubicBezTo>
                  <a:cubicBezTo>
                    <a:pt x="3423" y="12133"/>
                    <a:pt x="3384" y="12148"/>
                    <a:pt x="3353" y="12183"/>
                  </a:cubicBezTo>
                  <a:cubicBezTo>
                    <a:pt x="3203" y="12355"/>
                    <a:pt x="3047" y="12514"/>
                    <a:pt x="2886" y="12669"/>
                  </a:cubicBezTo>
                  <a:cubicBezTo>
                    <a:pt x="2551" y="12324"/>
                    <a:pt x="2212" y="11983"/>
                    <a:pt x="1872" y="11643"/>
                  </a:cubicBezTo>
                  <a:cubicBezTo>
                    <a:pt x="2149" y="11419"/>
                    <a:pt x="2457" y="11264"/>
                    <a:pt x="2800" y="11140"/>
                  </a:cubicBezTo>
                  <a:cubicBezTo>
                    <a:pt x="3005" y="11067"/>
                    <a:pt x="2948" y="10775"/>
                    <a:pt x="2756" y="10775"/>
                  </a:cubicBezTo>
                  <a:cubicBezTo>
                    <a:pt x="2739" y="10775"/>
                    <a:pt x="2721" y="10777"/>
                    <a:pt x="2702" y="10782"/>
                  </a:cubicBezTo>
                  <a:cubicBezTo>
                    <a:pt x="2300" y="10888"/>
                    <a:pt x="1937" y="11123"/>
                    <a:pt x="1636" y="11413"/>
                  </a:cubicBezTo>
                  <a:cubicBezTo>
                    <a:pt x="1345" y="11128"/>
                    <a:pt x="1056" y="10842"/>
                    <a:pt x="760" y="10563"/>
                  </a:cubicBezTo>
                  <a:cubicBezTo>
                    <a:pt x="3560" y="9148"/>
                    <a:pt x="6213" y="7391"/>
                    <a:pt x="8895" y="5772"/>
                  </a:cubicBezTo>
                  <a:cubicBezTo>
                    <a:pt x="11624" y="4124"/>
                    <a:pt x="14411" y="2543"/>
                    <a:pt x="17081" y="801"/>
                  </a:cubicBezTo>
                  <a:close/>
                  <a:moveTo>
                    <a:pt x="17348" y="1"/>
                  </a:moveTo>
                  <a:cubicBezTo>
                    <a:pt x="17283" y="1"/>
                    <a:pt x="17218" y="21"/>
                    <a:pt x="17168" y="61"/>
                  </a:cubicBezTo>
                  <a:cubicBezTo>
                    <a:pt x="17134" y="48"/>
                    <a:pt x="17096" y="41"/>
                    <a:pt x="17057" y="41"/>
                  </a:cubicBezTo>
                  <a:cubicBezTo>
                    <a:pt x="17001" y="41"/>
                    <a:pt x="16942" y="56"/>
                    <a:pt x="16880" y="90"/>
                  </a:cubicBezTo>
                  <a:cubicBezTo>
                    <a:pt x="14039" y="1664"/>
                    <a:pt x="11290" y="3433"/>
                    <a:pt x="8510" y="5113"/>
                  </a:cubicBezTo>
                  <a:cubicBezTo>
                    <a:pt x="5733" y="6787"/>
                    <a:pt x="2843" y="8367"/>
                    <a:pt x="215" y="10267"/>
                  </a:cubicBezTo>
                  <a:cubicBezTo>
                    <a:pt x="1" y="10423"/>
                    <a:pt x="109" y="10710"/>
                    <a:pt x="318" y="10734"/>
                  </a:cubicBezTo>
                  <a:cubicBezTo>
                    <a:pt x="995" y="11571"/>
                    <a:pt x="1693" y="12392"/>
                    <a:pt x="2404" y="13202"/>
                  </a:cubicBezTo>
                  <a:cubicBezTo>
                    <a:pt x="2416" y="13237"/>
                    <a:pt x="2442" y="13266"/>
                    <a:pt x="2474" y="13284"/>
                  </a:cubicBezTo>
                  <a:cubicBezTo>
                    <a:pt x="3208" y="14119"/>
                    <a:pt x="3957" y="14940"/>
                    <a:pt x="4709" y="15760"/>
                  </a:cubicBezTo>
                  <a:cubicBezTo>
                    <a:pt x="4721" y="15783"/>
                    <a:pt x="4739" y="15802"/>
                    <a:pt x="4761" y="15816"/>
                  </a:cubicBezTo>
                  <a:cubicBezTo>
                    <a:pt x="6274" y="17460"/>
                    <a:pt x="7807" y="19086"/>
                    <a:pt x="9297" y="20739"/>
                  </a:cubicBezTo>
                  <a:cubicBezTo>
                    <a:pt x="9824" y="21322"/>
                    <a:pt x="10346" y="21910"/>
                    <a:pt x="10870" y="22495"/>
                  </a:cubicBezTo>
                  <a:cubicBezTo>
                    <a:pt x="10791" y="22581"/>
                    <a:pt x="10878" y="22726"/>
                    <a:pt x="10980" y="22726"/>
                  </a:cubicBezTo>
                  <a:cubicBezTo>
                    <a:pt x="11002" y="22726"/>
                    <a:pt x="11026" y="22719"/>
                    <a:pt x="11048" y="22702"/>
                  </a:cubicBezTo>
                  <a:lnTo>
                    <a:pt x="11053" y="22699"/>
                  </a:lnTo>
                  <a:cubicBezTo>
                    <a:pt x="13466" y="25395"/>
                    <a:pt x="15868" y="28101"/>
                    <a:pt x="18292" y="30786"/>
                  </a:cubicBezTo>
                  <a:cubicBezTo>
                    <a:pt x="18365" y="30866"/>
                    <a:pt x="18447" y="30900"/>
                    <a:pt x="18527" y="30900"/>
                  </a:cubicBezTo>
                  <a:cubicBezTo>
                    <a:pt x="18708" y="30900"/>
                    <a:pt x="18875" y="30727"/>
                    <a:pt x="18882" y="30533"/>
                  </a:cubicBezTo>
                  <a:cubicBezTo>
                    <a:pt x="18916" y="30542"/>
                    <a:pt x="18950" y="30547"/>
                    <a:pt x="18984" y="30547"/>
                  </a:cubicBezTo>
                  <a:cubicBezTo>
                    <a:pt x="19151" y="30547"/>
                    <a:pt x="19308" y="30440"/>
                    <a:pt x="19303" y="30215"/>
                  </a:cubicBezTo>
                  <a:cubicBezTo>
                    <a:pt x="19216" y="25229"/>
                    <a:pt x="18764" y="20230"/>
                    <a:pt x="18498" y="15250"/>
                  </a:cubicBezTo>
                  <a:cubicBezTo>
                    <a:pt x="18231" y="10261"/>
                    <a:pt x="18060" y="5260"/>
                    <a:pt x="17655" y="281"/>
                  </a:cubicBezTo>
                  <a:cubicBezTo>
                    <a:pt x="17639" y="95"/>
                    <a:pt x="17491" y="1"/>
                    <a:pt x="173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3"/>
            <p:cNvSpPr/>
            <p:nvPr/>
          </p:nvSpPr>
          <p:spPr>
            <a:xfrm>
              <a:off x="535602" y="3355431"/>
              <a:ext cx="302896" cy="469417"/>
            </a:xfrm>
            <a:custGeom>
              <a:avLst/>
              <a:gdLst/>
              <a:ahLst/>
              <a:cxnLst/>
              <a:rect l="l" t="t" r="r" b="b"/>
              <a:pathLst>
                <a:path w="9153" h="14185" extrusionOk="0">
                  <a:moveTo>
                    <a:pt x="6932" y="757"/>
                  </a:moveTo>
                  <a:lnTo>
                    <a:pt x="6932" y="757"/>
                  </a:lnTo>
                  <a:cubicBezTo>
                    <a:pt x="6641" y="4880"/>
                    <a:pt x="8094" y="8903"/>
                    <a:pt x="7884" y="13043"/>
                  </a:cubicBezTo>
                  <a:cubicBezTo>
                    <a:pt x="6011" y="9893"/>
                    <a:pt x="3473" y="6776"/>
                    <a:pt x="588" y="4547"/>
                  </a:cubicBezTo>
                  <a:lnTo>
                    <a:pt x="588" y="4547"/>
                  </a:lnTo>
                  <a:cubicBezTo>
                    <a:pt x="607" y="4555"/>
                    <a:pt x="626" y="4559"/>
                    <a:pt x="646" y="4559"/>
                  </a:cubicBezTo>
                  <a:cubicBezTo>
                    <a:pt x="661" y="4559"/>
                    <a:pt x="675" y="4557"/>
                    <a:pt x="689" y="4553"/>
                  </a:cubicBezTo>
                  <a:cubicBezTo>
                    <a:pt x="1815" y="4273"/>
                    <a:pt x="2819" y="3409"/>
                    <a:pt x="3790" y="2788"/>
                  </a:cubicBezTo>
                  <a:cubicBezTo>
                    <a:pt x="4839" y="2114"/>
                    <a:pt x="5901" y="1457"/>
                    <a:pt x="6932" y="757"/>
                  </a:cubicBezTo>
                  <a:close/>
                  <a:moveTo>
                    <a:pt x="7016" y="1"/>
                  </a:moveTo>
                  <a:cubicBezTo>
                    <a:pt x="6967" y="1"/>
                    <a:pt x="6914" y="15"/>
                    <a:pt x="6860" y="48"/>
                  </a:cubicBezTo>
                  <a:cubicBezTo>
                    <a:pt x="5705" y="737"/>
                    <a:pt x="4585" y="1486"/>
                    <a:pt x="3453" y="2213"/>
                  </a:cubicBezTo>
                  <a:cubicBezTo>
                    <a:pt x="2481" y="2838"/>
                    <a:pt x="1269" y="3394"/>
                    <a:pt x="542" y="4302"/>
                  </a:cubicBezTo>
                  <a:cubicBezTo>
                    <a:pt x="488" y="4370"/>
                    <a:pt x="497" y="4461"/>
                    <a:pt x="546" y="4514"/>
                  </a:cubicBezTo>
                  <a:lnTo>
                    <a:pt x="546" y="4514"/>
                  </a:lnTo>
                  <a:cubicBezTo>
                    <a:pt x="482" y="4465"/>
                    <a:pt x="418" y="4414"/>
                    <a:pt x="353" y="4365"/>
                  </a:cubicBezTo>
                  <a:cubicBezTo>
                    <a:pt x="319" y="4339"/>
                    <a:pt x="284" y="4328"/>
                    <a:pt x="251" y="4328"/>
                  </a:cubicBezTo>
                  <a:cubicBezTo>
                    <a:pt x="107" y="4328"/>
                    <a:pt x="1" y="4544"/>
                    <a:pt x="115" y="4673"/>
                  </a:cubicBezTo>
                  <a:cubicBezTo>
                    <a:pt x="2838" y="7712"/>
                    <a:pt x="5399" y="10637"/>
                    <a:pt x="7687" y="14031"/>
                  </a:cubicBezTo>
                  <a:cubicBezTo>
                    <a:pt x="7759" y="14139"/>
                    <a:pt x="7861" y="14184"/>
                    <a:pt x="7960" y="14184"/>
                  </a:cubicBezTo>
                  <a:cubicBezTo>
                    <a:pt x="8076" y="14184"/>
                    <a:pt x="8190" y="14123"/>
                    <a:pt x="8253" y="14028"/>
                  </a:cubicBezTo>
                  <a:cubicBezTo>
                    <a:pt x="8362" y="14006"/>
                    <a:pt x="8456" y="13936"/>
                    <a:pt x="8475" y="13806"/>
                  </a:cubicBezTo>
                  <a:cubicBezTo>
                    <a:pt x="9152" y="9289"/>
                    <a:pt x="7515" y="4753"/>
                    <a:pt x="7397" y="239"/>
                  </a:cubicBezTo>
                  <a:cubicBezTo>
                    <a:pt x="7395" y="100"/>
                    <a:pt x="7298" y="36"/>
                    <a:pt x="7197" y="36"/>
                  </a:cubicBezTo>
                  <a:cubicBezTo>
                    <a:pt x="7183" y="36"/>
                    <a:pt x="7169" y="37"/>
                    <a:pt x="7155" y="40"/>
                  </a:cubicBezTo>
                  <a:cubicBezTo>
                    <a:pt x="7114" y="16"/>
                    <a:pt x="7067" y="1"/>
                    <a:pt x="70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3"/>
            <p:cNvSpPr/>
            <p:nvPr/>
          </p:nvSpPr>
          <p:spPr>
            <a:xfrm>
              <a:off x="692262" y="4059275"/>
              <a:ext cx="96332" cy="96630"/>
            </a:xfrm>
            <a:custGeom>
              <a:avLst/>
              <a:gdLst/>
              <a:ahLst/>
              <a:cxnLst/>
              <a:rect l="l" t="t" r="r" b="b"/>
              <a:pathLst>
                <a:path w="2911" h="2920" extrusionOk="0">
                  <a:moveTo>
                    <a:pt x="96" y="1"/>
                  </a:moveTo>
                  <a:cubicBezTo>
                    <a:pt x="44" y="1"/>
                    <a:pt x="0" y="67"/>
                    <a:pt x="44" y="115"/>
                  </a:cubicBezTo>
                  <a:cubicBezTo>
                    <a:pt x="884" y="1037"/>
                    <a:pt x="1714" y="1973"/>
                    <a:pt x="2576" y="2872"/>
                  </a:cubicBezTo>
                  <a:cubicBezTo>
                    <a:pt x="2609" y="2906"/>
                    <a:pt x="2646" y="2920"/>
                    <a:pt x="2682" y="2920"/>
                  </a:cubicBezTo>
                  <a:cubicBezTo>
                    <a:pt x="2803" y="2920"/>
                    <a:pt x="2911" y="2760"/>
                    <a:pt x="2801" y="2648"/>
                  </a:cubicBezTo>
                  <a:cubicBezTo>
                    <a:pt x="1934" y="1754"/>
                    <a:pt x="1031" y="892"/>
                    <a:pt x="141" y="20"/>
                  </a:cubicBezTo>
                  <a:cubicBezTo>
                    <a:pt x="126" y="7"/>
                    <a:pt x="111" y="1"/>
                    <a:pt x="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3"/>
            <p:cNvSpPr/>
            <p:nvPr/>
          </p:nvSpPr>
          <p:spPr>
            <a:xfrm>
              <a:off x="692560" y="4142106"/>
              <a:ext cx="89482" cy="56092"/>
            </a:xfrm>
            <a:custGeom>
              <a:avLst/>
              <a:gdLst/>
              <a:ahLst/>
              <a:cxnLst/>
              <a:rect l="l" t="t" r="r" b="b"/>
              <a:pathLst>
                <a:path w="2704" h="1695" extrusionOk="0">
                  <a:moveTo>
                    <a:pt x="152" y="0"/>
                  </a:moveTo>
                  <a:cubicBezTo>
                    <a:pt x="57" y="0"/>
                    <a:pt x="1" y="136"/>
                    <a:pt x="98" y="205"/>
                  </a:cubicBezTo>
                  <a:cubicBezTo>
                    <a:pt x="827" y="715"/>
                    <a:pt x="1591" y="1191"/>
                    <a:pt x="2346" y="1666"/>
                  </a:cubicBezTo>
                  <a:cubicBezTo>
                    <a:pt x="2378" y="1686"/>
                    <a:pt x="2409" y="1695"/>
                    <a:pt x="2439" y="1695"/>
                  </a:cubicBezTo>
                  <a:cubicBezTo>
                    <a:pt x="2597" y="1695"/>
                    <a:pt x="2703" y="1449"/>
                    <a:pt x="2532" y="1348"/>
                  </a:cubicBezTo>
                  <a:cubicBezTo>
                    <a:pt x="1767" y="894"/>
                    <a:pt x="994" y="432"/>
                    <a:pt x="208" y="15"/>
                  </a:cubicBezTo>
                  <a:cubicBezTo>
                    <a:pt x="189" y="5"/>
                    <a:pt x="170" y="0"/>
                    <a:pt x="15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8" name="Google Shape;448;p23"/>
          <p:cNvGrpSpPr/>
          <p:nvPr/>
        </p:nvGrpSpPr>
        <p:grpSpPr>
          <a:xfrm>
            <a:off x="4368" y="4500332"/>
            <a:ext cx="1550979" cy="1347924"/>
            <a:chOff x="4368" y="4500332"/>
            <a:chExt cx="1550979" cy="1347924"/>
          </a:xfrm>
        </p:grpSpPr>
        <p:grpSp>
          <p:nvGrpSpPr>
            <p:cNvPr id="449" name="Google Shape;449;p23"/>
            <p:cNvGrpSpPr/>
            <p:nvPr/>
          </p:nvGrpSpPr>
          <p:grpSpPr>
            <a:xfrm>
              <a:off x="4368" y="4500332"/>
              <a:ext cx="1507264" cy="1347924"/>
              <a:chOff x="4368" y="4500332"/>
              <a:chExt cx="1507264" cy="1347924"/>
            </a:xfrm>
          </p:grpSpPr>
          <p:sp>
            <p:nvSpPr>
              <p:cNvPr id="450" name="Google Shape;450;p23"/>
              <p:cNvSpPr/>
              <p:nvPr/>
            </p:nvSpPr>
            <p:spPr>
              <a:xfrm>
                <a:off x="4368" y="4500332"/>
                <a:ext cx="1507264" cy="1347924"/>
              </a:xfrm>
              <a:custGeom>
                <a:avLst/>
                <a:gdLst/>
                <a:ahLst/>
                <a:cxnLst/>
                <a:rect l="l" t="t" r="r" b="b"/>
                <a:pathLst>
                  <a:path w="45547" h="40732" extrusionOk="0">
                    <a:moveTo>
                      <a:pt x="31515" y="965"/>
                    </a:moveTo>
                    <a:cubicBezTo>
                      <a:pt x="31734" y="965"/>
                      <a:pt x="31957" y="998"/>
                      <a:pt x="32179" y="1063"/>
                    </a:cubicBezTo>
                    <a:cubicBezTo>
                      <a:pt x="32185" y="1107"/>
                      <a:pt x="32199" y="1152"/>
                      <a:pt x="32222" y="1192"/>
                    </a:cubicBezTo>
                    <a:cubicBezTo>
                      <a:pt x="35043" y="6335"/>
                      <a:pt x="37777" y="12031"/>
                      <a:pt x="41673" y="16480"/>
                    </a:cubicBezTo>
                    <a:cubicBezTo>
                      <a:pt x="38633" y="16685"/>
                      <a:pt x="35775" y="17685"/>
                      <a:pt x="33101" y="19137"/>
                    </a:cubicBezTo>
                    <a:cubicBezTo>
                      <a:pt x="31463" y="20027"/>
                      <a:pt x="29739" y="21023"/>
                      <a:pt x="28469" y="22406"/>
                    </a:cubicBezTo>
                    <a:cubicBezTo>
                      <a:pt x="30868" y="18808"/>
                      <a:pt x="34672" y="16687"/>
                      <a:pt x="39172" y="16342"/>
                    </a:cubicBezTo>
                    <a:cubicBezTo>
                      <a:pt x="39379" y="16325"/>
                      <a:pt x="39474" y="16141"/>
                      <a:pt x="39465" y="15962"/>
                    </a:cubicBezTo>
                    <a:cubicBezTo>
                      <a:pt x="39593" y="15840"/>
                      <a:pt x="39639" y="15610"/>
                      <a:pt x="39466" y="15457"/>
                    </a:cubicBezTo>
                    <a:cubicBezTo>
                      <a:pt x="35193" y="11657"/>
                      <a:pt x="33190" y="6237"/>
                      <a:pt x="30001" y="1622"/>
                    </a:cubicBezTo>
                    <a:cubicBezTo>
                      <a:pt x="30419" y="1181"/>
                      <a:pt x="30954" y="965"/>
                      <a:pt x="31515" y="965"/>
                    </a:cubicBezTo>
                    <a:close/>
                    <a:moveTo>
                      <a:pt x="28349" y="776"/>
                    </a:moveTo>
                    <a:cubicBezTo>
                      <a:pt x="28391" y="776"/>
                      <a:pt x="28433" y="776"/>
                      <a:pt x="28475" y="777"/>
                    </a:cubicBezTo>
                    <a:cubicBezTo>
                      <a:pt x="28489" y="821"/>
                      <a:pt x="28512" y="864"/>
                      <a:pt x="28541" y="902"/>
                    </a:cubicBezTo>
                    <a:cubicBezTo>
                      <a:pt x="32183" y="5619"/>
                      <a:pt x="34167" y="11629"/>
                      <a:pt x="38705" y="15633"/>
                    </a:cubicBezTo>
                    <a:cubicBezTo>
                      <a:pt x="33572" y="15768"/>
                      <a:pt x="28659" y="19324"/>
                      <a:pt x="26820" y="24089"/>
                    </a:cubicBezTo>
                    <a:cubicBezTo>
                      <a:pt x="23394" y="19191"/>
                      <a:pt x="19424" y="14552"/>
                      <a:pt x="15282" y="10249"/>
                    </a:cubicBezTo>
                    <a:cubicBezTo>
                      <a:pt x="16468" y="7534"/>
                      <a:pt x="17857" y="5070"/>
                      <a:pt x="20323" y="3298"/>
                    </a:cubicBezTo>
                    <a:cubicBezTo>
                      <a:pt x="22678" y="1605"/>
                      <a:pt x="25466" y="776"/>
                      <a:pt x="28349" y="776"/>
                    </a:cubicBezTo>
                    <a:close/>
                    <a:moveTo>
                      <a:pt x="12428" y="10408"/>
                    </a:moveTo>
                    <a:cubicBezTo>
                      <a:pt x="13219" y="10408"/>
                      <a:pt x="14002" y="10521"/>
                      <a:pt x="14754" y="10784"/>
                    </a:cubicBezTo>
                    <a:cubicBezTo>
                      <a:pt x="14765" y="10789"/>
                      <a:pt x="14775" y="10786"/>
                      <a:pt x="14788" y="10789"/>
                    </a:cubicBezTo>
                    <a:cubicBezTo>
                      <a:pt x="18852" y="15242"/>
                      <a:pt x="22638" y="19857"/>
                      <a:pt x="26406" y="24562"/>
                    </a:cubicBezTo>
                    <a:cubicBezTo>
                      <a:pt x="26343" y="24576"/>
                      <a:pt x="26282" y="24591"/>
                      <a:pt x="26219" y="24605"/>
                    </a:cubicBezTo>
                    <a:cubicBezTo>
                      <a:pt x="26184" y="24591"/>
                      <a:pt x="26145" y="24583"/>
                      <a:pt x="26103" y="24583"/>
                    </a:cubicBezTo>
                    <a:cubicBezTo>
                      <a:pt x="26050" y="24583"/>
                      <a:pt x="25994" y="24596"/>
                      <a:pt x="25934" y="24625"/>
                    </a:cubicBezTo>
                    <a:cubicBezTo>
                      <a:pt x="25869" y="24657"/>
                      <a:pt x="25803" y="24694"/>
                      <a:pt x="25737" y="24728"/>
                    </a:cubicBezTo>
                    <a:cubicBezTo>
                      <a:pt x="21350" y="25876"/>
                      <a:pt x="16177" y="28748"/>
                      <a:pt x="13976" y="32748"/>
                    </a:cubicBezTo>
                    <a:cubicBezTo>
                      <a:pt x="10130" y="27440"/>
                      <a:pt x="5574" y="22481"/>
                      <a:pt x="1244" y="17563"/>
                    </a:cubicBezTo>
                    <a:cubicBezTo>
                      <a:pt x="2343" y="14904"/>
                      <a:pt x="4198" y="13049"/>
                      <a:pt x="6828" y="11850"/>
                    </a:cubicBezTo>
                    <a:cubicBezTo>
                      <a:pt x="8529" y="11074"/>
                      <a:pt x="10503" y="10408"/>
                      <a:pt x="12428" y="10408"/>
                    </a:cubicBezTo>
                    <a:close/>
                    <a:moveTo>
                      <a:pt x="2611" y="20372"/>
                    </a:moveTo>
                    <a:cubicBezTo>
                      <a:pt x="6212" y="24677"/>
                      <a:pt x="9755" y="29093"/>
                      <a:pt x="13588" y="33164"/>
                    </a:cubicBezTo>
                    <a:cubicBezTo>
                      <a:pt x="13652" y="33232"/>
                      <a:pt x="13727" y="33260"/>
                      <a:pt x="13798" y="33260"/>
                    </a:cubicBezTo>
                    <a:cubicBezTo>
                      <a:pt x="13866" y="33260"/>
                      <a:pt x="13931" y="33234"/>
                      <a:pt x="13982" y="33191"/>
                    </a:cubicBezTo>
                    <a:cubicBezTo>
                      <a:pt x="14017" y="33209"/>
                      <a:pt x="14054" y="33219"/>
                      <a:pt x="14091" y="33219"/>
                    </a:cubicBezTo>
                    <a:cubicBezTo>
                      <a:pt x="14135" y="33219"/>
                      <a:pt x="14178" y="33205"/>
                      <a:pt x="14213" y="33173"/>
                    </a:cubicBezTo>
                    <a:cubicBezTo>
                      <a:pt x="15982" y="31588"/>
                      <a:pt x="17411" y="29805"/>
                      <a:pt x="19405" y="28454"/>
                    </a:cubicBezTo>
                    <a:cubicBezTo>
                      <a:pt x="20310" y="27846"/>
                      <a:pt x="21262" y="27310"/>
                      <a:pt x="22251" y="26850"/>
                    </a:cubicBezTo>
                    <a:lnTo>
                      <a:pt x="22251" y="26850"/>
                    </a:lnTo>
                    <a:cubicBezTo>
                      <a:pt x="18920" y="29286"/>
                      <a:pt x="16125" y="32614"/>
                      <a:pt x="14723" y="36427"/>
                    </a:cubicBezTo>
                    <a:cubicBezTo>
                      <a:pt x="12789" y="33886"/>
                      <a:pt x="10435" y="31591"/>
                      <a:pt x="8287" y="29229"/>
                    </a:cubicBezTo>
                    <a:cubicBezTo>
                      <a:pt x="6088" y="26807"/>
                      <a:pt x="3887" y="24389"/>
                      <a:pt x="1683" y="21972"/>
                    </a:cubicBezTo>
                    <a:cubicBezTo>
                      <a:pt x="1668" y="21958"/>
                      <a:pt x="1653" y="21946"/>
                      <a:pt x="1634" y="21935"/>
                    </a:cubicBezTo>
                    <a:cubicBezTo>
                      <a:pt x="1738" y="21617"/>
                      <a:pt x="1847" y="21312"/>
                      <a:pt x="2037" y="21027"/>
                    </a:cubicBezTo>
                    <a:cubicBezTo>
                      <a:pt x="2201" y="20779"/>
                      <a:pt x="2411" y="20583"/>
                      <a:pt x="2611" y="20372"/>
                    </a:cubicBezTo>
                    <a:close/>
                    <a:moveTo>
                      <a:pt x="34666" y="1238"/>
                    </a:moveTo>
                    <a:cubicBezTo>
                      <a:pt x="34672" y="1264"/>
                      <a:pt x="34681" y="1290"/>
                      <a:pt x="34694" y="1314"/>
                    </a:cubicBezTo>
                    <a:cubicBezTo>
                      <a:pt x="37866" y="6522"/>
                      <a:pt x="41019" y="11922"/>
                      <a:pt x="44768" y="16740"/>
                    </a:cubicBezTo>
                    <a:cubicBezTo>
                      <a:pt x="39396" y="18096"/>
                      <a:pt x="33847" y="20186"/>
                      <a:pt x="29381" y="23518"/>
                    </a:cubicBezTo>
                    <a:cubicBezTo>
                      <a:pt x="29350" y="23542"/>
                      <a:pt x="29325" y="23573"/>
                      <a:pt x="29313" y="23610"/>
                    </a:cubicBezTo>
                    <a:cubicBezTo>
                      <a:pt x="29131" y="23698"/>
                      <a:pt x="29021" y="23922"/>
                      <a:pt x="29186" y="24136"/>
                    </a:cubicBezTo>
                    <a:cubicBezTo>
                      <a:pt x="29653" y="24740"/>
                      <a:pt x="29382" y="25977"/>
                      <a:pt x="28920" y="26532"/>
                    </a:cubicBezTo>
                    <a:cubicBezTo>
                      <a:pt x="28681" y="26818"/>
                      <a:pt x="28433" y="26917"/>
                      <a:pt x="28179" y="26917"/>
                    </a:cubicBezTo>
                    <a:cubicBezTo>
                      <a:pt x="27644" y="26917"/>
                      <a:pt x="27083" y="26478"/>
                      <a:pt x="26530" y="26412"/>
                    </a:cubicBezTo>
                    <a:cubicBezTo>
                      <a:pt x="26522" y="26411"/>
                      <a:pt x="26513" y="26411"/>
                      <a:pt x="26505" y="26411"/>
                    </a:cubicBezTo>
                    <a:cubicBezTo>
                      <a:pt x="26454" y="26411"/>
                      <a:pt x="26405" y="26430"/>
                      <a:pt x="26368" y="26466"/>
                    </a:cubicBezTo>
                    <a:cubicBezTo>
                      <a:pt x="26331" y="26454"/>
                      <a:pt x="26293" y="26447"/>
                      <a:pt x="26253" y="26447"/>
                    </a:cubicBezTo>
                    <a:cubicBezTo>
                      <a:pt x="26180" y="26447"/>
                      <a:pt x="26103" y="26471"/>
                      <a:pt x="26029" y="26529"/>
                    </a:cubicBezTo>
                    <a:cubicBezTo>
                      <a:pt x="21517" y="30065"/>
                      <a:pt x="17289" y="34786"/>
                      <a:pt x="15022" y="40117"/>
                    </a:cubicBezTo>
                    <a:cubicBezTo>
                      <a:pt x="15020" y="40071"/>
                      <a:pt x="15005" y="40027"/>
                      <a:pt x="14977" y="39990"/>
                    </a:cubicBezTo>
                    <a:cubicBezTo>
                      <a:pt x="10752" y="34622"/>
                      <a:pt x="5549" y="29811"/>
                      <a:pt x="714" y="24997"/>
                    </a:cubicBezTo>
                    <a:cubicBezTo>
                      <a:pt x="680" y="24962"/>
                      <a:pt x="639" y="24934"/>
                      <a:pt x="593" y="24916"/>
                    </a:cubicBezTo>
                    <a:cubicBezTo>
                      <a:pt x="914" y="24271"/>
                      <a:pt x="1279" y="23703"/>
                      <a:pt x="1754" y="23155"/>
                    </a:cubicBezTo>
                    <a:cubicBezTo>
                      <a:pt x="3820" y="25421"/>
                      <a:pt x="5884" y="27688"/>
                      <a:pt x="7952" y="29955"/>
                    </a:cubicBezTo>
                    <a:cubicBezTo>
                      <a:pt x="10076" y="32283"/>
                      <a:pt x="12120" y="34810"/>
                      <a:pt x="14449" y="36936"/>
                    </a:cubicBezTo>
                    <a:cubicBezTo>
                      <a:pt x="14484" y="36966"/>
                      <a:pt x="14529" y="36988"/>
                      <a:pt x="14576" y="36993"/>
                    </a:cubicBezTo>
                    <a:cubicBezTo>
                      <a:pt x="14608" y="37088"/>
                      <a:pt x="14703" y="37145"/>
                      <a:pt x="14802" y="37145"/>
                    </a:cubicBezTo>
                    <a:cubicBezTo>
                      <a:pt x="14889" y="37145"/>
                      <a:pt x="14979" y="37101"/>
                      <a:pt x="15033" y="37002"/>
                    </a:cubicBezTo>
                    <a:cubicBezTo>
                      <a:pt x="17665" y="32052"/>
                      <a:pt x="20990" y="28108"/>
                      <a:pt x="25987" y="25463"/>
                    </a:cubicBezTo>
                    <a:cubicBezTo>
                      <a:pt x="26219" y="25394"/>
                      <a:pt x="26451" y="25326"/>
                      <a:pt x="26686" y="25264"/>
                    </a:cubicBezTo>
                    <a:cubicBezTo>
                      <a:pt x="26870" y="25215"/>
                      <a:pt x="26961" y="25071"/>
                      <a:pt x="26974" y="24922"/>
                    </a:cubicBezTo>
                    <a:cubicBezTo>
                      <a:pt x="27074" y="24908"/>
                      <a:pt x="27158" y="24844"/>
                      <a:pt x="27193" y="24751"/>
                    </a:cubicBezTo>
                    <a:cubicBezTo>
                      <a:pt x="27203" y="24732"/>
                      <a:pt x="27213" y="24714"/>
                      <a:pt x="27221" y="24695"/>
                    </a:cubicBezTo>
                    <a:cubicBezTo>
                      <a:pt x="27245" y="24704"/>
                      <a:pt x="27270" y="24710"/>
                      <a:pt x="27295" y="24710"/>
                    </a:cubicBezTo>
                    <a:cubicBezTo>
                      <a:pt x="27346" y="24710"/>
                      <a:pt x="27396" y="24689"/>
                      <a:pt x="27432" y="24637"/>
                    </a:cubicBezTo>
                    <a:cubicBezTo>
                      <a:pt x="30477" y="20206"/>
                      <a:pt x="36936" y="17446"/>
                      <a:pt x="42186" y="17215"/>
                    </a:cubicBezTo>
                    <a:cubicBezTo>
                      <a:pt x="42532" y="17200"/>
                      <a:pt x="42568" y="16828"/>
                      <a:pt x="42393" y="16609"/>
                    </a:cubicBezTo>
                    <a:cubicBezTo>
                      <a:pt x="42401" y="16540"/>
                      <a:pt x="42384" y="16471"/>
                      <a:pt x="42344" y="16414"/>
                    </a:cubicBezTo>
                    <a:cubicBezTo>
                      <a:pt x="39192" y="11631"/>
                      <a:pt x="36290" y="6787"/>
                      <a:pt x="33442" y="1826"/>
                    </a:cubicBezTo>
                    <a:cubicBezTo>
                      <a:pt x="33828" y="1588"/>
                      <a:pt x="34236" y="1379"/>
                      <a:pt x="34666" y="1238"/>
                    </a:cubicBezTo>
                    <a:close/>
                    <a:moveTo>
                      <a:pt x="28437" y="1"/>
                    </a:moveTo>
                    <a:cubicBezTo>
                      <a:pt x="22427" y="1"/>
                      <a:pt x="16158" y="3857"/>
                      <a:pt x="14801" y="9989"/>
                    </a:cubicBezTo>
                    <a:cubicBezTo>
                      <a:pt x="13986" y="9734"/>
                      <a:pt x="13104" y="9613"/>
                      <a:pt x="12193" y="9613"/>
                    </a:cubicBezTo>
                    <a:cubicBezTo>
                      <a:pt x="7406" y="9613"/>
                      <a:pt x="1802" y="12929"/>
                      <a:pt x="712" y="17384"/>
                    </a:cubicBezTo>
                    <a:cubicBezTo>
                      <a:pt x="509" y="17482"/>
                      <a:pt x="381" y="17736"/>
                      <a:pt x="571" y="17958"/>
                    </a:cubicBezTo>
                    <a:cubicBezTo>
                      <a:pt x="1115" y="18594"/>
                      <a:pt x="1657" y="19232"/>
                      <a:pt x="2196" y="19875"/>
                    </a:cubicBezTo>
                    <a:cubicBezTo>
                      <a:pt x="1558" y="20326"/>
                      <a:pt x="1109" y="21162"/>
                      <a:pt x="991" y="21909"/>
                    </a:cubicBezTo>
                    <a:cubicBezTo>
                      <a:pt x="979" y="21978"/>
                      <a:pt x="996" y="22050"/>
                      <a:pt x="1038" y="22107"/>
                    </a:cubicBezTo>
                    <a:cubicBezTo>
                      <a:pt x="1000" y="22211"/>
                      <a:pt x="1005" y="22331"/>
                      <a:pt x="1106" y="22441"/>
                    </a:cubicBezTo>
                    <a:lnTo>
                      <a:pt x="1349" y="22709"/>
                    </a:lnTo>
                    <a:cubicBezTo>
                      <a:pt x="737" y="23314"/>
                      <a:pt x="244" y="24090"/>
                      <a:pt x="23" y="24927"/>
                    </a:cubicBezTo>
                    <a:cubicBezTo>
                      <a:pt x="0" y="25006"/>
                      <a:pt x="17" y="25094"/>
                      <a:pt x="69" y="25159"/>
                    </a:cubicBezTo>
                    <a:cubicBezTo>
                      <a:pt x="41" y="25254"/>
                      <a:pt x="57" y="25359"/>
                      <a:pt x="153" y="25454"/>
                    </a:cubicBezTo>
                    <a:cubicBezTo>
                      <a:pt x="5065" y="30310"/>
                      <a:pt x="9608" y="35625"/>
                      <a:pt x="14650" y="40336"/>
                    </a:cubicBezTo>
                    <a:cubicBezTo>
                      <a:pt x="14692" y="40376"/>
                      <a:pt x="14737" y="40392"/>
                      <a:pt x="14781" y="40392"/>
                    </a:cubicBezTo>
                    <a:cubicBezTo>
                      <a:pt x="14834" y="40392"/>
                      <a:pt x="14886" y="40368"/>
                      <a:pt x="14928" y="40331"/>
                    </a:cubicBezTo>
                    <a:lnTo>
                      <a:pt x="14928" y="40331"/>
                    </a:lnTo>
                    <a:cubicBezTo>
                      <a:pt x="14918" y="40356"/>
                      <a:pt x="14905" y="40380"/>
                      <a:pt x="14895" y="40405"/>
                    </a:cubicBezTo>
                    <a:cubicBezTo>
                      <a:pt x="14826" y="40575"/>
                      <a:pt x="14987" y="40731"/>
                      <a:pt x="15139" y="40731"/>
                    </a:cubicBezTo>
                    <a:cubicBezTo>
                      <a:pt x="15205" y="40731"/>
                      <a:pt x="15270" y="40701"/>
                      <a:pt x="15313" y="40630"/>
                    </a:cubicBezTo>
                    <a:cubicBezTo>
                      <a:pt x="18420" y="35443"/>
                      <a:pt x="21713" y="30906"/>
                      <a:pt x="26506" y="27115"/>
                    </a:cubicBezTo>
                    <a:cubicBezTo>
                      <a:pt x="26526" y="27100"/>
                      <a:pt x="26543" y="27083"/>
                      <a:pt x="26559" y="27065"/>
                    </a:cubicBezTo>
                    <a:cubicBezTo>
                      <a:pt x="26937" y="27428"/>
                      <a:pt x="27484" y="27618"/>
                      <a:pt x="28023" y="27618"/>
                    </a:cubicBezTo>
                    <a:cubicBezTo>
                      <a:pt x="28564" y="27618"/>
                      <a:pt x="29097" y="27426"/>
                      <a:pt x="29442" y="27026"/>
                    </a:cubicBezTo>
                    <a:cubicBezTo>
                      <a:pt x="30084" y="26281"/>
                      <a:pt x="30483" y="24677"/>
                      <a:pt x="29842" y="23812"/>
                    </a:cubicBezTo>
                    <a:cubicBezTo>
                      <a:pt x="34813" y="21147"/>
                      <a:pt x="39638" y="18771"/>
                      <a:pt x="45165" y="17413"/>
                    </a:cubicBezTo>
                    <a:cubicBezTo>
                      <a:pt x="45546" y="17319"/>
                      <a:pt x="45534" y="16806"/>
                      <a:pt x="45262" y="16685"/>
                    </a:cubicBezTo>
                    <a:cubicBezTo>
                      <a:pt x="45280" y="16627"/>
                      <a:pt x="45271" y="16564"/>
                      <a:pt x="45239" y="16514"/>
                    </a:cubicBezTo>
                    <a:cubicBezTo>
                      <a:pt x="42082" y="11268"/>
                      <a:pt x="38506" y="6266"/>
                      <a:pt x="35322" y="1031"/>
                    </a:cubicBezTo>
                    <a:cubicBezTo>
                      <a:pt x="35266" y="939"/>
                      <a:pt x="35173" y="876"/>
                      <a:pt x="35067" y="862"/>
                    </a:cubicBezTo>
                    <a:cubicBezTo>
                      <a:pt x="35063" y="711"/>
                      <a:pt x="34975" y="566"/>
                      <a:pt x="34816" y="566"/>
                    </a:cubicBezTo>
                    <a:cubicBezTo>
                      <a:pt x="34789" y="566"/>
                      <a:pt x="34760" y="570"/>
                      <a:pt x="34729" y="579"/>
                    </a:cubicBezTo>
                    <a:cubicBezTo>
                      <a:pt x="34153" y="749"/>
                      <a:pt x="33640" y="1011"/>
                      <a:pt x="33203" y="1412"/>
                    </a:cubicBezTo>
                    <a:cubicBezTo>
                      <a:pt x="33102" y="1236"/>
                      <a:pt x="33001" y="1060"/>
                      <a:pt x="32900" y="884"/>
                    </a:cubicBezTo>
                    <a:cubicBezTo>
                      <a:pt x="32885" y="858"/>
                      <a:pt x="32868" y="835"/>
                      <a:pt x="32850" y="813"/>
                    </a:cubicBezTo>
                    <a:cubicBezTo>
                      <a:pt x="32863" y="703"/>
                      <a:pt x="32828" y="591"/>
                      <a:pt x="32706" y="524"/>
                    </a:cubicBezTo>
                    <a:cubicBezTo>
                      <a:pt x="32362" y="334"/>
                      <a:pt x="31977" y="243"/>
                      <a:pt x="31592" y="243"/>
                    </a:cubicBezTo>
                    <a:cubicBezTo>
                      <a:pt x="30859" y="243"/>
                      <a:pt x="30126" y="573"/>
                      <a:pt x="29688" y="1176"/>
                    </a:cubicBezTo>
                    <a:cubicBezTo>
                      <a:pt x="29506" y="922"/>
                      <a:pt x="29322" y="669"/>
                      <a:pt x="29132" y="421"/>
                    </a:cubicBezTo>
                    <a:cubicBezTo>
                      <a:pt x="29083" y="354"/>
                      <a:pt x="29013" y="306"/>
                      <a:pt x="28933" y="286"/>
                    </a:cubicBezTo>
                    <a:cubicBezTo>
                      <a:pt x="28910" y="133"/>
                      <a:pt x="28803" y="3"/>
                      <a:pt x="28599" y="2"/>
                    </a:cubicBezTo>
                    <a:cubicBezTo>
                      <a:pt x="28545" y="1"/>
                      <a:pt x="28491" y="1"/>
                      <a:pt x="2843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23"/>
              <p:cNvSpPr/>
              <p:nvPr/>
            </p:nvSpPr>
            <p:spPr>
              <a:xfrm>
                <a:off x="454890" y="5262949"/>
                <a:ext cx="305477" cy="214175"/>
              </a:xfrm>
              <a:custGeom>
                <a:avLst/>
                <a:gdLst/>
                <a:ahLst/>
                <a:cxnLst/>
                <a:rect l="l" t="t" r="r" b="b"/>
                <a:pathLst>
                  <a:path w="9231" h="6472" extrusionOk="0">
                    <a:moveTo>
                      <a:pt x="8889" y="1"/>
                    </a:moveTo>
                    <a:cubicBezTo>
                      <a:pt x="8886" y="1"/>
                      <a:pt x="8883" y="1"/>
                      <a:pt x="8881" y="1"/>
                    </a:cubicBezTo>
                    <a:cubicBezTo>
                      <a:pt x="5016" y="123"/>
                      <a:pt x="1414" y="2612"/>
                      <a:pt x="51" y="6248"/>
                    </a:cubicBezTo>
                    <a:cubicBezTo>
                      <a:pt x="1" y="6381"/>
                      <a:pt x="104" y="6472"/>
                      <a:pt x="211" y="6472"/>
                    </a:cubicBezTo>
                    <a:cubicBezTo>
                      <a:pt x="273" y="6472"/>
                      <a:pt x="337" y="6441"/>
                      <a:pt x="373" y="6369"/>
                    </a:cubicBezTo>
                    <a:cubicBezTo>
                      <a:pt x="2066" y="2961"/>
                      <a:pt x="5111" y="886"/>
                      <a:pt x="8903" y="586"/>
                    </a:cubicBezTo>
                    <a:cubicBezTo>
                      <a:pt x="9230" y="560"/>
                      <a:pt x="9216" y="1"/>
                      <a:pt x="88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23"/>
              <p:cNvSpPr/>
              <p:nvPr/>
            </p:nvSpPr>
            <p:spPr>
              <a:xfrm>
                <a:off x="384105" y="5156755"/>
                <a:ext cx="306900" cy="223209"/>
              </a:xfrm>
              <a:custGeom>
                <a:avLst/>
                <a:gdLst/>
                <a:ahLst/>
                <a:cxnLst/>
                <a:rect l="l" t="t" r="r" b="b"/>
                <a:pathLst>
                  <a:path w="9274" h="6745" extrusionOk="0">
                    <a:moveTo>
                      <a:pt x="8838" y="1"/>
                    </a:moveTo>
                    <a:cubicBezTo>
                      <a:pt x="8814" y="1"/>
                      <a:pt x="8790" y="4"/>
                      <a:pt x="8763" y="9"/>
                    </a:cubicBezTo>
                    <a:cubicBezTo>
                      <a:pt x="5080" y="769"/>
                      <a:pt x="1744" y="3038"/>
                      <a:pt x="72" y="6465"/>
                    </a:cubicBezTo>
                    <a:cubicBezTo>
                      <a:pt x="0" y="6611"/>
                      <a:pt x="144" y="6744"/>
                      <a:pt x="281" y="6744"/>
                    </a:cubicBezTo>
                    <a:cubicBezTo>
                      <a:pt x="340" y="6744"/>
                      <a:pt x="398" y="6720"/>
                      <a:pt x="436" y="6661"/>
                    </a:cubicBezTo>
                    <a:cubicBezTo>
                      <a:pt x="2441" y="3577"/>
                      <a:pt x="5216" y="1387"/>
                      <a:pt x="8877" y="669"/>
                    </a:cubicBezTo>
                    <a:cubicBezTo>
                      <a:pt x="9274" y="591"/>
                      <a:pt x="9199" y="1"/>
                      <a:pt x="883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23"/>
              <p:cNvSpPr/>
              <p:nvPr/>
            </p:nvSpPr>
            <p:spPr>
              <a:xfrm>
                <a:off x="323910" y="5058404"/>
                <a:ext cx="287441" cy="225989"/>
              </a:xfrm>
              <a:custGeom>
                <a:avLst/>
                <a:gdLst/>
                <a:ahLst/>
                <a:cxnLst/>
                <a:rect l="l" t="t" r="r" b="b"/>
                <a:pathLst>
                  <a:path w="8686" h="6829" extrusionOk="0">
                    <a:moveTo>
                      <a:pt x="8294" y="1"/>
                    </a:moveTo>
                    <a:cubicBezTo>
                      <a:pt x="8268" y="1"/>
                      <a:pt x="8242" y="3"/>
                      <a:pt x="8213" y="10"/>
                    </a:cubicBezTo>
                    <a:cubicBezTo>
                      <a:pt x="4782" y="751"/>
                      <a:pt x="1382" y="3252"/>
                      <a:pt x="57" y="6566"/>
                    </a:cubicBezTo>
                    <a:cubicBezTo>
                      <a:pt x="1" y="6706"/>
                      <a:pt x="127" y="6828"/>
                      <a:pt x="251" y="6828"/>
                    </a:cubicBezTo>
                    <a:cubicBezTo>
                      <a:pt x="306" y="6828"/>
                      <a:pt x="360" y="6805"/>
                      <a:pt x="397" y="6749"/>
                    </a:cubicBezTo>
                    <a:cubicBezTo>
                      <a:pt x="2441" y="3724"/>
                      <a:pt x="4767" y="1682"/>
                      <a:pt x="8323" y="648"/>
                    </a:cubicBezTo>
                    <a:cubicBezTo>
                      <a:pt x="8686" y="543"/>
                      <a:pt x="8640" y="1"/>
                      <a:pt x="829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23"/>
              <p:cNvSpPr/>
              <p:nvPr/>
            </p:nvSpPr>
            <p:spPr>
              <a:xfrm>
                <a:off x="251239" y="4971867"/>
                <a:ext cx="284331" cy="227345"/>
              </a:xfrm>
              <a:custGeom>
                <a:avLst/>
                <a:gdLst/>
                <a:ahLst/>
                <a:cxnLst/>
                <a:rect l="l" t="t" r="r" b="b"/>
                <a:pathLst>
                  <a:path w="8592" h="6870" extrusionOk="0">
                    <a:moveTo>
                      <a:pt x="8135" y="1"/>
                    </a:moveTo>
                    <a:cubicBezTo>
                      <a:pt x="8051" y="1"/>
                      <a:pt x="7971" y="31"/>
                      <a:pt x="7908" y="85"/>
                    </a:cubicBezTo>
                    <a:cubicBezTo>
                      <a:pt x="7184" y="445"/>
                      <a:pt x="6177" y="523"/>
                      <a:pt x="5431" y="869"/>
                    </a:cubicBezTo>
                    <a:cubicBezTo>
                      <a:pt x="4620" y="1248"/>
                      <a:pt x="3859" y="1724"/>
                      <a:pt x="3163" y="2288"/>
                    </a:cubicBezTo>
                    <a:cubicBezTo>
                      <a:pt x="1756" y="3423"/>
                      <a:pt x="713" y="4882"/>
                      <a:pt x="69" y="6567"/>
                    </a:cubicBezTo>
                    <a:cubicBezTo>
                      <a:pt x="1" y="6747"/>
                      <a:pt x="140" y="6869"/>
                      <a:pt x="285" y="6869"/>
                    </a:cubicBezTo>
                    <a:cubicBezTo>
                      <a:pt x="370" y="6869"/>
                      <a:pt x="457" y="6827"/>
                      <a:pt x="506" y="6731"/>
                    </a:cubicBezTo>
                    <a:cubicBezTo>
                      <a:pt x="1481" y="4784"/>
                      <a:pt x="2900" y="3090"/>
                      <a:pt x="4800" y="1984"/>
                    </a:cubicBezTo>
                    <a:cubicBezTo>
                      <a:pt x="5536" y="1560"/>
                      <a:pt x="6320" y="1228"/>
                      <a:pt x="7138" y="998"/>
                    </a:cubicBezTo>
                    <a:cubicBezTo>
                      <a:pt x="7622" y="862"/>
                      <a:pt x="8081" y="888"/>
                      <a:pt x="8424" y="522"/>
                    </a:cubicBezTo>
                    <a:cubicBezTo>
                      <a:pt x="8591" y="341"/>
                      <a:pt x="8423" y="4"/>
                      <a:pt x="8188" y="1"/>
                    </a:cubicBezTo>
                    <a:lnTo>
                      <a:pt x="8141" y="1"/>
                    </a:lnTo>
                    <a:cubicBezTo>
                      <a:pt x="8139" y="1"/>
                      <a:pt x="8137" y="1"/>
                      <a:pt x="813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23"/>
              <p:cNvSpPr/>
              <p:nvPr/>
            </p:nvSpPr>
            <p:spPr>
              <a:xfrm>
                <a:off x="157223" y="4893206"/>
                <a:ext cx="328873" cy="206530"/>
              </a:xfrm>
              <a:custGeom>
                <a:avLst/>
                <a:gdLst/>
                <a:ahLst/>
                <a:cxnLst/>
                <a:rect l="l" t="t" r="r" b="b"/>
                <a:pathLst>
                  <a:path w="9938" h="6241" extrusionOk="0">
                    <a:moveTo>
                      <a:pt x="9460" y="1"/>
                    </a:moveTo>
                    <a:cubicBezTo>
                      <a:pt x="9440" y="1"/>
                      <a:pt x="9419" y="2"/>
                      <a:pt x="9398" y="6"/>
                    </a:cubicBezTo>
                    <a:cubicBezTo>
                      <a:pt x="5592" y="598"/>
                      <a:pt x="1854" y="2360"/>
                      <a:pt x="75" y="5954"/>
                    </a:cubicBezTo>
                    <a:cubicBezTo>
                      <a:pt x="1" y="6104"/>
                      <a:pt x="148" y="6240"/>
                      <a:pt x="288" y="6240"/>
                    </a:cubicBezTo>
                    <a:cubicBezTo>
                      <a:pt x="348" y="6240"/>
                      <a:pt x="407" y="6214"/>
                      <a:pt x="446" y="6153"/>
                    </a:cubicBezTo>
                    <a:cubicBezTo>
                      <a:pt x="2544" y="2899"/>
                      <a:pt x="5771" y="1292"/>
                      <a:pt x="9516" y="692"/>
                    </a:cubicBezTo>
                    <a:cubicBezTo>
                      <a:pt x="9938" y="625"/>
                      <a:pt x="9852" y="1"/>
                      <a:pt x="946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23"/>
              <p:cNvSpPr/>
              <p:nvPr/>
            </p:nvSpPr>
            <p:spPr>
              <a:xfrm>
                <a:off x="856798" y="4962469"/>
                <a:ext cx="304054" cy="210667"/>
              </a:xfrm>
              <a:custGeom>
                <a:avLst/>
                <a:gdLst/>
                <a:ahLst/>
                <a:cxnLst/>
                <a:rect l="l" t="t" r="r" b="b"/>
                <a:pathLst>
                  <a:path w="9188" h="6366" extrusionOk="0">
                    <a:moveTo>
                      <a:pt x="8737" y="0"/>
                    </a:moveTo>
                    <a:cubicBezTo>
                      <a:pt x="8720" y="0"/>
                      <a:pt x="8704" y="1"/>
                      <a:pt x="8686" y="3"/>
                    </a:cubicBezTo>
                    <a:cubicBezTo>
                      <a:pt x="5361" y="398"/>
                      <a:pt x="1228" y="2872"/>
                      <a:pt x="47" y="6149"/>
                    </a:cubicBezTo>
                    <a:cubicBezTo>
                      <a:pt x="1" y="6278"/>
                      <a:pt x="97" y="6366"/>
                      <a:pt x="201" y="6366"/>
                    </a:cubicBezTo>
                    <a:cubicBezTo>
                      <a:pt x="249" y="6366"/>
                      <a:pt x="298" y="6347"/>
                      <a:pt x="336" y="6306"/>
                    </a:cubicBezTo>
                    <a:cubicBezTo>
                      <a:pt x="1488" y="5065"/>
                      <a:pt x="2430" y="3734"/>
                      <a:pt x="3831" y="2740"/>
                    </a:cubicBezTo>
                    <a:cubicBezTo>
                      <a:pt x="5355" y="1659"/>
                      <a:pt x="7003" y="1104"/>
                      <a:pt x="8797" y="651"/>
                    </a:cubicBezTo>
                    <a:cubicBezTo>
                      <a:pt x="9188" y="551"/>
                      <a:pt x="9118" y="0"/>
                      <a:pt x="873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23"/>
              <p:cNvSpPr/>
              <p:nvPr/>
            </p:nvSpPr>
            <p:spPr>
              <a:xfrm>
                <a:off x="797894" y="4865475"/>
                <a:ext cx="315338" cy="236280"/>
              </a:xfrm>
              <a:custGeom>
                <a:avLst/>
                <a:gdLst/>
                <a:ahLst/>
                <a:cxnLst/>
                <a:rect l="l" t="t" r="r" b="b"/>
                <a:pathLst>
                  <a:path w="9529" h="7140" extrusionOk="0">
                    <a:moveTo>
                      <a:pt x="9009" y="1"/>
                    </a:moveTo>
                    <a:cubicBezTo>
                      <a:pt x="8996" y="1"/>
                      <a:pt x="8983" y="2"/>
                      <a:pt x="8970" y="3"/>
                    </a:cubicBezTo>
                    <a:cubicBezTo>
                      <a:pt x="5058" y="366"/>
                      <a:pt x="1220" y="3018"/>
                      <a:pt x="49" y="6872"/>
                    </a:cubicBezTo>
                    <a:cubicBezTo>
                      <a:pt x="1" y="7033"/>
                      <a:pt x="117" y="7139"/>
                      <a:pt x="240" y="7139"/>
                    </a:cubicBezTo>
                    <a:cubicBezTo>
                      <a:pt x="312" y="7139"/>
                      <a:pt x="387" y="7102"/>
                      <a:pt x="430" y="7016"/>
                    </a:cubicBezTo>
                    <a:cubicBezTo>
                      <a:pt x="2214" y="3504"/>
                      <a:pt x="5084" y="1122"/>
                      <a:pt x="9088" y="697"/>
                    </a:cubicBezTo>
                    <a:cubicBezTo>
                      <a:pt x="9528" y="650"/>
                      <a:pt x="9426" y="1"/>
                      <a:pt x="90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23"/>
              <p:cNvSpPr/>
              <p:nvPr/>
            </p:nvSpPr>
            <p:spPr>
              <a:xfrm>
                <a:off x="732437" y="4757031"/>
                <a:ext cx="309216" cy="243098"/>
              </a:xfrm>
              <a:custGeom>
                <a:avLst/>
                <a:gdLst/>
                <a:ahLst/>
                <a:cxnLst/>
                <a:rect l="l" t="t" r="r" b="b"/>
                <a:pathLst>
                  <a:path w="9344" h="7346" extrusionOk="0">
                    <a:moveTo>
                      <a:pt x="8861" y="1"/>
                    </a:moveTo>
                    <a:cubicBezTo>
                      <a:pt x="8851" y="1"/>
                      <a:pt x="8841" y="1"/>
                      <a:pt x="8830" y="2"/>
                    </a:cubicBezTo>
                    <a:cubicBezTo>
                      <a:pt x="4877" y="316"/>
                      <a:pt x="873" y="3101"/>
                      <a:pt x="28" y="7138"/>
                    </a:cubicBezTo>
                    <a:cubicBezTo>
                      <a:pt x="0" y="7272"/>
                      <a:pt x="106" y="7345"/>
                      <a:pt x="216" y="7345"/>
                    </a:cubicBezTo>
                    <a:cubicBezTo>
                      <a:pt x="295" y="7345"/>
                      <a:pt x="377" y="7307"/>
                      <a:pt x="412" y="7227"/>
                    </a:cubicBezTo>
                    <a:cubicBezTo>
                      <a:pt x="2031" y="3597"/>
                      <a:pt x="4822" y="961"/>
                      <a:pt x="8939" y="641"/>
                    </a:cubicBezTo>
                    <a:cubicBezTo>
                      <a:pt x="9343" y="609"/>
                      <a:pt x="9249" y="1"/>
                      <a:pt x="886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23"/>
              <p:cNvSpPr/>
              <p:nvPr/>
            </p:nvSpPr>
            <p:spPr>
              <a:xfrm>
                <a:off x="647422" y="4663743"/>
                <a:ext cx="319740" cy="244719"/>
              </a:xfrm>
              <a:custGeom>
                <a:avLst/>
                <a:gdLst/>
                <a:ahLst/>
                <a:cxnLst/>
                <a:rect l="l" t="t" r="r" b="b"/>
                <a:pathLst>
                  <a:path w="9662" h="7395" extrusionOk="0">
                    <a:moveTo>
                      <a:pt x="9162" y="0"/>
                    </a:moveTo>
                    <a:cubicBezTo>
                      <a:pt x="9152" y="0"/>
                      <a:pt x="9142" y="1"/>
                      <a:pt x="9132" y="1"/>
                    </a:cubicBezTo>
                    <a:cubicBezTo>
                      <a:pt x="4959" y="317"/>
                      <a:pt x="1872" y="3604"/>
                      <a:pt x="67" y="7154"/>
                    </a:cubicBezTo>
                    <a:cubicBezTo>
                      <a:pt x="0" y="7286"/>
                      <a:pt x="124" y="7395"/>
                      <a:pt x="245" y="7395"/>
                    </a:cubicBezTo>
                    <a:cubicBezTo>
                      <a:pt x="298" y="7395"/>
                      <a:pt x="349" y="7375"/>
                      <a:pt x="385" y="7327"/>
                    </a:cubicBezTo>
                    <a:cubicBezTo>
                      <a:pt x="2723" y="4229"/>
                      <a:pt x="5034" y="963"/>
                      <a:pt x="9244" y="659"/>
                    </a:cubicBezTo>
                    <a:cubicBezTo>
                      <a:pt x="9661" y="629"/>
                      <a:pt x="9563" y="0"/>
                      <a:pt x="916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23"/>
              <p:cNvSpPr/>
              <p:nvPr/>
            </p:nvSpPr>
            <p:spPr>
              <a:xfrm>
                <a:off x="585241" y="4582997"/>
                <a:ext cx="320335" cy="251768"/>
              </a:xfrm>
              <a:custGeom>
                <a:avLst/>
                <a:gdLst/>
                <a:ahLst/>
                <a:cxnLst/>
                <a:rect l="l" t="t" r="r" b="b"/>
                <a:pathLst>
                  <a:path w="9680" h="7608" extrusionOk="0">
                    <a:moveTo>
                      <a:pt x="9301" y="1"/>
                    </a:moveTo>
                    <a:cubicBezTo>
                      <a:pt x="9271" y="1"/>
                      <a:pt x="9238" y="5"/>
                      <a:pt x="9204" y="15"/>
                    </a:cubicBezTo>
                    <a:cubicBezTo>
                      <a:pt x="5334" y="1121"/>
                      <a:pt x="1872" y="3705"/>
                      <a:pt x="68" y="7350"/>
                    </a:cubicBezTo>
                    <a:cubicBezTo>
                      <a:pt x="1" y="7487"/>
                      <a:pt x="133" y="7608"/>
                      <a:pt x="260" y="7608"/>
                    </a:cubicBezTo>
                    <a:cubicBezTo>
                      <a:pt x="316" y="7608"/>
                      <a:pt x="370" y="7585"/>
                      <a:pt x="406" y="7531"/>
                    </a:cubicBezTo>
                    <a:cubicBezTo>
                      <a:pt x="2627" y="4241"/>
                      <a:pt x="5479" y="1836"/>
                      <a:pt x="9314" y="666"/>
                    </a:cubicBezTo>
                    <a:cubicBezTo>
                      <a:pt x="9679" y="554"/>
                      <a:pt x="9629" y="1"/>
                      <a:pt x="930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1" name="Google Shape;461;p23"/>
            <p:cNvSpPr/>
            <p:nvPr/>
          </p:nvSpPr>
          <p:spPr>
            <a:xfrm>
              <a:off x="1364603" y="5136171"/>
              <a:ext cx="119166" cy="46296"/>
            </a:xfrm>
            <a:custGeom>
              <a:avLst/>
              <a:gdLst/>
              <a:ahLst/>
              <a:cxnLst/>
              <a:rect l="l" t="t" r="r" b="b"/>
              <a:pathLst>
                <a:path w="3601" h="1399" extrusionOk="0">
                  <a:moveTo>
                    <a:pt x="3358" y="0"/>
                  </a:moveTo>
                  <a:cubicBezTo>
                    <a:pt x="3340" y="0"/>
                    <a:pt x="3320" y="4"/>
                    <a:pt x="3300" y="12"/>
                  </a:cubicBezTo>
                  <a:cubicBezTo>
                    <a:pt x="2275" y="421"/>
                    <a:pt x="1274" y="804"/>
                    <a:pt x="200" y="1066"/>
                  </a:cubicBezTo>
                  <a:cubicBezTo>
                    <a:pt x="0" y="1113"/>
                    <a:pt x="66" y="1399"/>
                    <a:pt x="248" y="1399"/>
                  </a:cubicBezTo>
                  <a:cubicBezTo>
                    <a:pt x="261" y="1399"/>
                    <a:pt x="276" y="1397"/>
                    <a:pt x="290" y="1394"/>
                  </a:cubicBezTo>
                  <a:cubicBezTo>
                    <a:pt x="1364" y="1149"/>
                    <a:pt x="2447" y="830"/>
                    <a:pt x="3439" y="344"/>
                  </a:cubicBezTo>
                  <a:cubicBezTo>
                    <a:pt x="3601" y="264"/>
                    <a:pt x="3515" y="0"/>
                    <a:pt x="335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3"/>
            <p:cNvSpPr/>
            <p:nvPr/>
          </p:nvSpPr>
          <p:spPr>
            <a:xfrm>
              <a:off x="1437505" y="5176610"/>
              <a:ext cx="117842" cy="27599"/>
            </a:xfrm>
            <a:custGeom>
              <a:avLst/>
              <a:gdLst/>
              <a:ahLst/>
              <a:cxnLst/>
              <a:rect l="l" t="t" r="r" b="b"/>
              <a:pathLst>
                <a:path w="3561" h="834" extrusionOk="0">
                  <a:moveTo>
                    <a:pt x="3329" y="1"/>
                  </a:moveTo>
                  <a:cubicBezTo>
                    <a:pt x="3311" y="1"/>
                    <a:pt x="3291" y="4"/>
                    <a:pt x="3270" y="11"/>
                  </a:cubicBezTo>
                  <a:cubicBezTo>
                    <a:pt x="2261" y="346"/>
                    <a:pt x="1258" y="522"/>
                    <a:pt x="193" y="528"/>
                  </a:cubicBezTo>
                  <a:cubicBezTo>
                    <a:pt x="0" y="530"/>
                    <a:pt x="2" y="819"/>
                    <a:pt x="193" y="827"/>
                  </a:cubicBezTo>
                  <a:cubicBezTo>
                    <a:pt x="305" y="831"/>
                    <a:pt x="417" y="834"/>
                    <a:pt x="529" y="834"/>
                  </a:cubicBezTo>
                  <a:cubicBezTo>
                    <a:pt x="1493" y="834"/>
                    <a:pt x="2453" y="674"/>
                    <a:pt x="3365" y="358"/>
                  </a:cubicBezTo>
                  <a:cubicBezTo>
                    <a:pt x="3561" y="289"/>
                    <a:pt x="3505" y="1"/>
                    <a:pt x="33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3" name="Google Shape;463;p23"/>
          <p:cNvGrpSpPr/>
          <p:nvPr/>
        </p:nvGrpSpPr>
        <p:grpSpPr>
          <a:xfrm>
            <a:off x="1631790" y="4252116"/>
            <a:ext cx="1037582" cy="940754"/>
            <a:chOff x="1664354" y="4088694"/>
            <a:chExt cx="1037582" cy="940754"/>
          </a:xfrm>
        </p:grpSpPr>
        <p:grpSp>
          <p:nvGrpSpPr>
            <p:cNvPr id="464" name="Google Shape;464;p23"/>
            <p:cNvGrpSpPr/>
            <p:nvPr/>
          </p:nvGrpSpPr>
          <p:grpSpPr>
            <a:xfrm>
              <a:off x="1664354" y="4088694"/>
              <a:ext cx="1037582" cy="832607"/>
              <a:chOff x="1664354" y="4088694"/>
              <a:chExt cx="1037582" cy="832607"/>
            </a:xfrm>
          </p:grpSpPr>
          <p:sp>
            <p:nvSpPr>
              <p:cNvPr id="465" name="Google Shape;465;p23"/>
              <p:cNvSpPr/>
              <p:nvPr/>
            </p:nvSpPr>
            <p:spPr>
              <a:xfrm>
                <a:off x="2035818" y="4196940"/>
                <a:ext cx="429938" cy="217219"/>
              </a:xfrm>
              <a:custGeom>
                <a:avLst/>
                <a:gdLst/>
                <a:ahLst/>
                <a:cxnLst/>
                <a:rect l="l" t="t" r="r" b="b"/>
                <a:pathLst>
                  <a:path w="12992" h="6564" extrusionOk="0">
                    <a:moveTo>
                      <a:pt x="3639" y="1"/>
                    </a:moveTo>
                    <a:cubicBezTo>
                      <a:pt x="3311" y="1"/>
                      <a:pt x="2981" y="148"/>
                      <a:pt x="2754" y="504"/>
                    </a:cubicBezTo>
                    <a:cubicBezTo>
                      <a:pt x="2252" y="1293"/>
                      <a:pt x="1682" y="1813"/>
                      <a:pt x="869" y="2274"/>
                    </a:cubicBezTo>
                    <a:cubicBezTo>
                      <a:pt x="1" y="2766"/>
                      <a:pt x="295" y="3941"/>
                      <a:pt x="1126" y="4252"/>
                    </a:cubicBezTo>
                    <a:cubicBezTo>
                      <a:pt x="3479" y="5131"/>
                      <a:pt x="5873" y="6070"/>
                      <a:pt x="8357" y="6506"/>
                    </a:cubicBezTo>
                    <a:cubicBezTo>
                      <a:pt x="8578" y="6545"/>
                      <a:pt x="8791" y="6563"/>
                      <a:pt x="8998" y="6563"/>
                    </a:cubicBezTo>
                    <a:cubicBezTo>
                      <a:pt x="10417" y="6563"/>
                      <a:pt x="11511" y="5693"/>
                      <a:pt x="12462" y="4546"/>
                    </a:cubicBezTo>
                    <a:cubicBezTo>
                      <a:pt x="12992" y="3906"/>
                      <a:pt x="12797" y="3014"/>
                      <a:pt x="11984" y="2737"/>
                    </a:cubicBezTo>
                    <a:cubicBezTo>
                      <a:pt x="9954" y="2045"/>
                      <a:pt x="7924" y="1355"/>
                      <a:pt x="5880" y="705"/>
                    </a:cubicBezTo>
                    <a:cubicBezTo>
                      <a:pt x="5449" y="567"/>
                      <a:pt x="4975" y="426"/>
                      <a:pt x="4520" y="386"/>
                    </a:cubicBezTo>
                    <a:cubicBezTo>
                      <a:pt x="4298" y="150"/>
                      <a:pt x="3969" y="1"/>
                      <a:pt x="3639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23"/>
              <p:cNvSpPr/>
              <p:nvPr/>
            </p:nvSpPr>
            <p:spPr>
              <a:xfrm>
                <a:off x="1664354" y="4088694"/>
                <a:ext cx="1037582" cy="832607"/>
              </a:xfrm>
              <a:custGeom>
                <a:avLst/>
                <a:gdLst/>
                <a:ahLst/>
                <a:cxnLst/>
                <a:rect l="l" t="t" r="r" b="b"/>
                <a:pathLst>
                  <a:path w="31354" h="25160" extrusionOk="0">
                    <a:moveTo>
                      <a:pt x="28528" y="1104"/>
                    </a:moveTo>
                    <a:lnTo>
                      <a:pt x="28528" y="1104"/>
                    </a:lnTo>
                    <a:cubicBezTo>
                      <a:pt x="28254" y="1542"/>
                      <a:pt x="28130" y="2055"/>
                      <a:pt x="28144" y="2586"/>
                    </a:cubicBezTo>
                    <a:cubicBezTo>
                      <a:pt x="28148" y="2775"/>
                      <a:pt x="28288" y="2879"/>
                      <a:pt x="28445" y="2879"/>
                    </a:cubicBezTo>
                    <a:cubicBezTo>
                      <a:pt x="28495" y="2879"/>
                      <a:pt x="28547" y="2869"/>
                      <a:pt x="28597" y="2847"/>
                    </a:cubicBezTo>
                    <a:cubicBezTo>
                      <a:pt x="29055" y="2646"/>
                      <a:pt x="29517" y="2516"/>
                      <a:pt x="30017" y="2488"/>
                    </a:cubicBezTo>
                    <a:cubicBezTo>
                      <a:pt x="30060" y="2486"/>
                      <a:pt x="30102" y="2485"/>
                      <a:pt x="30145" y="2485"/>
                    </a:cubicBezTo>
                    <a:cubicBezTo>
                      <a:pt x="30292" y="2485"/>
                      <a:pt x="30437" y="2497"/>
                      <a:pt x="30582" y="2505"/>
                    </a:cubicBezTo>
                    <a:cubicBezTo>
                      <a:pt x="29468" y="3063"/>
                      <a:pt x="28554" y="4193"/>
                      <a:pt x="28046" y="5288"/>
                    </a:cubicBezTo>
                    <a:cubicBezTo>
                      <a:pt x="27059" y="4772"/>
                      <a:pt x="25961" y="4383"/>
                      <a:pt x="25047" y="4034"/>
                    </a:cubicBezTo>
                    <a:cubicBezTo>
                      <a:pt x="25474" y="3417"/>
                      <a:pt x="25858" y="2805"/>
                      <a:pt x="26440" y="2292"/>
                    </a:cubicBezTo>
                    <a:cubicBezTo>
                      <a:pt x="27068" y="1739"/>
                      <a:pt x="27767" y="1392"/>
                      <a:pt x="28528" y="1104"/>
                    </a:cubicBezTo>
                    <a:close/>
                    <a:moveTo>
                      <a:pt x="13590" y="614"/>
                    </a:moveTo>
                    <a:cubicBezTo>
                      <a:pt x="16278" y="1536"/>
                      <a:pt x="18980" y="2393"/>
                      <a:pt x="21627" y="3435"/>
                    </a:cubicBezTo>
                    <a:cubicBezTo>
                      <a:pt x="23227" y="4066"/>
                      <a:pt x="24811" y="4740"/>
                      <a:pt x="26375" y="5457"/>
                    </a:cubicBezTo>
                    <a:cubicBezTo>
                      <a:pt x="27938" y="6173"/>
                      <a:pt x="29845" y="6797"/>
                      <a:pt x="29908" y="8786"/>
                    </a:cubicBezTo>
                    <a:cubicBezTo>
                      <a:pt x="29963" y="10509"/>
                      <a:pt x="28468" y="11995"/>
                      <a:pt x="27436" y="13236"/>
                    </a:cubicBezTo>
                    <a:cubicBezTo>
                      <a:pt x="26505" y="14354"/>
                      <a:pt x="25563" y="15464"/>
                      <a:pt x="24613" y="16567"/>
                    </a:cubicBezTo>
                    <a:cubicBezTo>
                      <a:pt x="22916" y="18533"/>
                      <a:pt x="21179" y="20460"/>
                      <a:pt x="19430" y="22379"/>
                    </a:cubicBezTo>
                    <a:cubicBezTo>
                      <a:pt x="19427" y="22108"/>
                      <a:pt x="19378" y="21838"/>
                      <a:pt x="19285" y="21584"/>
                    </a:cubicBezTo>
                    <a:cubicBezTo>
                      <a:pt x="19100" y="20532"/>
                      <a:pt x="18367" y="19941"/>
                      <a:pt x="17502" y="19377"/>
                    </a:cubicBezTo>
                    <a:cubicBezTo>
                      <a:pt x="15810" y="18271"/>
                      <a:pt x="13961" y="17354"/>
                      <a:pt x="12116" y="16535"/>
                    </a:cubicBezTo>
                    <a:cubicBezTo>
                      <a:pt x="9052" y="15173"/>
                      <a:pt x="5801" y="14032"/>
                      <a:pt x="2471" y="13554"/>
                    </a:cubicBezTo>
                    <a:cubicBezTo>
                      <a:pt x="2433" y="13510"/>
                      <a:pt x="2382" y="13474"/>
                      <a:pt x="2327" y="13455"/>
                    </a:cubicBezTo>
                    <a:cubicBezTo>
                      <a:pt x="6191" y="9287"/>
                      <a:pt x="9769" y="4835"/>
                      <a:pt x="13586" y="621"/>
                    </a:cubicBezTo>
                    <a:cubicBezTo>
                      <a:pt x="13587" y="618"/>
                      <a:pt x="13589" y="615"/>
                      <a:pt x="13590" y="614"/>
                    </a:cubicBezTo>
                    <a:close/>
                    <a:moveTo>
                      <a:pt x="2696" y="14107"/>
                    </a:moveTo>
                    <a:lnTo>
                      <a:pt x="2696" y="14107"/>
                    </a:lnTo>
                    <a:cubicBezTo>
                      <a:pt x="5294" y="14815"/>
                      <a:pt x="7878" y="15499"/>
                      <a:pt x="10383" y="16516"/>
                    </a:cubicBezTo>
                    <a:cubicBezTo>
                      <a:pt x="11941" y="17149"/>
                      <a:pt x="13463" y="17869"/>
                      <a:pt x="14943" y="18671"/>
                    </a:cubicBezTo>
                    <a:cubicBezTo>
                      <a:pt x="16229" y="19368"/>
                      <a:pt x="18404" y="20223"/>
                      <a:pt x="18649" y="21822"/>
                    </a:cubicBezTo>
                    <a:cubicBezTo>
                      <a:pt x="18655" y="21871"/>
                      <a:pt x="18674" y="21917"/>
                      <a:pt x="18703" y="21956"/>
                    </a:cubicBezTo>
                    <a:cubicBezTo>
                      <a:pt x="18965" y="23733"/>
                      <a:pt x="17749" y="24299"/>
                      <a:pt x="16074" y="24299"/>
                    </a:cubicBezTo>
                    <a:cubicBezTo>
                      <a:pt x="13563" y="24299"/>
                      <a:pt x="10020" y="23028"/>
                      <a:pt x="8870" y="22655"/>
                    </a:cubicBezTo>
                    <a:cubicBezTo>
                      <a:pt x="6161" y="21774"/>
                      <a:pt x="3585" y="20622"/>
                      <a:pt x="941" y="19585"/>
                    </a:cubicBezTo>
                    <a:cubicBezTo>
                      <a:pt x="2615" y="18343"/>
                      <a:pt x="3292" y="16087"/>
                      <a:pt x="2696" y="14107"/>
                    </a:cubicBezTo>
                    <a:close/>
                    <a:moveTo>
                      <a:pt x="13646" y="1"/>
                    </a:moveTo>
                    <a:cubicBezTo>
                      <a:pt x="13587" y="1"/>
                      <a:pt x="13529" y="19"/>
                      <a:pt x="13480" y="55"/>
                    </a:cubicBezTo>
                    <a:cubicBezTo>
                      <a:pt x="13429" y="26"/>
                      <a:pt x="13372" y="8"/>
                      <a:pt x="13314" y="8"/>
                    </a:cubicBezTo>
                    <a:cubicBezTo>
                      <a:pt x="13235" y="8"/>
                      <a:pt x="13154" y="40"/>
                      <a:pt x="13082" y="119"/>
                    </a:cubicBezTo>
                    <a:cubicBezTo>
                      <a:pt x="9134" y="4426"/>
                      <a:pt x="5037" y="8772"/>
                      <a:pt x="1566" y="13482"/>
                    </a:cubicBezTo>
                    <a:cubicBezTo>
                      <a:pt x="1425" y="13673"/>
                      <a:pt x="1621" y="13889"/>
                      <a:pt x="1817" y="13889"/>
                    </a:cubicBezTo>
                    <a:cubicBezTo>
                      <a:pt x="1832" y="13889"/>
                      <a:pt x="1847" y="13888"/>
                      <a:pt x="1862" y="13885"/>
                    </a:cubicBezTo>
                    <a:lnTo>
                      <a:pt x="1862" y="13885"/>
                    </a:lnTo>
                    <a:cubicBezTo>
                      <a:pt x="2630" y="15900"/>
                      <a:pt x="1964" y="17976"/>
                      <a:pt x="318" y="19328"/>
                    </a:cubicBezTo>
                    <a:cubicBezTo>
                      <a:pt x="305" y="19340"/>
                      <a:pt x="295" y="19354"/>
                      <a:pt x="286" y="19368"/>
                    </a:cubicBezTo>
                    <a:cubicBezTo>
                      <a:pt x="89" y="19408"/>
                      <a:pt x="1" y="19729"/>
                      <a:pt x="209" y="19847"/>
                    </a:cubicBezTo>
                    <a:cubicBezTo>
                      <a:pt x="4265" y="22145"/>
                      <a:pt x="9011" y="23679"/>
                      <a:pt x="13523" y="24776"/>
                    </a:cubicBezTo>
                    <a:cubicBezTo>
                      <a:pt x="14320" y="24970"/>
                      <a:pt x="15192" y="25159"/>
                      <a:pt x="16039" y="25159"/>
                    </a:cubicBezTo>
                    <a:cubicBezTo>
                      <a:pt x="16887" y="25159"/>
                      <a:pt x="17709" y="24969"/>
                      <a:pt x="18404" y="24402"/>
                    </a:cubicBezTo>
                    <a:cubicBezTo>
                      <a:pt x="18562" y="24271"/>
                      <a:pt x="18706" y="24125"/>
                      <a:pt x="18835" y="23964"/>
                    </a:cubicBezTo>
                    <a:cubicBezTo>
                      <a:pt x="18836" y="23964"/>
                      <a:pt x="18838" y="23964"/>
                      <a:pt x="18840" y="23964"/>
                    </a:cubicBezTo>
                    <a:cubicBezTo>
                      <a:pt x="18936" y="23964"/>
                      <a:pt x="19026" y="23923"/>
                      <a:pt x="19089" y="23852"/>
                    </a:cubicBezTo>
                    <a:cubicBezTo>
                      <a:pt x="21694" y="21077"/>
                      <a:pt x="24212" y="18215"/>
                      <a:pt x="26670" y="15309"/>
                    </a:cubicBezTo>
                    <a:cubicBezTo>
                      <a:pt x="28208" y="13493"/>
                      <a:pt x="31181" y="10863"/>
                      <a:pt x="30686" y="8171"/>
                    </a:cubicBezTo>
                    <a:cubicBezTo>
                      <a:pt x="30479" y="7051"/>
                      <a:pt x="29643" y="6236"/>
                      <a:pt x="28595" y="5599"/>
                    </a:cubicBezTo>
                    <a:cubicBezTo>
                      <a:pt x="28903" y="5008"/>
                      <a:pt x="29248" y="4458"/>
                      <a:pt x="29704" y="3966"/>
                    </a:cubicBezTo>
                    <a:cubicBezTo>
                      <a:pt x="30144" y="3490"/>
                      <a:pt x="30658" y="3126"/>
                      <a:pt x="31144" y="2701"/>
                    </a:cubicBezTo>
                    <a:cubicBezTo>
                      <a:pt x="31211" y="2642"/>
                      <a:pt x="31216" y="2554"/>
                      <a:pt x="31187" y="2478"/>
                    </a:cubicBezTo>
                    <a:cubicBezTo>
                      <a:pt x="31354" y="2419"/>
                      <a:pt x="31343" y="2182"/>
                      <a:pt x="31210" y="2090"/>
                    </a:cubicBezTo>
                    <a:cubicBezTo>
                      <a:pt x="30936" y="1902"/>
                      <a:pt x="30588" y="1828"/>
                      <a:pt x="30219" y="1828"/>
                    </a:cubicBezTo>
                    <a:cubicBezTo>
                      <a:pt x="29726" y="1828"/>
                      <a:pt x="29194" y="1960"/>
                      <a:pt x="28750" y="2127"/>
                    </a:cubicBezTo>
                    <a:cubicBezTo>
                      <a:pt x="28796" y="1693"/>
                      <a:pt x="28965" y="1304"/>
                      <a:pt x="29229" y="922"/>
                    </a:cubicBezTo>
                    <a:cubicBezTo>
                      <a:pt x="29324" y="785"/>
                      <a:pt x="29219" y="643"/>
                      <a:pt x="29087" y="609"/>
                    </a:cubicBezTo>
                    <a:cubicBezTo>
                      <a:pt x="29055" y="478"/>
                      <a:pt x="28943" y="364"/>
                      <a:pt x="28775" y="364"/>
                    </a:cubicBezTo>
                    <a:cubicBezTo>
                      <a:pt x="28754" y="364"/>
                      <a:pt x="28731" y="366"/>
                      <a:pt x="28707" y="370"/>
                    </a:cubicBezTo>
                    <a:cubicBezTo>
                      <a:pt x="27032" y="654"/>
                      <a:pt x="25061" y="2118"/>
                      <a:pt x="24573" y="3848"/>
                    </a:cubicBezTo>
                    <a:cubicBezTo>
                      <a:pt x="24482" y="3812"/>
                      <a:pt x="24387" y="3773"/>
                      <a:pt x="24301" y="3737"/>
                    </a:cubicBezTo>
                    <a:cubicBezTo>
                      <a:pt x="20872" y="2282"/>
                      <a:pt x="17343" y="931"/>
                      <a:pt x="13728" y="13"/>
                    </a:cubicBezTo>
                    <a:cubicBezTo>
                      <a:pt x="13701" y="5"/>
                      <a:pt x="13674" y="1"/>
                      <a:pt x="1364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23"/>
              <p:cNvSpPr/>
              <p:nvPr/>
            </p:nvSpPr>
            <p:spPr>
              <a:xfrm>
                <a:off x="2025592" y="4188303"/>
                <a:ext cx="454625" cy="249815"/>
              </a:xfrm>
              <a:custGeom>
                <a:avLst/>
                <a:gdLst/>
                <a:ahLst/>
                <a:cxnLst/>
                <a:rect l="l" t="t" r="r" b="b"/>
                <a:pathLst>
                  <a:path w="13738" h="7549" extrusionOk="0">
                    <a:moveTo>
                      <a:pt x="3583" y="397"/>
                    </a:moveTo>
                    <a:cubicBezTo>
                      <a:pt x="6805" y="1365"/>
                      <a:pt x="9919" y="2514"/>
                      <a:pt x="13026" y="3801"/>
                    </a:cubicBezTo>
                    <a:cubicBezTo>
                      <a:pt x="12466" y="4366"/>
                      <a:pt x="11954" y="4983"/>
                      <a:pt x="11397" y="5554"/>
                    </a:cubicBezTo>
                    <a:cubicBezTo>
                      <a:pt x="10968" y="5994"/>
                      <a:pt x="10493" y="6413"/>
                      <a:pt x="10095" y="6887"/>
                    </a:cubicBezTo>
                    <a:cubicBezTo>
                      <a:pt x="10051" y="6839"/>
                      <a:pt x="9992" y="6805"/>
                      <a:pt x="9930" y="6789"/>
                    </a:cubicBezTo>
                    <a:cubicBezTo>
                      <a:pt x="6810" y="5965"/>
                      <a:pt x="3753" y="4969"/>
                      <a:pt x="685" y="3974"/>
                    </a:cubicBezTo>
                    <a:cubicBezTo>
                      <a:pt x="1680" y="2856"/>
                      <a:pt x="2687" y="1679"/>
                      <a:pt x="3554" y="460"/>
                    </a:cubicBezTo>
                    <a:cubicBezTo>
                      <a:pt x="3567" y="440"/>
                      <a:pt x="3577" y="419"/>
                      <a:pt x="3583" y="397"/>
                    </a:cubicBezTo>
                    <a:close/>
                    <a:moveTo>
                      <a:pt x="3574" y="1"/>
                    </a:moveTo>
                    <a:cubicBezTo>
                      <a:pt x="3484" y="1"/>
                      <a:pt x="3422" y="63"/>
                      <a:pt x="3397" y="135"/>
                    </a:cubicBezTo>
                    <a:cubicBezTo>
                      <a:pt x="3380" y="131"/>
                      <a:pt x="3362" y="129"/>
                      <a:pt x="3344" y="129"/>
                    </a:cubicBezTo>
                    <a:cubicBezTo>
                      <a:pt x="3290" y="129"/>
                      <a:pt x="3237" y="149"/>
                      <a:pt x="3195" y="184"/>
                    </a:cubicBezTo>
                    <a:cubicBezTo>
                      <a:pt x="2062" y="1181"/>
                      <a:pt x="1023" y="2401"/>
                      <a:pt x="117" y="3608"/>
                    </a:cubicBezTo>
                    <a:cubicBezTo>
                      <a:pt x="0" y="3762"/>
                      <a:pt x="74" y="3937"/>
                      <a:pt x="206" y="4036"/>
                    </a:cubicBezTo>
                    <a:cubicBezTo>
                      <a:pt x="132" y="4179"/>
                      <a:pt x="166" y="4392"/>
                      <a:pt x="359" y="4471"/>
                    </a:cubicBezTo>
                    <a:cubicBezTo>
                      <a:pt x="3400" y="5723"/>
                      <a:pt x="6549" y="6678"/>
                      <a:pt x="9727" y="7516"/>
                    </a:cubicBezTo>
                    <a:cubicBezTo>
                      <a:pt x="9757" y="7524"/>
                      <a:pt x="9788" y="7528"/>
                      <a:pt x="9818" y="7528"/>
                    </a:cubicBezTo>
                    <a:cubicBezTo>
                      <a:pt x="9860" y="7528"/>
                      <a:pt x="9901" y="7520"/>
                      <a:pt x="9940" y="7505"/>
                    </a:cubicBezTo>
                    <a:cubicBezTo>
                      <a:pt x="9985" y="7532"/>
                      <a:pt x="10037" y="7548"/>
                      <a:pt x="10088" y="7548"/>
                    </a:cubicBezTo>
                    <a:cubicBezTo>
                      <a:pt x="10126" y="7548"/>
                      <a:pt x="10163" y="7540"/>
                      <a:pt x="10198" y="7521"/>
                    </a:cubicBezTo>
                    <a:cubicBezTo>
                      <a:pt x="10878" y="7147"/>
                      <a:pt x="11455" y="6531"/>
                      <a:pt x="11997" y="5985"/>
                    </a:cubicBezTo>
                    <a:cubicBezTo>
                      <a:pt x="12553" y="5422"/>
                      <a:pt x="13118" y="4844"/>
                      <a:pt x="13587" y="4205"/>
                    </a:cubicBezTo>
                    <a:cubicBezTo>
                      <a:pt x="13737" y="3997"/>
                      <a:pt x="13582" y="3773"/>
                      <a:pt x="13380" y="3710"/>
                    </a:cubicBezTo>
                    <a:cubicBezTo>
                      <a:pt x="13475" y="3571"/>
                      <a:pt x="13480" y="3358"/>
                      <a:pt x="13302" y="3274"/>
                    </a:cubicBezTo>
                    <a:cubicBezTo>
                      <a:pt x="10214" y="1831"/>
                      <a:pt x="6948" y="751"/>
                      <a:pt x="3624" y="7"/>
                    </a:cubicBezTo>
                    <a:cubicBezTo>
                      <a:pt x="3607" y="3"/>
                      <a:pt x="3590" y="1"/>
                      <a:pt x="357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23"/>
              <p:cNvSpPr/>
              <p:nvPr/>
            </p:nvSpPr>
            <p:spPr>
              <a:xfrm>
                <a:off x="1739838" y="4716261"/>
                <a:ext cx="461210" cy="159671"/>
              </a:xfrm>
              <a:custGeom>
                <a:avLst/>
                <a:gdLst/>
                <a:ahLst/>
                <a:cxnLst/>
                <a:rect l="l" t="t" r="r" b="b"/>
                <a:pathLst>
                  <a:path w="13937" h="4825" extrusionOk="0">
                    <a:moveTo>
                      <a:pt x="215" y="1"/>
                    </a:moveTo>
                    <a:cubicBezTo>
                      <a:pt x="79" y="1"/>
                      <a:pt x="0" y="215"/>
                      <a:pt x="141" y="283"/>
                    </a:cubicBezTo>
                    <a:cubicBezTo>
                      <a:pt x="4325" y="2318"/>
                      <a:pt x="9009" y="3619"/>
                      <a:pt x="13490" y="4815"/>
                    </a:cubicBezTo>
                    <a:cubicBezTo>
                      <a:pt x="13516" y="4822"/>
                      <a:pt x="13541" y="4825"/>
                      <a:pt x="13564" y="4825"/>
                    </a:cubicBezTo>
                    <a:cubicBezTo>
                      <a:pt x="13840" y="4825"/>
                      <a:pt x="13936" y="4384"/>
                      <a:pt x="13631" y="4303"/>
                    </a:cubicBezTo>
                    <a:cubicBezTo>
                      <a:pt x="9081" y="3101"/>
                      <a:pt x="4736" y="1412"/>
                      <a:pt x="258" y="7"/>
                    </a:cubicBezTo>
                    <a:cubicBezTo>
                      <a:pt x="243" y="3"/>
                      <a:pt x="229" y="1"/>
                      <a:pt x="21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23"/>
              <p:cNvSpPr/>
              <p:nvPr/>
            </p:nvSpPr>
            <p:spPr>
              <a:xfrm>
                <a:off x="1771012" y="4676384"/>
                <a:ext cx="280260" cy="110363"/>
              </a:xfrm>
              <a:custGeom>
                <a:avLst/>
                <a:gdLst/>
                <a:ahLst/>
                <a:cxnLst/>
                <a:rect l="l" t="t" r="r" b="b"/>
                <a:pathLst>
                  <a:path w="8469" h="3335" extrusionOk="0">
                    <a:moveTo>
                      <a:pt x="219" y="1"/>
                    </a:moveTo>
                    <a:cubicBezTo>
                      <a:pt x="49" y="1"/>
                      <a:pt x="1" y="263"/>
                      <a:pt x="182" y="332"/>
                    </a:cubicBezTo>
                    <a:cubicBezTo>
                      <a:pt x="2804" y="1338"/>
                      <a:pt x="5437" y="2392"/>
                      <a:pt x="8085" y="3323"/>
                    </a:cubicBezTo>
                    <a:cubicBezTo>
                      <a:pt x="8109" y="3331"/>
                      <a:pt x="8131" y="3335"/>
                      <a:pt x="8153" y="3335"/>
                    </a:cubicBezTo>
                    <a:cubicBezTo>
                      <a:pt x="8353" y="3335"/>
                      <a:pt x="8469" y="3011"/>
                      <a:pt x="8260" y="2912"/>
                    </a:cubicBezTo>
                    <a:cubicBezTo>
                      <a:pt x="5725" y="1716"/>
                      <a:pt x="2965" y="768"/>
                      <a:pt x="271" y="8"/>
                    </a:cubicBezTo>
                    <a:cubicBezTo>
                      <a:pt x="253" y="3"/>
                      <a:pt x="235" y="1"/>
                      <a:pt x="21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1770648" y="4633132"/>
                <a:ext cx="435729" cy="159109"/>
              </a:xfrm>
              <a:custGeom>
                <a:avLst/>
                <a:gdLst/>
                <a:ahLst/>
                <a:cxnLst/>
                <a:rect l="l" t="t" r="r" b="b"/>
                <a:pathLst>
                  <a:path w="13167" h="4808" extrusionOk="0">
                    <a:moveTo>
                      <a:pt x="229" y="0"/>
                    </a:moveTo>
                    <a:cubicBezTo>
                      <a:pt x="57" y="0"/>
                      <a:pt x="1" y="264"/>
                      <a:pt x="187" y="323"/>
                    </a:cubicBezTo>
                    <a:cubicBezTo>
                      <a:pt x="4450" y="1672"/>
                      <a:pt x="8594" y="3201"/>
                      <a:pt x="12769" y="4794"/>
                    </a:cubicBezTo>
                    <a:cubicBezTo>
                      <a:pt x="12794" y="4803"/>
                      <a:pt x="12818" y="4807"/>
                      <a:pt x="12841" y="4807"/>
                    </a:cubicBezTo>
                    <a:cubicBezTo>
                      <a:pt x="13047" y="4807"/>
                      <a:pt x="13166" y="4465"/>
                      <a:pt x="12950" y="4365"/>
                    </a:cubicBezTo>
                    <a:cubicBezTo>
                      <a:pt x="8933" y="2493"/>
                      <a:pt x="4578" y="1047"/>
                      <a:pt x="275" y="6"/>
                    </a:cubicBezTo>
                    <a:cubicBezTo>
                      <a:pt x="259" y="2"/>
                      <a:pt x="244" y="0"/>
                      <a:pt x="2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23"/>
              <p:cNvSpPr/>
              <p:nvPr/>
            </p:nvSpPr>
            <p:spPr>
              <a:xfrm>
                <a:off x="1843186" y="4600007"/>
                <a:ext cx="272318" cy="119729"/>
              </a:xfrm>
              <a:custGeom>
                <a:avLst/>
                <a:gdLst/>
                <a:ahLst/>
                <a:cxnLst/>
                <a:rect l="l" t="t" r="r" b="b"/>
                <a:pathLst>
                  <a:path w="8229" h="3618" extrusionOk="0">
                    <a:moveTo>
                      <a:pt x="213" y="1"/>
                    </a:moveTo>
                    <a:cubicBezTo>
                      <a:pt x="49" y="1"/>
                      <a:pt x="0" y="248"/>
                      <a:pt x="175" y="312"/>
                    </a:cubicBezTo>
                    <a:cubicBezTo>
                      <a:pt x="2797" y="1252"/>
                      <a:pt x="5304" y="2277"/>
                      <a:pt x="7765" y="3588"/>
                    </a:cubicBezTo>
                    <a:cubicBezTo>
                      <a:pt x="7804" y="3609"/>
                      <a:pt x="7843" y="3618"/>
                      <a:pt x="7879" y="3618"/>
                    </a:cubicBezTo>
                    <a:cubicBezTo>
                      <a:pt x="8090" y="3618"/>
                      <a:pt x="8229" y="3308"/>
                      <a:pt x="8003" y="3180"/>
                    </a:cubicBezTo>
                    <a:cubicBezTo>
                      <a:pt x="5593" y="1814"/>
                      <a:pt x="2951" y="673"/>
                      <a:pt x="259" y="7"/>
                    </a:cubicBezTo>
                    <a:cubicBezTo>
                      <a:pt x="243" y="3"/>
                      <a:pt x="228" y="1"/>
                      <a:pt x="21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2" name="Google Shape;472;p23"/>
            <p:cNvGrpSpPr/>
            <p:nvPr/>
          </p:nvGrpSpPr>
          <p:grpSpPr>
            <a:xfrm>
              <a:off x="2242315" y="4930402"/>
              <a:ext cx="155932" cy="99046"/>
              <a:chOff x="2242315" y="4930402"/>
              <a:chExt cx="155932" cy="99046"/>
            </a:xfrm>
          </p:grpSpPr>
          <p:sp>
            <p:nvSpPr>
              <p:cNvPr id="473" name="Google Shape;473;p23"/>
              <p:cNvSpPr/>
              <p:nvPr/>
            </p:nvSpPr>
            <p:spPr>
              <a:xfrm>
                <a:off x="2242315" y="4930402"/>
                <a:ext cx="83856" cy="58508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1768" extrusionOk="0">
                    <a:moveTo>
                      <a:pt x="2324" y="0"/>
                    </a:moveTo>
                    <a:cubicBezTo>
                      <a:pt x="2255" y="0"/>
                      <a:pt x="2186" y="39"/>
                      <a:pt x="2157" y="130"/>
                    </a:cubicBezTo>
                    <a:cubicBezTo>
                      <a:pt x="1887" y="959"/>
                      <a:pt x="1227" y="1495"/>
                      <a:pt x="370" y="1495"/>
                    </a:cubicBezTo>
                    <a:cubicBezTo>
                      <a:pt x="302" y="1495"/>
                      <a:pt x="233" y="1492"/>
                      <a:pt x="163" y="1485"/>
                    </a:cubicBezTo>
                    <a:cubicBezTo>
                      <a:pt x="159" y="1485"/>
                      <a:pt x="155" y="1485"/>
                      <a:pt x="152" y="1485"/>
                    </a:cubicBezTo>
                    <a:cubicBezTo>
                      <a:pt x="24" y="1485"/>
                      <a:pt x="1" y="1696"/>
                      <a:pt x="129" y="1724"/>
                    </a:cubicBezTo>
                    <a:cubicBezTo>
                      <a:pt x="258" y="1753"/>
                      <a:pt x="390" y="1768"/>
                      <a:pt x="523" y="1768"/>
                    </a:cubicBezTo>
                    <a:cubicBezTo>
                      <a:pt x="1417" y="1768"/>
                      <a:pt x="2344" y="1130"/>
                      <a:pt x="2509" y="226"/>
                    </a:cubicBezTo>
                    <a:cubicBezTo>
                      <a:pt x="2534" y="89"/>
                      <a:pt x="2428" y="0"/>
                      <a:pt x="232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23"/>
              <p:cNvSpPr/>
              <p:nvPr/>
            </p:nvSpPr>
            <p:spPr>
              <a:xfrm>
                <a:off x="2304595" y="4969484"/>
                <a:ext cx="93652" cy="59964"/>
              </a:xfrm>
              <a:custGeom>
                <a:avLst/>
                <a:gdLst/>
                <a:ahLst/>
                <a:cxnLst/>
                <a:rect l="l" t="t" r="r" b="b"/>
                <a:pathLst>
                  <a:path w="2830" h="1812" extrusionOk="0">
                    <a:moveTo>
                      <a:pt x="2577" y="0"/>
                    </a:moveTo>
                    <a:cubicBezTo>
                      <a:pt x="2521" y="0"/>
                      <a:pt x="2465" y="28"/>
                      <a:pt x="2428" y="96"/>
                    </a:cubicBezTo>
                    <a:cubicBezTo>
                      <a:pt x="1966" y="938"/>
                      <a:pt x="1175" y="1481"/>
                      <a:pt x="200" y="1502"/>
                    </a:cubicBezTo>
                    <a:cubicBezTo>
                      <a:pt x="1" y="1507"/>
                      <a:pt x="1" y="1811"/>
                      <a:pt x="200" y="1811"/>
                    </a:cubicBezTo>
                    <a:cubicBezTo>
                      <a:pt x="207" y="1811"/>
                      <a:pt x="214" y="1811"/>
                      <a:pt x="221" y="1811"/>
                    </a:cubicBezTo>
                    <a:cubicBezTo>
                      <a:pt x="1269" y="1811"/>
                      <a:pt x="2287" y="1241"/>
                      <a:pt x="2756" y="287"/>
                    </a:cubicBezTo>
                    <a:cubicBezTo>
                      <a:pt x="2830" y="138"/>
                      <a:pt x="2702" y="0"/>
                      <a:pt x="257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75" name="Google Shape;475;p23"/>
          <p:cNvGrpSpPr/>
          <p:nvPr/>
        </p:nvGrpSpPr>
        <p:grpSpPr>
          <a:xfrm>
            <a:off x="3067972" y="4539514"/>
            <a:ext cx="636336" cy="613800"/>
            <a:chOff x="2661531" y="4759645"/>
            <a:chExt cx="636336" cy="613800"/>
          </a:xfrm>
        </p:grpSpPr>
        <p:sp>
          <p:nvSpPr>
            <p:cNvPr id="476" name="Google Shape;476;p23"/>
            <p:cNvSpPr/>
            <p:nvPr/>
          </p:nvSpPr>
          <p:spPr>
            <a:xfrm>
              <a:off x="2661531" y="4759645"/>
              <a:ext cx="526601" cy="606916"/>
            </a:xfrm>
            <a:custGeom>
              <a:avLst/>
              <a:gdLst/>
              <a:ahLst/>
              <a:cxnLst/>
              <a:rect l="l" t="t" r="r" b="b"/>
              <a:pathLst>
                <a:path w="15913" h="18340" extrusionOk="0">
                  <a:moveTo>
                    <a:pt x="6413" y="0"/>
                  </a:moveTo>
                  <a:cubicBezTo>
                    <a:pt x="3152" y="0"/>
                    <a:pt x="187" y="3584"/>
                    <a:pt x="8" y="6636"/>
                  </a:cubicBezTo>
                  <a:cubicBezTo>
                    <a:pt x="0" y="6771"/>
                    <a:pt x="101" y="6850"/>
                    <a:pt x="211" y="6866"/>
                  </a:cubicBezTo>
                  <a:cubicBezTo>
                    <a:pt x="201" y="6993"/>
                    <a:pt x="279" y="7111"/>
                    <a:pt x="400" y="7148"/>
                  </a:cubicBezTo>
                  <a:cubicBezTo>
                    <a:pt x="1273" y="7460"/>
                    <a:pt x="2126" y="7825"/>
                    <a:pt x="2955" y="8241"/>
                  </a:cubicBezTo>
                  <a:cubicBezTo>
                    <a:pt x="3001" y="8265"/>
                    <a:pt x="3051" y="8277"/>
                    <a:pt x="3102" y="8277"/>
                  </a:cubicBezTo>
                  <a:cubicBezTo>
                    <a:pt x="3129" y="8277"/>
                    <a:pt x="3156" y="8274"/>
                    <a:pt x="3183" y="8267"/>
                  </a:cubicBezTo>
                  <a:cubicBezTo>
                    <a:pt x="3189" y="8267"/>
                    <a:pt x="3197" y="8266"/>
                    <a:pt x="3203" y="8264"/>
                  </a:cubicBezTo>
                  <a:cubicBezTo>
                    <a:pt x="3212" y="8263"/>
                    <a:pt x="3221" y="8261"/>
                    <a:pt x="3229" y="8258"/>
                  </a:cubicBezTo>
                  <a:cubicBezTo>
                    <a:pt x="3262" y="8249"/>
                    <a:pt x="3292" y="8232"/>
                    <a:pt x="3314" y="8207"/>
                  </a:cubicBezTo>
                  <a:cubicBezTo>
                    <a:pt x="3457" y="8097"/>
                    <a:pt x="3515" y="7889"/>
                    <a:pt x="3391" y="7742"/>
                  </a:cubicBezTo>
                  <a:cubicBezTo>
                    <a:pt x="3504" y="7207"/>
                    <a:pt x="3934" y="6799"/>
                    <a:pt x="4420" y="6799"/>
                  </a:cubicBezTo>
                  <a:cubicBezTo>
                    <a:pt x="4657" y="6799"/>
                    <a:pt x="4908" y="6896"/>
                    <a:pt x="5142" y="7122"/>
                  </a:cubicBezTo>
                  <a:cubicBezTo>
                    <a:pt x="5918" y="7869"/>
                    <a:pt x="5341" y="8874"/>
                    <a:pt x="4532" y="9252"/>
                  </a:cubicBezTo>
                  <a:cubicBezTo>
                    <a:pt x="4245" y="9386"/>
                    <a:pt x="4400" y="9844"/>
                    <a:pt x="4678" y="9844"/>
                  </a:cubicBezTo>
                  <a:cubicBezTo>
                    <a:pt x="4692" y="9844"/>
                    <a:pt x="4706" y="9843"/>
                    <a:pt x="4720" y="9840"/>
                  </a:cubicBezTo>
                  <a:cubicBezTo>
                    <a:pt x="4757" y="9926"/>
                    <a:pt x="4835" y="9995"/>
                    <a:pt x="4964" y="9998"/>
                  </a:cubicBezTo>
                  <a:cubicBezTo>
                    <a:pt x="6431" y="10041"/>
                    <a:pt x="8444" y="9995"/>
                    <a:pt x="9286" y="11477"/>
                  </a:cubicBezTo>
                  <a:cubicBezTo>
                    <a:pt x="9770" y="12332"/>
                    <a:pt x="9545" y="13398"/>
                    <a:pt x="8580" y="13769"/>
                  </a:cubicBezTo>
                  <a:cubicBezTo>
                    <a:pt x="8352" y="13857"/>
                    <a:pt x="8124" y="13891"/>
                    <a:pt x="7898" y="13891"/>
                  </a:cubicBezTo>
                  <a:cubicBezTo>
                    <a:pt x="7418" y="13891"/>
                    <a:pt x="6943" y="13735"/>
                    <a:pt x="6473" y="13606"/>
                  </a:cubicBezTo>
                  <a:cubicBezTo>
                    <a:pt x="6422" y="13539"/>
                    <a:pt x="6339" y="13500"/>
                    <a:pt x="6260" y="13500"/>
                  </a:cubicBezTo>
                  <a:cubicBezTo>
                    <a:pt x="6218" y="13500"/>
                    <a:pt x="6178" y="13511"/>
                    <a:pt x="6143" y="13534"/>
                  </a:cubicBezTo>
                  <a:cubicBezTo>
                    <a:pt x="6141" y="13534"/>
                    <a:pt x="6139" y="13534"/>
                    <a:pt x="6137" y="13534"/>
                  </a:cubicBezTo>
                  <a:cubicBezTo>
                    <a:pt x="5853" y="13534"/>
                    <a:pt x="5704" y="13916"/>
                    <a:pt x="5966" y="14087"/>
                  </a:cubicBezTo>
                  <a:cubicBezTo>
                    <a:pt x="5774" y="14971"/>
                    <a:pt x="5564" y="15826"/>
                    <a:pt x="5203" y="16669"/>
                  </a:cubicBezTo>
                  <a:cubicBezTo>
                    <a:pt x="5083" y="16949"/>
                    <a:pt x="5323" y="17206"/>
                    <a:pt x="5547" y="17206"/>
                  </a:cubicBezTo>
                  <a:cubicBezTo>
                    <a:pt x="5649" y="17206"/>
                    <a:pt x="5747" y="17152"/>
                    <a:pt x="5806" y="17023"/>
                  </a:cubicBezTo>
                  <a:cubicBezTo>
                    <a:pt x="6188" y="16190"/>
                    <a:pt x="6467" y="15276"/>
                    <a:pt x="6519" y="14352"/>
                  </a:cubicBezTo>
                  <a:cubicBezTo>
                    <a:pt x="6914" y="14498"/>
                    <a:pt x="7342" y="14573"/>
                    <a:pt x="7763" y="14573"/>
                  </a:cubicBezTo>
                  <a:cubicBezTo>
                    <a:pt x="9133" y="14573"/>
                    <a:pt x="10422" y="13785"/>
                    <a:pt x="10236" y="12128"/>
                  </a:cubicBezTo>
                  <a:cubicBezTo>
                    <a:pt x="9988" y="9922"/>
                    <a:pt x="7659" y="9417"/>
                    <a:pt x="5755" y="9417"/>
                  </a:cubicBezTo>
                  <a:cubicBezTo>
                    <a:pt x="5643" y="9417"/>
                    <a:pt x="5533" y="9419"/>
                    <a:pt x="5425" y="9422"/>
                  </a:cubicBezTo>
                  <a:cubicBezTo>
                    <a:pt x="6254" y="8661"/>
                    <a:pt x="6416" y="7293"/>
                    <a:pt x="5382" y="6533"/>
                  </a:cubicBezTo>
                  <a:cubicBezTo>
                    <a:pt x="5109" y="6333"/>
                    <a:pt x="4787" y="6243"/>
                    <a:pt x="4465" y="6243"/>
                  </a:cubicBezTo>
                  <a:cubicBezTo>
                    <a:pt x="3720" y="6243"/>
                    <a:pt x="2979" y="6729"/>
                    <a:pt x="2873" y="7448"/>
                  </a:cubicBezTo>
                  <a:cubicBezTo>
                    <a:pt x="2135" y="7085"/>
                    <a:pt x="1342" y="6792"/>
                    <a:pt x="547" y="6615"/>
                  </a:cubicBezTo>
                  <a:cubicBezTo>
                    <a:pt x="532" y="6612"/>
                    <a:pt x="515" y="6612"/>
                    <a:pt x="498" y="6612"/>
                  </a:cubicBezTo>
                  <a:cubicBezTo>
                    <a:pt x="1111" y="4218"/>
                    <a:pt x="3050" y="1378"/>
                    <a:pt x="5607" y="877"/>
                  </a:cubicBezTo>
                  <a:cubicBezTo>
                    <a:pt x="5875" y="825"/>
                    <a:pt x="6145" y="799"/>
                    <a:pt x="6411" y="799"/>
                  </a:cubicBezTo>
                  <a:cubicBezTo>
                    <a:pt x="7774" y="799"/>
                    <a:pt x="9054" y="1485"/>
                    <a:pt x="9596" y="2830"/>
                  </a:cubicBezTo>
                  <a:cubicBezTo>
                    <a:pt x="10308" y="4591"/>
                    <a:pt x="9268" y="5867"/>
                    <a:pt x="8167" y="7111"/>
                  </a:cubicBezTo>
                  <a:cubicBezTo>
                    <a:pt x="7938" y="7370"/>
                    <a:pt x="8171" y="7715"/>
                    <a:pt x="8432" y="7715"/>
                  </a:cubicBezTo>
                  <a:cubicBezTo>
                    <a:pt x="8447" y="7715"/>
                    <a:pt x="8462" y="7714"/>
                    <a:pt x="8477" y="7711"/>
                  </a:cubicBezTo>
                  <a:cubicBezTo>
                    <a:pt x="8493" y="7714"/>
                    <a:pt x="8508" y="7716"/>
                    <a:pt x="8524" y="7716"/>
                  </a:cubicBezTo>
                  <a:cubicBezTo>
                    <a:pt x="8546" y="7716"/>
                    <a:pt x="8569" y="7712"/>
                    <a:pt x="8591" y="7705"/>
                  </a:cubicBezTo>
                  <a:cubicBezTo>
                    <a:pt x="9118" y="7540"/>
                    <a:pt x="9645" y="7462"/>
                    <a:pt x="10156" y="7462"/>
                  </a:cubicBezTo>
                  <a:cubicBezTo>
                    <a:pt x="13306" y="7462"/>
                    <a:pt x="15848" y="10406"/>
                    <a:pt x="14279" y="13740"/>
                  </a:cubicBezTo>
                  <a:cubicBezTo>
                    <a:pt x="13035" y="16386"/>
                    <a:pt x="10978" y="17479"/>
                    <a:pt x="8514" y="17479"/>
                  </a:cubicBezTo>
                  <a:cubicBezTo>
                    <a:pt x="7742" y="17479"/>
                    <a:pt x="6929" y="17371"/>
                    <a:pt x="6088" y="17170"/>
                  </a:cubicBezTo>
                  <a:cubicBezTo>
                    <a:pt x="6055" y="17162"/>
                    <a:pt x="6023" y="17159"/>
                    <a:pt x="5993" y="17159"/>
                  </a:cubicBezTo>
                  <a:cubicBezTo>
                    <a:pt x="5609" y="17159"/>
                    <a:pt x="5475" y="17754"/>
                    <a:pt x="5894" y="17872"/>
                  </a:cubicBezTo>
                  <a:cubicBezTo>
                    <a:pt x="6868" y="18146"/>
                    <a:pt x="7898" y="18339"/>
                    <a:pt x="8910" y="18339"/>
                  </a:cubicBezTo>
                  <a:cubicBezTo>
                    <a:pt x="10134" y="18339"/>
                    <a:pt x="11331" y="18057"/>
                    <a:pt x="12371" y="17291"/>
                  </a:cubicBezTo>
                  <a:cubicBezTo>
                    <a:pt x="13878" y="16184"/>
                    <a:pt x="15236" y="14273"/>
                    <a:pt x="15488" y="12395"/>
                  </a:cubicBezTo>
                  <a:cubicBezTo>
                    <a:pt x="15913" y="9217"/>
                    <a:pt x="13365" y="6756"/>
                    <a:pt x="10508" y="6756"/>
                  </a:cubicBezTo>
                  <a:cubicBezTo>
                    <a:pt x="10101" y="6756"/>
                    <a:pt x="9688" y="6805"/>
                    <a:pt x="9277" y="6910"/>
                  </a:cubicBezTo>
                  <a:cubicBezTo>
                    <a:pt x="10125" y="5875"/>
                    <a:pt x="10775" y="4712"/>
                    <a:pt x="10510" y="3302"/>
                  </a:cubicBezTo>
                  <a:cubicBezTo>
                    <a:pt x="10208" y="1689"/>
                    <a:pt x="8934" y="442"/>
                    <a:pt x="7341" y="99"/>
                  </a:cubicBezTo>
                  <a:cubicBezTo>
                    <a:pt x="7030" y="32"/>
                    <a:pt x="6720" y="0"/>
                    <a:pt x="64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3"/>
            <p:cNvSpPr/>
            <p:nvPr/>
          </p:nvSpPr>
          <p:spPr>
            <a:xfrm>
              <a:off x="3141173" y="5288794"/>
              <a:ext cx="74193" cy="84651"/>
            </a:xfrm>
            <a:custGeom>
              <a:avLst/>
              <a:gdLst/>
              <a:ahLst/>
              <a:cxnLst/>
              <a:rect l="l" t="t" r="r" b="b"/>
              <a:pathLst>
                <a:path w="2242" h="2558" extrusionOk="0">
                  <a:moveTo>
                    <a:pt x="2065" y="0"/>
                  </a:moveTo>
                  <a:cubicBezTo>
                    <a:pt x="1994" y="0"/>
                    <a:pt x="1922" y="37"/>
                    <a:pt x="1902" y="117"/>
                  </a:cubicBezTo>
                  <a:cubicBezTo>
                    <a:pt x="1658" y="1076"/>
                    <a:pt x="1098" y="1886"/>
                    <a:pt x="156" y="2265"/>
                  </a:cubicBezTo>
                  <a:cubicBezTo>
                    <a:pt x="1" y="2326"/>
                    <a:pt x="40" y="2558"/>
                    <a:pt x="181" y="2558"/>
                  </a:cubicBezTo>
                  <a:cubicBezTo>
                    <a:pt x="197" y="2558"/>
                    <a:pt x="215" y="2555"/>
                    <a:pt x="234" y="2548"/>
                  </a:cubicBezTo>
                  <a:cubicBezTo>
                    <a:pt x="1274" y="2177"/>
                    <a:pt x="2104" y="1280"/>
                    <a:pt x="2230" y="162"/>
                  </a:cubicBezTo>
                  <a:cubicBezTo>
                    <a:pt x="2241" y="58"/>
                    <a:pt x="2154" y="0"/>
                    <a:pt x="20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3"/>
            <p:cNvSpPr/>
            <p:nvPr/>
          </p:nvSpPr>
          <p:spPr>
            <a:xfrm>
              <a:off x="3220761" y="5295379"/>
              <a:ext cx="77106" cy="76973"/>
            </a:xfrm>
            <a:custGeom>
              <a:avLst/>
              <a:gdLst/>
              <a:ahLst/>
              <a:cxnLst/>
              <a:rect l="l" t="t" r="r" b="b"/>
              <a:pathLst>
                <a:path w="2330" h="2326" extrusionOk="0">
                  <a:moveTo>
                    <a:pt x="2062" y="1"/>
                  </a:moveTo>
                  <a:cubicBezTo>
                    <a:pt x="2001" y="1"/>
                    <a:pt x="1940" y="29"/>
                    <a:pt x="1898" y="96"/>
                  </a:cubicBezTo>
                  <a:cubicBezTo>
                    <a:pt x="1413" y="862"/>
                    <a:pt x="852" y="1507"/>
                    <a:pt x="123" y="2049"/>
                  </a:cubicBezTo>
                  <a:cubicBezTo>
                    <a:pt x="0" y="2141"/>
                    <a:pt x="70" y="2325"/>
                    <a:pt x="193" y="2325"/>
                  </a:cubicBezTo>
                  <a:cubicBezTo>
                    <a:pt x="217" y="2325"/>
                    <a:pt x="243" y="2318"/>
                    <a:pt x="270" y="2302"/>
                  </a:cubicBezTo>
                  <a:cubicBezTo>
                    <a:pt x="1073" y="1813"/>
                    <a:pt x="1780" y="1118"/>
                    <a:pt x="2241" y="297"/>
                  </a:cubicBezTo>
                  <a:cubicBezTo>
                    <a:pt x="2329" y="141"/>
                    <a:pt x="2197" y="1"/>
                    <a:pt x="206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9" name="Google Shape;479;p23"/>
          <p:cNvGrpSpPr/>
          <p:nvPr/>
        </p:nvGrpSpPr>
        <p:grpSpPr>
          <a:xfrm>
            <a:off x="3922553" y="4266451"/>
            <a:ext cx="1065612" cy="1051580"/>
            <a:chOff x="3260869" y="4155210"/>
            <a:chExt cx="1065612" cy="1051580"/>
          </a:xfrm>
        </p:grpSpPr>
        <p:grpSp>
          <p:nvGrpSpPr>
            <p:cNvPr id="480" name="Google Shape;480;p23"/>
            <p:cNvGrpSpPr/>
            <p:nvPr/>
          </p:nvGrpSpPr>
          <p:grpSpPr>
            <a:xfrm>
              <a:off x="3260869" y="4155210"/>
              <a:ext cx="1065612" cy="1051580"/>
              <a:chOff x="3260869" y="4155210"/>
              <a:chExt cx="1065612" cy="1051580"/>
            </a:xfrm>
          </p:grpSpPr>
          <p:sp>
            <p:nvSpPr>
              <p:cNvPr id="481" name="Google Shape;481;p23"/>
              <p:cNvSpPr/>
              <p:nvPr/>
            </p:nvSpPr>
            <p:spPr>
              <a:xfrm>
                <a:off x="3260869" y="4155210"/>
                <a:ext cx="1065612" cy="1051580"/>
              </a:xfrm>
              <a:custGeom>
                <a:avLst/>
                <a:gdLst/>
                <a:ahLst/>
                <a:cxnLst/>
                <a:rect l="l" t="t" r="r" b="b"/>
                <a:pathLst>
                  <a:path w="32201" h="31777" extrusionOk="0">
                    <a:moveTo>
                      <a:pt x="16276" y="824"/>
                    </a:moveTo>
                    <a:cubicBezTo>
                      <a:pt x="16873" y="824"/>
                      <a:pt x="17436" y="900"/>
                      <a:pt x="17911" y="1112"/>
                    </a:cubicBezTo>
                    <a:cubicBezTo>
                      <a:pt x="17554" y="1518"/>
                      <a:pt x="17208" y="1932"/>
                      <a:pt x="16861" y="2345"/>
                    </a:cubicBezTo>
                    <a:lnTo>
                      <a:pt x="16243" y="3081"/>
                    </a:lnTo>
                    <a:cubicBezTo>
                      <a:pt x="15990" y="3383"/>
                      <a:pt x="15868" y="3721"/>
                      <a:pt x="15544" y="3721"/>
                    </a:cubicBezTo>
                    <a:cubicBezTo>
                      <a:pt x="15495" y="3721"/>
                      <a:pt x="15441" y="3713"/>
                      <a:pt x="15382" y="3696"/>
                    </a:cubicBezTo>
                    <a:cubicBezTo>
                      <a:pt x="14860" y="3548"/>
                      <a:pt x="14324" y="2832"/>
                      <a:pt x="13924" y="2474"/>
                    </a:cubicBezTo>
                    <a:cubicBezTo>
                      <a:pt x="13474" y="2068"/>
                      <a:pt x="13023" y="1664"/>
                      <a:pt x="12571" y="1261"/>
                    </a:cubicBezTo>
                    <a:cubicBezTo>
                      <a:pt x="13626" y="1156"/>
                      <a:pt x="15026" y="824"/>
                      <a:pt x="16276" y="824"/>
                    </a:cubicBezTo>
                    <a:close/>
                    <a:moveTo>
                      <a:pt x="12107" y="1497"/>
                    </a:moveTo>
                    <a:cubicBezTo>
                      <a:pt x="12784" y="2194"/>
                      <a:pt x="13464" y="2884"/>
                      <a:pt x="14147" y="3574"/>
                    </a:cubicBezTo>
                    <a:cubicBezTo>
                      <a:pt x="14469" y="3895"/>
                      <a:pt x="14978" y="4653"/>
                      <a:pt x="15511" y="4678"/>
                    </a:cubicBezTo>
                    <a:cubicBezTo>
                      <a:pt x="15519" y="4678"/>
                      <a:pt x="15528" y="4679"/>
                      <a:pt x="15537" y="4679"/>
                    </a:cubicBezTo>
                    <a:cubicBezTo>
                      <a:pt x="15956" y="4679"/>
                      <a:pt x="16222" y="4247"/>
                      <a:pt x="16462" y="3973"/>
                    </a:cubicBezTo>
                    <a:cubicBezTo>
                      <a:pt x="17166" y="3174"/>
                      <a:pt x="17863" y="2355"/>
                      <a:pt x="18529" y="1520"/>
                    </a:cubicBezTo>
                    <a:cubicBezTo>
                      <a:pt x="20049" y="2881"/>
                      <a:pt x="21302" y="4787"/>
                      <a:pt x="22645" y="6323"/>
                    </a:cubicBezTo>
                    <a:cubicBezTo>
                      <a:pt x="23999" y="7870"/>
                      <a:pt x="25365" y="9404"/>
                      <a:pt x="26748" y="10927"/>
                    </a:cubicBezTo>
                    <a:cubicBezTo>
                      <a:pt x="27115" y="11331"/>
                      <a:pt x="30090" y="14523"/>
                      <a:pt x="31378" y="15704"/>
                    </a:cubicBezTo>
                    <a:lnTo>
                      <a:pt x="31336" y="15748"/>
                    </a:lnTo>
                    <a:cubicBezTo>
                      <a:pt x="31255" y="15836"/>
                      <a:pt x="31222" y="15957"/>
                      <a:pt x="31246" y="16075"/>
                    </a:cubicBezTo>
                    <a:cubicBezTo>
                      <a:pt x="27250" y="21680"/>
                      <a:pt x="21393" y="25437"/>
                      <a:pt x="17142" y="30795"/>
                    </a:cubicBezTo>
                    <a:lnTo>
                      <a:pt x="9052" y="21823"/>
                    </a:lnTo>
                    <a:cubicBezTo>
                      <a:pt x="6297" y="18769"/>
                      <a:pt x="3651" y="15517"/>
                      <a:pt x="636" y="12714"/>
                    </a:cubicBezTo>
                    <a:cubicBezTo>
                      <a:pt x="654" y="12705"/>
                      <a:pt x="673" y="12694"/>
                      <a:pt x="689" y="12682"/>
                    </a:cubicBezTo>
                    <a:cubicBezTo>
                      <a:pt x="2817" y="10745"/>
                      <a:pt x="4894" y="8749"/>
                      <a:pt x="6954" y="6738"/>
                    </a:cubicBezTo>
                    <a:cubicBezTo>
                      <a:pt x="8635" y="5098"/>
                      <a:pt x="10712" y="3436"/>
                      <a:pt x="12107" y="1497"/>
                    </a:cubicBezTo>
                    <a:close/>
                    <a:moveTo>
                      <a:pt x="16705" y="1"/>
                    </a:moveTo>
                    <a:cubicBezTo>
                      <a:pt x="15281" y="1"/>
                      <a:pt x="13554" y="491"/>
                      <a:pt x="12398" y="687"/>
                    </a:cubicBezTo>
                    <a:cubicBezTo>
                      <a:pt x="12371" y="670"/>
                      <a:pt x="12340" y="661"/>
                      <a:pt x="12308" y="661"/>
                    </a:cubicBezTo>
                    <a:cubicBezTo>
                      <a:pt x="12274" y="661"/>
                      <a:pt x="12240" y="671"/>
                      <a:pt x="12210" y="691"/>
                    </a:cubicBezTo>
                    <a:cubicBezTo>
                      <a:pt x="10060" y="2119"/>
                      <a:pt x="8278" y="4415"/>
                      <a:pt x="6431" y="6217"/>
                    </a:cubicBezTo>
                    <a:cubicBezTo>
                      <a:pt x="4371" y="8228"/>
                      <a:pt x="2272" y="10195"/>
                      <a:pt x="179" y="12172"/>
                    </a:cubicBezTo>
                    <a:cubicBezTo>
                      <a:pt x="0" y="12341"/>
                      <a:pt x="60" y="12558"/>
                      <a:pt x="204" y="12682"/>
                    </a:cubicBezTo>
                    <a:cubicBezTo>
                      <a:pt x="144" y="12748"/>
                      <a:pt x="143" y="12849"/>
                      <a:pt x="199" y="12918"/>
                    </a:cubicBezTo>
                    <a:cubicBezTo>
                      <a:pt x="2638" y="16166"/>
                      <a:pt x="5546" y="19090"/>
                      <a:pt x="8263" y="22103"/>
                    </a:cubicBezTo>
                    <a:lnTo>
                      <a:pt x="16883" y="31661"/>
                    </a:lnTo>
                    <a:cubicBezTo>
                      <a:pt x="16955" y="31742"/>
                      <a:pt x="17043" y="31776"/>
                      <a:pt x="17131" y="31776"/>
                    </a:cubicBezTo>
                    <a:cubicBezTo>
                      <a:pt x="17267" y="31776"/>
                      <a:pt x="17405" y="31696"/>
                      <a:pt x="17491" y="31583"/>
                    </a:cubicBezTo>
                    <a:cubicBezTo>
                      <a:pt x="21727" y="26056"/>
                      <a:pt x="28230" y="22455"/>
                      <a:pt x="31879" y="16456"/>
                    </a:cubicBezTo>
                    <a:cubicBezTo>
                      <a:pt x="31885" y="16456"/>
                      <a:pt x="31889" y="16456"/>
                      <a:pt x="31897" y="16454"/>
                    </a:cubicBezTo>
                    <a:cubicBezTo>
                      <a:pt x="32067" y="16430"/>
                      <a:pt x="32174" y="16237"/>
                      <a:pt x="32180" y="16082"/>
                    </a:cubicBezTo>
                    <a:cubicBezTo>
                      <a:pt x="32200" y="15552"/>
                      <a:pt x="31817" y="15289"/>
                      <a:pt x="31473" y="14914"/>
                    </a:cubicBezTo>
                    <a:cubicBezTo>
                      <a:pt x="30543" y="13906"/>
                      <a:pt x="29604" y="12909"/>
                      <a:pt x="28679" y="11898"/>
                    </a:cubicBezTo>
                    <a:cubicBezTo>
                      <a:pt x="26751" y="9793"/>
                      <a:pt x="24847" y="7666"/>
                      <a:pt x="22968" y="5517"/>
                    </a:cubicBezTo>
                    <a:cubicBezTo>
                      <a:pt x="22064" y="4487"/>
                      <a:pt x="21167" y="3451"/>
                      <a:pt x="20274" y="2413"/>
                    </a:cubicBezTo>
                    <a:cubicBezTo>
                      <a:pt x="19676" y="1717"/>
                      <a:pt x="19064" y="707"/>
                      <a:pt x="18212" y="285"/>
                    </a:cubicBezTo>
                    <a:cubicBezTo>
                      <a:pt x="17795" y="79"/>
                      <a:pt x="17274" y="1"/>
                      <a:pt x="167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23"/>
              <p:cNvSpPr/>
              <p:nvPr/>
            </p:nvSpPr>
            <p:spPr>
              <a:xfrm>
                <a:off x="3412631" y="4384608"/>
                <a:ext cx="250146" cy="242800"/>
              </a:xfrm>
              <a:custGeom>
                <a:avLst/>
                <a:gdLst/>
                <a:ahLst/>
                <a:cxnLst/>
                <a:rect l="l" t="t" r="r" b="b"/>
                <a:pathLst>
                  <a:path w="7559" h="7337" extrusionOk="0">
                    <a:moveTo>
                      <a:pt x="7112" y="1"/>
                    </a:moveTo>
                    <a:cubicBezTo>
                      <a:pt x="7043" y="1"/>
                      <a:pt x="6972" y="25"/>
                      <a:pt x="6907" y="83"/>
                    </a:cubicBezTo>
                    <a:cubicBezTo>
                      <a:pt x="4539" y="2209"/>
                      <a:pt x="2103" y="4508"/>
                      <a:pt x="119" y="7003"/>
                    </a:cubicBezTo>
                    <a:cubicBezTo>
                      <a:pt x="0" y="7152"/>
                      <a:pt x="115" y="7337"/>
                      <a:pt x="261" y="7337"/>
                    </a:cubicBezTo>
                    <a:cubicBezTo>
                      <a:pt x="305" y="7337"/>
                      <a:pt x="352" y="7320"/>
                      <a:pt x="396" y="7280"/>
                    </a:cubicBezTo>
                    <a:cubicBezTo>
                      <a:pt x="2793" y="5137"/>
                      <a:pt x="5040" y="2763"/>
                      <a:pt x="7339" y="514"/>
                    </a:cubicBezTo>
                    <a:cubicBezTo>
                      <a:pt x="7558" y="299"/>
                      <a:pt x="7352" y="1"/>
                      <a:pt x="711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23"/>
              <p:cNvSpPr/>
              <p:nvPr/>
            </p:nvSpPr>
            <p:spPr>
              <a:xfrm>
                <a:off x="3509923" y="4364918"/>
                <a:ext cx="413027" cy="344261"/>
              </a:xfrm>
              <a:custGeom>
                <a:avLst/>
                <a:gdLst/>
                <a:ahLst/>
                <a:cxnLst/>
                <a:rect l="l" t="t" r="r" b="b"/>
                <a:pathLst>
                  <a:path w="12481" h="10403" extrusionOk="0">
                    <a:moveTo>
                      <a:pt x="11998" y="1"/>
                    </a:moveTo>
                    <a:cubicBezTo>
                      <a:pt x="11928" y="1"/>
                      <a:pt x="11855" y="24"/>
                      <a:pt x="11789" y="79"/>
                    </a:cubicBezTo>
                    <a:cubicBezTo>
                      <a:pt x="7868" y="3351"/>
                      <a:pt x="3903" y="6627"/>
                      <a:pt x="146" y="10087"/>
                    </a:cubicBezTo>
                    <a:cubicBezTo>
                      <a:pt x="0" y="10222"/>
                      <a:pt x="135" y="10403"/>
                      <a:pt x="290" y="10403"/>
                    </a:cubicBezTo>
                    <a:cubicBezTo>
                      <a:pt x="333" y="10403"/>
                      <a:pt x="377" y="10389"/>
                      <a:pt x="417" y="10358"/>
                    </a:cubicBezTo>
                    <a:cubicBezTo>
                      <a:pt x="4459" y="7223"/>
                      <a:pt x="8352" y="3853"/>
                      <a:pt x="12236" y="527"/>
                    </a:cubicBezTo>
                    <a:cubicBezTo>
                      <a:pt x="12481" y="317"/>
                      <a:pt x="12256" y="1"/>
                      <a:pt x="119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23"/>
              <p:cNvSpPr/>
              <p:nvPr/>
            </p:nvSpPr>
            <p:spPr>
              <a:xfrm>
                <a:off x="3598644" y="4439773"/>
                <a:ext cx="398467" cy="361172"/>
              </a:xfrm>
              <a:custGeom>
                <a:avLst/>
                <a:gdLst/>
                <a:ahLst/>
                <a:cxnLst/>
                <a:rect l="l" t="t" r="r" b="b"/>
                <a:pathLst>
                  <a:path w="12041" h="10914" extrusionOk="0">
                    <a:moveTo>
                      <a:pt x="11581" y="1"/>
                    </a:moveTo>
                    <a:cubicBezTo>
                      <a:pt x="11511" y="1"/>
                      <a:pt x="11437" y="25"/>
                      <a:pt x="11370" y="83"/>
                    </a:cubicBezTo>
                    <a:cubicBezTo>
                      <a:pt x="9416" y="1764"/>
                      <a:pt x="7560" y="3572"/>
                      <a:pt x="5668" y="5325"/>
                    </a:cubicBezTo>
                    <a:cubicBezTo>
                      <a:pt x="3796" y="7060"/>
                      <a:pt x="1720" y="8725"/>
                      <a:pt x="75" y="10678"/>
                    </a:cubicBezTo>
                    <a:cubicBezTo>
                      <a:pt x="1" y="10766"/>
                      <a:pt x="67" y="10914"/>
                      <a:pt x="167" y="10914"/>
                    </a:cubicBezTo>
                    <a:cubicBezTo>
                      <a:pt x="189" y="10914"/>
                      <a:pt x="213" y="10906"/>
                      <a:pt x="237" y="10889"/>
                    </a:cubicBezTo>
                    <a:cubicBezTo>
                      <a:pt x="2247" y="9476"/>
                      <a:pt x="4014" y="7636"/>
                      <a:pt x="5832" y="5988"/>
                    </a:cubicBezTo>
                    <a:cubicBezTo>
                      <a:pt x="7831" y="4176"/>
                      <a:pt x="9885" y="2409"/>
                      <a:pt x="11814" y="525"/>
                    </a:cubicBezTo>
                    <a:cubicBezTo>
                      <a:pt x="12041" y="303"/>
                      <a:pt x="11829" y="1"/>
                      <a:pt x="1158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23"/>
              <p:cNvSpPr/>
              <p:nvPr/>
            </p:nvSpPr>
            <p:spPr>
              <a:xfrm>
                <a:off x="3701264" y="4530512"/>
                <a:ext cx="379505" cy="352832"/>
              </a:xfrm>
              <a:custGeom>
                <a:avLst/>
                <a:gdLst/>
                <a:ahLst/>
                <a:cxnLst/>
                <a:rect l="l" t="t" r="r" b="b"/>
                <a:pathLst>
                  <a:path w="11468" h="10662" extrusionOk="0">
                    <a:moveTo>
                      <a:pt x="10990" y="1"/>
                    </a:moveTo>
                    <a:cubicBezTo>
                      <a:pt x="10919" y="1"/>
                      <a:pt x="10844" y="26"/>
                      <a:pt x="10776" y="84"/>
                    </a:cubicBezTo>
                    <a:cubicBezTo>
                      <a:pt x="7058" y="3254"/>
                      <a:pt x="3526" y="6737"/>
                      <a:pt x="158" y="10273"/>
                    </a:cubicBezTo>
                    <a:cubicBezTo>
                      <a:pt x="0" y="10438"/>
                      <a:pt x="151" y="10662"/>
                      <a:pt x="326" y="10662"/>
                    </a:cubicBezTo>
                    <a:cubicBezTo>
                      <a:pt x="378" y="10662"/>
                      <a:pt x="431" y="10642"/>
                      <a:pt x="480" y="10596"/>
                    </a:cubicBezTo>
                    <a:cubicBezTo>
                      <a:pt x="4036" y="7213"/>
                      <a:pt x="7666" y="3910"/>
                      <a:pt x="11230" y="537"/>
                    </a:cubicBezTo>
                    <a:cubicBezTo>
                      <a:pt x="11468" y="313"/>
                      <a:pt x="11246" y="1"/>
                      <a:pt x="109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23"/>
              <p:cNvSpPr/>
              <p:nvPr/>
            </p:nvSpPr>
            <p:spPr>
              <a:xfrm>
                <a:off x="3803520" y="4626150"/>
                <a:ext cx="361866" cy="345320"/>
              </a:xfrm>
              <a:custGeom>
                <a:avLst/>
                <a:gdLst/>
                <a:ahLst/>
                <a:cxnLst/>
                <a:rect l="l" t="t" r="r" b="b"/>
                <a:pathLst>
                  <a:path w="10935" h="10435" extrusionOk="0">
                    <a:moveTo>
                      <a:pt x="10476" y="1"/>
                    </a:moveTo>
                    <a:cubicBezTo>
                      <a:pt x="10207" y="1"/>
                      <a:pt x="9988" y="323"/>
                      <a:pt x="10226" y="555"/>
                    </a:cubicBezTo>
                    <a:cubicBezTo>
                      <a:pt x="10225" y="555"/>
                      <a:pt x="10223" y="554"/>
                      <a:pt x="10221" y="554"/>
                    </a:cubicBezTo>
                    <a:cubicBezTo>
                      <a:pt x="9960" y="554"/>
                      <a:pt x="980" y="9294"/>
                      <a:pt x="146" y="10102"/>
                    </a:cubicBezTo>
                    <a:cubicBezTo>
                      <a:pt x="1" y="10243"/>
                      <a:pt x="136" y="10435"/>
                      <a:pt x="295" y="10435"/>
                    </a:cubicBezTo>
                    <a:cubicBezTo>
                      <a:pt x="339" y="10435"/>
                      <a:pt x="386" y="10420"/>
                      <a:pt x="428" y="10384"/>
                    </a:cubicBezTo>
                    <a:cubicBezTo>
                      <a:pt x="2474" y="8633"/>
                      <a:pt x="4449" y="6797"/>
                      <a:pt x="6414" y="4956"/>
                    </a:cubicBezTo>
                    <a:cubicBezTo>
                      <a:pt x="7353" y="4075"/>
                      <a:pt x="8288" y="3190"/>
                      <a:pt x="9218" y="2300"/>
                    </a:cubicBezTo>
                    <a:cubicBezTo>
                      <a:pt x="9785" y="1758"/>
                      <a:pt x="10653" y="1251"/>
                      <a:pt x="10892" y="482"/>
                    </a:cubicBezTo>
                    <a:cubicBezTo>
                      <a:pt x="10935" y="344"/>
                      <a:pt x="10866" y="153"/>
                      <a:pt x="10731" y="87"/>
                    </a:cubicBezTo>
                    <a:lnTo>
                      <a:pt x="10627" y="36"/>
                    </a:lnTo>
                    <a:cubicBezTo>
                      <a:pt x="10577" y="12"/>
                      <a:pt x="10525" y="1"/>
                      <a:pt x="104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87" name="Google Shape;487;p23"/>
            <p:cNvSpPr/>
            <p:nvPr/>
          </p:nvSpPr>
          <p:spPr>
            <a:xfrm>
              <a:off x="3992710" y="4206570"/>
              <a:ext cx="70950" cy="81573"/>
            </a:xfrm>
            <a:custGeom>
              <a:avLst/>
              <a:gdLst/>
              <a:ahLst/>
              <a:cxnLst/>
              <a:rect l="l" t="t" r="r" b="b"/>
              <a:pathLst>
                <a:path w="2144" h="2465" extrusionOk="0">
                  <a:moveTo>
                    <a:pt x="204" y="0"/>
                  </a:moveTo>
                  <a:cubicBezTo>
                    <a:pt x="104" y="0"/>
                    <a:pt x="0" y="116"/>
                    <a:pt x="72" y="216"/>
                  </a:cubicBezTo>
                  <a:cubicBezTo>
                    <a:pt x="612" y="965"/>
                    <a:pt x="1185" y="1705"/>
                    <a:pt x="1779" y="2412"/>
                  </a:cubicBezTo>
                  <a:cubicBezTo>
                    <a:pt x="1811" y="2449"/>
                    <a:pt x="1850" y="2465"/>
                    <a:pt x="1891" y="2465"/>
                  </a:cubicBezTo>
                  <a:cubicBezTo>
                    <a:pt x="2014" y="2465"/>
                    <a:pt x="2144" y="2321"/>
                    <a:pt x="2054" y="2201"/>
                  </a:cubicBezTo>
                  <a:cubicBezTo>
                    <a:pt x="1498" y="1463"/>
                    <a:pt x="905" y="737"/>
                    <a:pt x="297" y="43"/>
                  </a:cubicBezTo>
                  <a:cubicBezTo>
                    <a:pt x="271" y="13"/>
                    <a:pt x="238" y="0"/>
                    <a:pt x="20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3"/>
            <p:cNvSpPr/>
            <p:nvPr/>
          </p:nvSpPr>
          <p:spPr>
            <a:xfrm>
              <a:off x="4071933" y="4230363"/>
              <a:ext cx="60890" cy="66946"/>
            </a:xfrm>
            <a:custGeom>
              <a:avLst/>
              <a:gdLst/>
              <a:ahLst/>
              <a:cxnLst/>
              <a:rect l="l" t="t" r="r" b="b"/>
              <a:pathLst>
                <a:path w="1840" h="2023" extrusionOk="0">
                  <a:moveTo>
                    <a:pt x="198" y="1"/>
                  </a:moveTo>
                  <a:cubicBezTo>
                    <a:pt x="91" y="1"/>
                    <a:pt x="1" y="149"/>
                    <a:pt x="88" y="261"/>
                  </a:cubicBezTo>
                  <a:cubicBezTo>
                    <a:pt x="540" y="843"/>
                    <a:pt x="1017" y="1413"/>
                    <a:pt x="1505" y="1967"/>
                  </a:cubicBezTo>
                  <a:cubicBezTo>
                    <a:pt x="1539" y="2006"/>
                    <a:pt x="1578" y="2022"/>
                    <a:pt x="1615" y="2022"/>
                  </a:cubicBezTo>
                  <a:cubicBezTo>
                    <a:pt x="1734" y="2022"/>
                    <a:pt x="1840" y="1857"/>
                    <a:pt x="1740" y="1733"/>
                  </a:cubicBezTo>
                  <a:cubicBezTo>
                    <a:pt x="1277" y="1159"/>
                    <a:pt x="796" y="594"/>
                    <a:pt x="298" y="50"/>
                  </a:cubicBezTo>
                  <a:cubicBezTo>
                    <a:pt x="267" y="15"/>
                    <a:pt x="232" y="1"/>
                    <a:pt x="1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9" name="Google Shape;489;p23"/>
          <p:cNvGrpSpPr/>
          <p:nvPr/>
        </p:nvGrpSpPr>
        <p:grpSpPr>
          <a:xfrm>
            <a:off x="4756021" y="3831533"/>
            <a:ext cx="142364" cy="69263"/>
            <a:chOff x="4756021" y="3831533"/>
            <a:chExt cx="142364" cy="69263"/>
          </a:xfrm>
        </p:grpSpPr>
        <p:sp>
          <p:nvSpPr>
            <p:cNvPr id="490" name="Google Shape;490;p23"/>
            <p:cNvSpPr/>
            <p:nvPr/>
          </p:nvSpPr>
          <p:spPr>
            <a:xfrm>
              <a:off x="4756021" y="3831533"/>
              <a:ext cx="118802" cy="28923"/>
            </a:xfrm>
            <a:custGeom>
              <a:avLst/>
              <a:gdLst/>
              <a:ahLst/>
              <a:cxnLst/>
              <a:rect l="l" t="t" r="r" b="b"/>
              <a:pathLst>
                <a:path w="3590" h="874" extrusionOk="0">
                  <a:moveTo>
                    <a:pt x="3290" y="1"/>
                  </a:moveTo>
                  <a:cubicBezTo>
                    <a:pt x="3279" y="1"/>
                    <a:pt x="3267" y="2"/>
                    <a:pt x="3254" y="4"/>
                  </a:cubicBezTo>
                  <a:cubicBezTo>
                    <a:pt x="2219" y="177"/>
                    <a:pt x="1176" y="361"/>
                    <a:pt x="151" y="587"/>
                  </a:cubicBezTo>
                  <a:cubicBezTo>
                    <a:pt x="0" y="621"/>
                    <a:pt x="24" y="873"/>
                    <a:pt x="172" y="873"/>
                  </a:cubicBezTo>
                  <a:cubicBezTo>
                    <a:pt x="178" y="873"/>
                    <a:pt x="184" y="873"/>
                    <a:pt x="189" y="872"/>
                  </a:cubicBezTo>
                  <a:cubicBezTo>
                    <a:pt x="1246" y="741"/>
                    <a:pt x="2308" y="564"/>
                    <a:pt x="3357" y="378"/>
                  </a:cubicBezTo>
                  <a:cubicBezTo>
                    <a:pt x="3589" y="335"/>
                    <a:pt x="3507" y="1"/>
                    <a:pt x="329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3"/>
            <p:cNvSpPr/>
            <p:nvPr/>
          </p:nvSpPr>
          <p:spPr>
            <a:xfrm>
              <a:off x="4801887" y="3872303"/>
              <a:ext cx="96498" cy="28493"/>
            </a:xfrm>
            <a:custGeom>
              <a:avLst/>
              <a:gdLst/>
              <a:ahLst/>
              <a:cxnLst/>
              <a:rect l="l" t="t" r="r" b="b"/>
              <a:pathLst>
                <a:path w="2916" h="861" extrusionOk="0">
                  <a:moveTo>
                    <a:pt x="2651" y="0"/>
                  </a:moveTo>
                  <a:cubicBezTo>
                    <a:pt x="2622" y="0"/>
                    <a:pt x="2591" y="8"/>
                    <a:pt x="2559" y="26"/>
                  </a:cubicBezTo>
                  <a:cubicBezTo>
                    <a:pt x="1994" y="348"/>
                    <a:pt x="1400" y="522"/>
                    <a:pt x="772" y="522"/>
                  </a:cubicBezTo>
                  <a:cubicBezTo>
                    <a:pt x="611" y="522"/>
                    <a:pt x="448" y="510"/>
                    <a:pt x="283" y="487"/>
                  </a:cubicBezTo>
                  <a:cubicBezTo>
                    <a:pt x="274" y="486"/>
                    <a:pt x="266" y="485"/>
                    <a:pt x="257" y="485"/>
                  </a:cubicBezTo>
                  <a:cubicBezTo>
                    <a:pt x="76" y="485"/>
                    <a:pt x="1" y="760"/>
                    <a:pt x="197" y="795"/>
                  </a:cubicBezTo>
                  <a:cubicBezTo>
                    <a:pt x="430" y="838"/>
                    <a:pt x="664" y="860"/>
                    <a:pt x="896" y="860"/>
                  </a:cubicBezTo>
                  <a:cubicBezTo>
                    <a:pt x="1543" y="860"/>
                    <a:pt x="2180" y="691"/>
                    <a:pt x="2744" y="345"/>
                  </a:cubicBezTo>
                  <a:cubicBezTo>
                    <a:pt x="2915" y="240"/>
                    <a:pt x="2812" y="0"/>
                    <a:pt x="265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2" name="Google Shape;492;p23"/>
          <p:cNvGrpSpPr/>
          <p:nvPr/>
        </p:nvGrpSpPr>
        <p:grpSpPr>
          <a:xfrm>
            <a:off x="5253958" y="4350324"/>
            <a:ext cx="591495" cy="708080"/>
            <a:chOff x="4349976" y="4801904"/>
            <a:chExt cx="591495" cy="708080"/>
          </a:xfrm>
        </p:grpSpPr>
        <p:sp>
          <p:nvSpPr>
            <p:cNvPr id="493" name="Google Shape;493;p23"/>
            <p:cNvSpPr/>
            <p:nvPr/>
          </p:nvSpPr>
          <p:spPr>
            <a:xfrm>
              <a:off x="4349976" y="4903597"/>
              <a:ext cx="591495" cy="606387"/>
            </a:xfrm>
            <a:custGeom>
              <a:avLst/>
              <a:gdLst/>
              <a:ahLst/>
              <a:cxnLst/>
              <a:rect l="l" t="t" r="r" b="b"/>
              <a:pathLst>
                <a:path w="17874" h="18324" extrusionOk="0">
                  <a:moveTo>
                    <a:pt x="10896" y="776"/>
                  </a:moveTo>
                  <a:cubicBezTo>
                    <a:pt x="13647" y="776"/>
                    <a:pt x="15832" y="3106"/>
                    <a:pt x="14867" y="5891"/>
                  </a:cubicBezTo>
                  <a:cubicBezTo>
                    <a:pt x="13631" y="9465"/>
                    <a:pt x="8479" y="10828"/>
                    <a:pt x="5400" y="12215"/>
                  </a:cubicBezTo>
                  <a:cubicBezTo>
                    <a:pt x="5191" y="12309"/>
                    <a:pt x="5166" y="12500"/>
                    <a:pt x="5240" y="12661"/>
                  </a:cubicBezTo>
                  <a:cubicBezTo>
                    <a:pt x="5243" y="12742"/>
                    <a:pt x="5282" y="12816"/>
                    <a:pt x="5345" y="12865"/>
                  </a:cubicBezTo>
                  <a:cubicBezTo>
                    <a:pt x="6742" y="13836"/>
                    <a:pt x="8825" y="14304"/>
                    <a:pt x="10496" y="14759"/>
                  </a:cubicBezTo>
                  <a:cubicBezTo>
                    <a:pt x="9866" y="15596"/>
                    <a:pt x="9298" y="16476"/>
                    <a:pt x="8793" y="17392"/>
                  </a:cubicBezTo>
                  <a:cubicBezTo>
                    <a:pt x="6381" y="16017"/>
                    <a:pt x="3613" y="14332"/>
                    <a:pt x="881" y="13787"/>
                  </a:cubicBezTo>
                  <a:cubicBezTo>
                    <a:pt x="1280" y="13047"/>
                    <a:pt x="1656" y="12312"/>
                    <a:pt x="2143" y="11621"/>
                  </a:cubicBezTo>
                  <a:cubicBezTo>
                    <a:pt x="2640" y="10913"/>
                    <a:pt x="3235" y="10290"/>
                    <a:pt x="3754" y="9604"/>
                  </a:cubicBezTo>
                  <a:cubicBezTo>
                    <a:pt x="3811" y="9639"/>
                    <a:pt x="3876" y="9657"/>
                    <a:pt x="3942" y="9657"/>
                  </a:cubicBezTo>
                  <a:cubicBezTo>
                    <a:pt x="3973" y="9657"/>
                    <a:pt x="4005" y="9653"/>
                    <a:pt x="4036" y="9645"/>
                  </a:cubicBezTo>
                  <a:lnTo>
                    <a:pt x="4074" y="9636"/>
                  </a:lnTo>
                  <a:cubicBezTo>
                    <a:pt x="4106" y="9627"/>
                    <a:pt x="4137" y="9613"/>
                    <a:pt x="4164" y="9596"/>
                  </a:cubicBezTo>
                  <a:cubicBezTo>
                    <a:pt x="6305" y="9593"/>
                    <a:pt x="12412" y="7547"/>
                    <a:pt x="11396" y="4956"/>
                  </a:cubicBezTo>
                  <a:cubicBezTo>
                    <a:pt x="11507" y="4137"/>
                    <a:pt x="10764" y="3743"/>
                    <a:pt x="9935" y="3743"/>
                  </a:cubicBezTo>
                  <a:cubicBezTo>
                    <a:pt x="9183" y="3743"/>
                    <a:pt x="8362" y="4068"/>
                    <a:pt x="8045" y="4697"/>
                  </a:cubicBezTo>
                  <a:cubicBezTo>
                    <a:pt x="7388" y="4302"/>
                    <a:pt x="6733" y="3880"/>
                    <a:pt x="6054" y="3527"/>
                  </a:cubicBezTo>
                  <a:cubicBezTo>
                    <a:pt x="7168" y="1883"/>
                    <a:pt x="8707" y="833"/>
                    <a:pt x="10769" y="777"/>
                  </a:cubicBezTo>
                  <a:cubicBezTo>
                    <a:pt x="10811" y="776"/>
                    <a:pt x="10854" y="776"/>
                    <a:pt x="10896" y="776"/>
                  </a:cubicBezTo>
                  <a:close/>
                  <a:moveTo>
                    <a:pt x="10742" y="0"/>
                  </a:moveTo>
                  <a:cubicBezTo>
                    <a:pt x="8458" y="0"/>
                    <a:pt x="6146" y="1179"/>
                    <a:pt x="5520" y="3435"/>
                  </a:cubicBezTo>
                  <a:cubicBezTo>
                    <a:pt x="5497" y="3508"/>
                    <a:pt x="5512" y="3588"/>
                    <a:pt x="5560" y="3648"/>
                  </a:cubicBezTo>
                  <a:cubicBezTo>
                    <a:pt x="5550" y="3720"/>
                    <a:pt x="5575" y="3793"/>
                    <a:pt x="5627" y="3847"/>
                  </a:cubicBezTo>
                  <a:cubicBezTo>
                    <a:pt x="6263" y="4518"/>
                    <a:pt x="7126" y="5063"/>
                    <a:pt x="7943" y="5490"/>
                  </a:cubicBezTo>
                  <a:cubicBezTo>
                    <a:pt x="8004" y="5522"/>
                    <a:pt x="8064" y="5536"/>
                    <a:pt x="8120" y="5536"/>
                  </a:cubicBezTo>
                  <a:cubicBezTo>
                    <a:pt x="8375" y="5536"/>
                    <a:pt x="8556" y="5246"/>
                    <a:pt x="8457" y="5021"/>
                  </a:cubicBezTo>
                  <a:cubicBezTo>
                    <a:pt x="8788" y="4729"/>
                    <a:pt x="9067" y="4443"/>
                    <a:pt x="9546" y="4341"/>
                  </a:cubicBezTo>
                  <a:cubicBezTo>
                    <a:pt x="9645" y="4321"/>
                    <a:pt x="9749" y="4310"/>
                    <a:pt x="9855" y="4310"/>
                  </a:cubicBezTo>
                  <a:cubicBezTo>
                    <a:pt x="10334" y="4310"/>
                    <a:pt x="10834" y="4533"/>
                    <a:pt x="10860" y="5075"/>
                  </a:cubicBezTo>
                  <a:cubicBezTo>
                    <a:pt x="10862" y="5139"/>
                    <a:pt x="10888" y="5201"/>
                    <a:pt x="10934" y="5245"/>
                  </a:cubicBezTo>
                  <a:cubicBezTo>
                    <a:pt x="10703" y="7295"/>
                    <a:pt x="5913" y="8841"/>
                    <a:pt x="4138" y="8841"/>
                  </a:cubicBezTo>
                  <a:cubicBezTo>
                    <a:pt x="4068" y="8841"/>
                    <a:pt x="4002" y="8839"/>
                    <a:pt x="3941" y="8834"/>
                  </a:cubicBezTo>
                  <a:cubicBezTo>
                    <a:pt x="3933" y="8833"/>
                    <a:pt x="3926" y="8833"/>
                    <a:pt x="3918" y="8833"/>
                  </a:cubicBezTo>
                  <a:cubicBezTo>
                    <a:pt x="3768" y="8833"/>
                    <a:pt x="3615" y="8963"/>
                    <a:pt x="3573" y="9111"/>
                  </a:cubicBezTo>
                  <a:cubicBezTo>
                    <a:pt x="3546" y="9115"/>
                    <a:pt x="3520" y="9126"/>
                    <a:pt x="3497" y="9141"/>
                  </a:cubicBezTo>
                  <a:cubicBezTo>
                    <a:pt x="1983" y="10139"/>
                    <a:pt x="720" y="12039"/>
                    <a:pt x="96" y="13716"/>
                  </a:cubicBezTo>
                  <a:cubicBezTo>
                    <a:pt x="0" y="13974"/>
                    <a:pt x="234" y="14168"/>
                    <a:pt x="463" y="14168"/>
                  </a:cubicBezTo>
                  <a:cubicBezTo>
                    <a:pt x="514" y="14168"/>
                    <a:pt x="564" y="14158"/>
                    <a:pt x="611" y="14137"/>
                  </a:cubicBezTo>
                  <a:cubicBezTo>
                    <a:pt x="1849" y="14931"/>
                    <a:pt x="3305" y="15441"/>
                    <a:pt x="4625" y="16084"/>
                  </a:cubicBezTo>
                  <a:cubicBezTo>
                    <a:pt x="6030" y="16769"/>
                    <a:pt x="7408" y="17498"/>
                    <a:pt x="8764" y="18270"/>
                  </a:cubicBezTo>
                  <a:cubicBezTo>
                    <a:pt x="8830" y="18307"/>
                    <a:pt x="8894" y="18323"/>
                    <a:pt x="8956" y="18323"/>
                  </a:cubicBezTo>
                  <a:cubicBezTo>
                    <a:pt x="9242" y="18323"/>
                    <a:pt x="9447" y="17963"/>
                    <a:pt x="9289" y="17723"/>
                  </a:cubicBezTo>
                  <a:cubicBezTo>
                    <a:pt x="9971" y="16859"/>
                    <a:pt x="10625" y="15922"/>
                    <a:pt x="11155" y="14977"/>
                  </a:cubicBezTo>
                  <a:cubicBezTo>
                    <a:pt x="11200" y="14893"/>
                    <a:pt x="11205" y="14791"/>
                    <a:pt x="11165" y="14704"/>
                  </a:cubicBezTo>
                  <a:cubicBezTo>
                    <a:pt x="11303" y="14513"/>
                    <a:pt x="11274" y="14190"/>
                    <a:pt x="10977" y="14098"/>
                  </a:cubicBezTo>
                  <a:cubicBezTo>
                    <a:pt x="10004" y="13799"/>
                    <a:pt x="9027" y="13508"/>
                    <a:pt x="8061" y="13188"/>
                  </a:cubicBezTo>
                  <a:cubicBezTo>
                    <a:pt x="7512" y="13006"/>
                    <a:pt x="6963" y="12782"/>
                    <a:pt x="6404" y="12618"/>
                  </a:cubicBezTo>
                  <a:cubicBezTo>
                    <a:pt x="10288" y="10950"/>
                    <a:pt x="17874" y="8164"/>
                    <a:pt x="15520" y="2761"/>
                  </a:cubicBezTo>
                  <a:cubicBezTo>
                    <a:pt x="14708" y="898"/>
                    <a:pt x="12735" y="0"/>
                    <a:pt x="107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3"/>
            <p:cNvSpPr/>
            <p:nvPr/>
          </p:nvSpPr>
          <p:spPr>
            <a:xfrm>
              <a:off x="4533971" y="4859452"/>
              <a:ext cx="92626" cy="57482"/>
            </a:xfrm>
            <a:custGeom>
              <a:avLst/>
              <a:gdLst/>
              <a:ahLst/>
              <a:cxnLst/>
              <a:rect l="l" t="t" r="r" b="b"/>
              <a:pathLst>
                <a:path w="2799" h="1737" extrusionOk="0">
                  <a:moveTo>
                    <a:pt x="2576" y="1"/>
                  </a:moveTo>
                  <a:cubicBezTo>
                    <a:pt x="2572" y="1"/>
                    <a:pt x="2569" y="1"/>
                    <a:pt x="2565" y="1"/>
                  </a:cubicBezTo>
                  <a:cubicBezTo>
                    <a:pt x="1547" y="58"/>
                    <a:pt x="598" y="695"/>
                    <a:pt x="64" y="1545"/>
                  </a:cubicBezTo>
                  <a:cubicBezTo>
                    <a:pt x="0" y="1648"/>
                    <a:pt x="87" y="1737"/>
                    <a:pt x="180" y="1737"/>
                  </a:cubicBezTo>
                  <a:cubicBezTo>
                    <a:pt x="220" y="1737"/>
                    <a:pt x="262" y="1720"/>
                    <a:pt x="292" y="1680"/>
                  </a:cubicBezTo>
                  <a:cubicBezTo>
                    <a:pt x="882" y="894"/>
                    <a:pt x="1663" y="509"/>
                    <a:pt x="2611" y="341"/>
                  </a:cubicBezTo>
                  <a:cubicBezTo>
                    <a:pt x="2799" y="308"/>
                    <a:pt x="2761" y="1"/>
                    <a:pt x="25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3"/>
            <p:cNvSpPr/>
            <p:nvPr/>
          </p:nvSpPr>
          <p:spPr>
            <a:xfrm>
              <a:off x="4548134" y="4801904"/>
              <a:ext cx="94777" cy="51823"/>
            </a:xfrm>
            <a:custGeom>
              <a:avLst/>
              <a:gdLst/>
              <a:ahLst/>
              <a:cxnLst/>
              <a:rect l="l" t="t" r="r" b="b"/>
              <a:pathLst>
                <a:path w="2864" h="1566" extrusionOk="0">
                  <a:moveTo>
                    <a:pt x="2592" y="0"/>
                  </a:moveTo>
                  <a:cubicBezTo>
                    <a:pt x="2565" y="0"/>
                    <a:pt x="2537" y="7"/>
                    <a:pt x="2508" y="21"/>
                  </a:cubicBezTo>
                  <a:cubicBezTo>
                    <a:pt x="1707" y="420"/>
                    <a:pt x="919" y="853"/>
                    <a:pt x="143" y="1297"/>
                  </a:cubicBezTo>
                  <a:cubicBezTo>
                    <a:pt x="1" y="1378"/>
                    <a:pt x="88" y="1565"/>
                    <a:pt x="221" y="1565"/>
                  </a:cubicBezTo>
                  <a:cubicBezTo>
                    <a:pt x="243" y="1565"/>
                    <a:pt x="266" y="1560"/>
                    <a:pt x="290" y="1548"/>
                  </a:cubicBezTo>
                  <a:cubicBezTo>
                    <a:pt x="1097" y="1163"/>
                    <a:pt x="1904" y="761"/>
                    <a:pt x="2688" y="331"/>
                  </a:cubicBezTo>
                  <a:cubicBezTo>
                    <a:pt x="2863" y="235"/>
                    <a:pt x="2755" y="0"/>
                    <a:pt x="259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" name="Google Shape;496;p23"/>
          <p:cNvGrpSpPr/>
          <p:nvPr/>
        </p:nvGrpSpPr>
        <p:grpSpPr>
          <a:xfrm>
            <a:off x="5630954" y="5096427"/>
            <a:ext cx="147626" cy="102487"/>
            <a:chOff x="5630954" y="5096427"/>
            <a:chExt cx="147626" cy="102487"/>
          </a:xfrm>
        </p:grpSpPr>
        <p:sp>
          <p:nvSpPr>
            <p:cNvPr id="497" name="Google Shape;497;p23"/>
            <p:cNvSpPr/>
            <p:nvPr/>
          </p:nvSpPr>
          <p:spPr>
            <a:xfrm>
              <a:off x="5630954" y="5129023"/>
              <a:ext cx="86173" cy="60195"/>
            </a:xfrm>
            <a:custGeom>
              <a:avLst/>
              <a:gdLst/>
              <a:ahLst/>
              <a:cxnLst/>
              <a:rect l="l" t="t" r="r" b="b"/>
              <a:pathLst>
                <a:path w="2604" h="1819" extrusionOk="0">
                  <a:moveTo>
                    <a:pt x="2344" y="1"/>
                  </a:moveTo>
                  <a:cubicBezTo>
                    <a:pt x="2285" y="1"/>
                    <a:pt x="2225" y="25"/>
                    <a:pt x="2181" y="83"/>
                  </a:cubicBezTo>
                  <a:cubicBezTo>
                    <a:pt x="1645" y="776"/>
                    <a:pt x="1019" y="1286"/>
                    <a:pt x="164" y="1535"/>
                  </a:cubicBezTo>
                  <a:cubicBezTo>
                    <a:pt x="0" y="1583"/>
                    <a:pt x="50" y="1818"/>
                    <a:pt x="201" y="1818"/>
                  </a:cubicBezTo>
                  <a:cubicBezTo>
                    <a:pt x="214" y="1818"/>
                    <a:pt x="227" y="1817"/>
                    <a:pt x="241" y="1813"/>
                  </a:cubicBezTo>
                  <a:cubicBezTo>
                    <a:pt x="1137" y="1588"/>
                    <a:pt x="2001" y="1060"/>
                    <a:pt x="2509" y="274"/>
                  </a:cubicBezTo>
                  <a:cubicBezTo>
                    <a:pt x="2604" y="127"/>
                    <a:pt x="2478" y="1"/>
                    <a:pt x="234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3"/>
            <p:cNvSpPr/>
            <p:nvPr/>
          </p:nvSpPr>
          <p:spPr>
            <a:xfrm>
              <a:off x="5696146" y="5096427"/>
              <a:ext cx="82433" cy="102487"/>
            </a:xfrm>
            <a:custGeom>
              <a:avLst/>
              <a:gdLst/>
              <a:ahLst/>
              <a:cxnLst/>
              <a:rect l="l" t="t" r="r" b="b"/>
              <a:pathLst>
                <a:path w="2491" h="3097" extrusionOk="0">
                  <a:moveTo>
                    <a:pt x="2244" y="0"/>
                  </a:moveTo>
                  <a:cubicBezTo>
                    <a:pt x="2166" y="0"/>
                    <a:pt x="2093" y="45"/>
                    <a:pt x="2072" y="149"/>
                  </a:cubicBezTo>
                  <a:cubicBezTo>
                    <a:pt x="1823" y="1340"/>
                    <a:pt x="1156" y="2212"/>
                    <a:pt x="119" y="2827"/>
                  </a:cubicBezTo>
                  <a:cubicBezTo>
                    <a:pt x="1" y="2897"/>
                    <a:pt x="58" y="3096"/>
                    <a:pt x="180" y="3096"/>
                  </a:cubicBezTo>
                  <a:cubicBezTo>
                    <a:pt x="195" y="3096"/>
                    <a:pt x="211" y="3093"/>
                    <a:pt x="228" y="3086"/>
                  </a:cubicBezTo>
                  <a:cubicBezTo>
                    <a:pt x="1397" y="2619"/>
                    <a:pt x="2268" y="1492"/>
                    <a:pt x="2466" y="256"/>
                  </a:cubicBezTo>
                  <a:cubicBezTo>
                    <a:pt x="2491" y="103"/>
                    <a:pt x="2362" y="0"/>
                    <a:pt x="224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6" name="Google Shape;506;p23"/>
          <p:cNvGrpSpPr/>
          <p:nvPr/>
        </p:nvGrpSpPr>
        <p:grpSpPr>
          <a:xfrm>
            <a:off x="6151764" y="3887194"/>
            <a:ext cx="1009123" cy="1313971"/>
            <a:chOff x="6151764" y="3887194"/>
            <a:chExt cx="1009123" cy="1313971"/>
          </a:xfrm>
        </p:grpSpPr>
        <p:grpSp>
          <p:nvGrpSpPr>
            <p:cNvPr id="507" name="Google Shape;507;p23"/>
            <p:cNvGrpSpPr/>
            <p:nvPr/>
          </p:nvGrpSpPr>
          <p:grpSpPr>
            <a:xfrm>
              <a:off x="6151764" y="3887194"/>
              <a:ext cx="1009123" cy="1235674"/>
              <a:chOff x="6151764" y="3887194"/>
              <a:chExt cx="1009123" cy="1235674"/>
            </a:xfrm>
          </p:grpSpPr>
          <p:sp>
            <p:nvSpPr>
              <p:cNvPr id="508" name="Google Shape;508;p23"/>
              <p:cNvSpPr/>
              <p:nvPr/>
            </p:nvSpPr>
            <p:spPr>
              <a:xfrm>
                <a:off x="6268944" y="4616950"/>
                <a:ext cx="769136" cy="427754"/>
              </a:xfrm>
              <a:custGeom>
                <a:avLst/>
                <a:gdLst/>
                <a:ahLst/>
                <a:cxnLst/>
                <a:rect l="l" t="t" r="r" b="b"/>
                <a:pathLst>
                  <a:path w="23242" h="12926" extrusionOk="0">
                    <a:moveTo>
                      <a:pt x="5836" y="1"/>
                    </a:moveTo>
                    <a:cubicBezTo>
                      <a:pt x="5564" y="1"/>
                      <a:pt x="5291" y="80"/>
                      <a:pt x="5020" y="261"/>
                    </a:cubicBezTo>
                    <a:cubicBezTo>
                      <a:pt x="3508" y="584"/>
                      <a:pt x="2128" y="1170"/>
                      <a:pt x="823" y="2111"/>
                    </a:cubicBezTo>
                    <a:cubicBezTo>
                      <a:pt x="248" y="2526"/>
                      <a:pt x="1" y="3626"/>
                      <a:pt x="823" y="3979"/>
                    </a:cubicBezTo>
                    <a:cubicBezTo>
                      <a:pt x="1047" y="4076"/>
                      <a:pt x="1248" y="4171"/>
                      <a:pt x="1439" y="4272"/>
                    </a:cubicBezTo>
                    <a:cubicBezTo>
                      <a:pt x="1511" y="4473"/>
                      <a:pt x="1647" y="4662"/>
                      <a:pt x="1862" y="4816"/>
                    </a:cubicBezTo>
                    <a:cubicBezTo>
                      <a:pt x="2156" y="5025"/>
                      <a:pt x="2312" y="5122"/>
                      <a:pt x="2528" y="5194"/>
                    </a:cubicBezTo>
                    <a:lnTo>
                      <a:pt x="4132" y="6102"/>
                    </a:lnTo>
                    <a:cubicBezTo>
                      <a:pt x="4139" y="6117"/>
                      <a:pt x="4145" y="6133"/>
                      <a:pt x="4153" y="6148"/>
                    </a:cubicBezTo>
                    <a:cubicBezTo>
                      <a:pt x="4701" y="7067"/>
                      <a:pt x="6029" y="7311"/>
                      <a:pt x="6954" y="7692"/>
                    </a:cubicBezTo>
                    <a:lnTo>
                      <a:pt x="11909" y="9743"/>
                    </a:lnTo>
                    <a:cubicBezTo>
                      <a:pt x="15066" y="11051"/>
                      <a:pt x="18201" y="12411"/>
                      <a:pt x="21606" y="12913"/>
                    </a:cubicBezTo>
                    <a:cubicBezTo>
                      <a:pt x="21663" y="12921"/>
                      <a:pt x="21721" y="12926"/>
                      <a:pt x="21781" y="12926"/>
                    </a:cubicBezTo>
                    <a:cubicBezTo>
                      <a:pt x="22468" y="12926"/>
                      <a:pt x="23241" y="12375"/>
                      <a:pt x="22938" y="11582"/>
                    </a:cubicBezTo>
                    <a:cubicBezTo>
                      <a:pt x="22396" y="10164"/>
                      <a:pt x="21993" y="8095"/>
                      <a:pt x="21024" y="6850"/>
                    </a:cubicBezTo>
                    <a:cubicBezTo>
                      <a:pt x="20993" y="6713"/>
                      <a:pt x="20952" y="6578"/>
                      <a:pt x="20899" y="6450"/>
                    </a:cubicBezTo>
                    <a:cubicBezTo>
                      <a:pt x="20695" y="5950"/>
                      <a:pt x="20248" y="5734"/>
                      <a:pt x="19812" y="5734"/>
                    </a:cubicBezTo>
                    <a:cubicBezTo>
                      <a:pt x="19659" y="5734"/>
                      <a:pt x="19507" y="5761"/>
                      <a:pt x="19368" y="5811"/>
                    </a:cubicBezTo>
                    <a:cubicBezTo>
                      <a:pt x="19238" y="5791"/>
                      <a:pt x="19103" y="5781"/>
                      <a:pt x="18962" y="5781"/>
                    </a:cubicBezTo>
                    <a:cubicBezTo>
                      <a:pt x="18729" y="5781"/>
                      <a:pt x="18480" y="5809"/>
                      <a:pt x="18212" y="5869"/>
                    </a:cubicBezTo>
                    <a:cubicBezTo>
                      <a:pt x="17343" y="6070"/>
                      <a:pt x="16458" y="6180"/>
                      <a:pt x="15566" y="6203"/>
                    </a:cubicBezTo>
                    <a:cubicBezTo>
                      <a:pt x="15242" y="6024"/>
                      <a:pt x="14954" y="5897"/>
                      <a:pt x="14828" y="5852"/>
                    </a:cubicBezTo>
                    <a:cubicBezTo>
                      <a:pt x="13246" y="5313"/>
                      <a:pt x="11770" y="5353"/>
                      <a:pt x="10399" y="4240"/>
                    </a:cubicBezTo>
                    <a:cubicBezTo>
                      <a:pt x="9653" y="3633"/>
                      <a:pt x="8558" y="1743"/>
                      <a:pt x="7348" y="702"/>
                    </a:cubicBezTo>
                    <a:cubicBezTo>
                      <a:pt x="7250" y="329"/>
                      <a:pt x="6969" y="34"/>
                      <a:pt x="6495" y="34"/>
                    </a:cubicBezTo>
                    <a:cubicBezTo>
                      <a:pt x="6451" y="34"/>
                      <a:pt x="6405" y="36"/>
                      <a:pt x="6357" y="42"/>
                    </a:cubicBezTo>
                    <a:cubicBezTo>
                      <a:pt x="6317" y="46"/>
                      <a:pt x="6279" y="52"/>
                      <a:pt x="6241" y="57"/>
                    </a:cubicBezTo>
                    <a:cubicBezTo>
                      <a:pt x="6106" y="20"/>
                      <a:pt x="5971" y="1"/>
                      <a:pt x="5836" y="1"/>
                    </a:cubicBezTo>
                    <a:close/>
                  </a:path>
                </a:pathLst>
              </a:custGeom>
              <a:solidFill>
                <a:srgbClr val="A6DF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23"/>
              <p:cNvSpPr/>
              <p:nvPr/>
            </p:nvSpPr>
            <p:spPr>
              <a:xfrm>
                <a:off x="6842073" y="4193896"/>
                <a:ext cx="185550" cy="96994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2931" extrusionOk="0">
                    <a:moveTo>
                      <a:pt x="293" y="0"/>
                    </a:moveTo>
                    <a:cubicBezTo>
                      <a:pt x="148" y="0"/>
                      <a:pt x="0" y="161"/>
                      <a:pt x="105" y="302"/>
                    </a:cubicBezTo>
                    <a:cubicBezTo>
                      <a:pt x="1312" y="1913"/>
                      <a:pt x="3179" y="2912"/>
                      <a:pt x="5207" y="2930"/>
                    </a:cubicBezTo>
                    <a:cubicBezTo>
                      <a:pt x="5209" y="2930"/>
                      <a:pt x="5210" y="2930"/>
                      <a:pt x="5212" y="2930"/>
                    </a:cubicBezTo>
                    <a:cubicBezTo>
                      <a:pt x="5607" y="2930"/>
                      <a:pt x="5596" y="2345"/>
                      <a:pt x="5207" y="2316"/>
                    </a:cubicBezTo>
                    <a:cubicBezTo>
                      <a:pt x="3332" y="2173"/>
                      <a:pt x="1720" y="1431"/>
                      <a:pt x="424" y="57"/>
                    </a:cubicBezTo>
                    <a:cubicBezTo>
                      <a:pt x="386" y="17"/>
                      <a:pt x="340" y="0"/>
                      <a:pt x="29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23"/>
              <p:cNvSpPr/>
              <p:nvPr/>
            </p:nvSpPr>
            <p:spPr>
              <a:xfrm>
                <a:off x="6151764" y="4124236"/>
                <a:ext cx="1009123" cy="998632"/>
              </a:xfrm>
              <a:custGeom>
                <a:avLst/>
                <a:gdLst/>
                <a:ahLst/>
                <a:cxnLst/>
                <a:rect l="l" t="t" r="r" b="b"/>
                <a:pathLst>
                  <a:path w="30494" h="30177" extrusionOk="0">
                    <a:moveTo>
                      <a:pt x="20913" y="661"/>
                    </a:moveTo>
                    <a:cubicBezTo>
                      <a:pt x="23466" y="1350"/>
                      <a:pt x="30493" y="3243"/>
                      <a:pt x="27949" y="5730"/>
                    </a:cubicBezTo>
                    <a:cubicBezTo>
                      <a:pt x="27373" y="5991"/>
                      <a:pt x="26834" y="6082"/>
                      <a:pt x="26185" y="6082"/>
                    </a:cubicBezTo>
                    <a:cubicBezTo>
                      <a:pt x="26158" y="6082"/>
                      <a:pt x="26131" y="6081"/>
                      <a:pt x="26104" y="6081"/>
                    </a:cubicBezTo>
                    <a:cubicBezTo>
                      <a:pt x="26103" y="6081"/>
                      <a:pt x="26102" y="6081"/>
                      <a:pt x="26101" y="6081"/>
                    </a:cubicBezTo>
                    <a:cubicBezTo>
                      <a:pt x="25968" y="6081"/>
                      <a:pt x="25825" y="6182"/>
                      <a:pt x="25796" y="6315"/>
                    </a:cubicBezTo>
                    <a:cubicBezTo>
                      <a:pt x="25791" y="6335"/>
                      <a:pt x="25788" y="6354"/>
                      <a:pt x="25787" y="6374"/>
                    </a:cubicBezTo>
                    <a:cubicBezTo>
                      <a:pt x="25729" y="6378"/>
                      <a:pt x="25676" y="6404"/>
                      <a:pt x="25638" y="6447"/>
                    </a:cubicBezTo>
                    <a:cubicBezTo>
                      <a:pt x="23831" y="8467"/>
                      <a:pt x="22717" y="11105"/>
                      <a:pt x="22230" y="13753"/>
                    </a:cubicBezTo>
                    <a:cubicBezTo>
                      <a:pt x="22184" y="14001"/>
                      <a:pt x="22379" y="14165"/>
                      <a:pt x="22572" y="14182"/>
                    </a:cubicBezTo>
                    <a:cubicBezTo>
                      <a:pt x="23518" y="16375"/>
                      <a:pt x="24601" y="18508"/>
                      <a:pt x="25606" y="20674"/>
                    </a:cubicBezTo>
                    <a:cubicBezTo>
                      <a:pt x="26692" y="23017"/>
                      <a:pt x="28188" y="25508"/>
                      <a:pt x="28271" y="28136"/>
                    </a:cubicBezTo>
                    <a:cubicBezTo>
                      <a:pt x="28256" y="28159"/>
                      <a:pt x="28245" y="28183"/>
                      <a:pt x="28237" y="28209"/>
                    </a:cubicBezTo>
                    <a:cubicBezTo>
                      <a:pt x="28054" y="29117"/>
                      <a:pt x="27316" y="29418"/>
                      <a:pt x="26393" y="29418"/>
                    </a:cubicBezTo>
                    <a:cubicBezTo>
                      <a:pt x="24843" y="29418"/>
                      <a:pt x="22773" y="28568"/>
                      <a:pt x="21949" y="28324"/>
                    </a:cubicBezTo>
                    <a:cubicBezTo>
                      <a:pt x="20247" y="27819"/>
                      <a:pt x="18559" y="27266"/>
                      <a:pt x="16888" y="26664"/>
                    </a:cubicBezTo>
                    <a:cubicBezTo>
                      <a:pt x="13370" y="25404"/>
                      <a:pt x="9903" y="23955"/>
                      <a:pt x="6570" y="22258"/>
                    </a:cubicBezTo>
                    <a:cubicBezTo>
                      <a:pt x="4873" y="21392"/>
                      <a:pt x="1805" y="19839"/>
                      <a:pt x="2406" y="17406"/>
                    </a:cubicBezTo>
                    <a:cubicBezTo>
                      <a:pt x="2851" y="15598"/>
                      <a:pt x="5097" y="14839"/>
                      <a:pt x="6640" y="14316"/>
                    </a:cubicBezTo>
                    <a:cubicBezTo>
                      <a:pt x="10082" y="13152"/>
                      <a:pt x="13591" y="12596"/>
                      <a:pt x="17142" y="11913"/>
                    </a:cubicBezTo>
                    <a:cubicBezTo>
                      <a:pt x="17277" y="11887"/>
                      <a:pt x="17342" y="11782"/>
                      <a:pt x="17351" y="11668"/>
                    </a:cubicBezTo>
                    <a:cubicBezTo>
                      <a:pt x="17360" y="11658"/>
                      <a:pt x="17369" y="11645"/>
                      <a:pt x="17377" y="11633"/>
                    </a:cubicBezTo>
                    <a:cubicBezTo>
                      <a:pt x="18470" y="9343"/>
                      <a:pt x="19709" y="7064"/>
                      <a:pt x="20572" y="4675"/>
                    </a:cubicBezTo>
                    <a:cubicBezTo>
                      <a:pt x="20616" y="4553"/>
                      <a:pt x="20553" y="4458"/>
                      <a:pt x="20460" y="4410"/>
                    </a:cubicBezTo>
                    <a:cubicBezTo>
                      <a:pt x="20569" y="4323"/>
                      <a:pt x="20615" y="4168"/>
                      <a:pt x="20480" y="4053"/>
                    </a:cubicBezTo>
                    <a:cubicBezTo>
                      <a:pt x="19901" y="3560"/>
                      <a:pt x="19247" y="2978"/>
                      <a:pt x="19186" y="2159"/>
                    </a:cubicBezTo>
                    <a:cubicBezTo>
                      <a:pt x="19121" y="1278"/>
                      <a:pt x="19809" y="697"/>
                      <a:pt x="20617" y="697"/>
                    </a:cubicBezTo>
                    <a:cubicBezTo>
                      <a:pt x="20666" y="697"/>
                      <a:pt x="20716" y="699"/>
                      <a:pt x="20766" y="704"/>
                    </a:cubicBezTo>
                    <a:cubicBezTo>
                      <a:pt x="20772" y="704"/>
                      <a:pt x="20778" y="705"/>
                      <a:pt x="20784" y="705"/>
                    </a:cubicBezTo>
                    <a:cubicBezTo>
                      <a:pt x="20830" y="705"/>
                      <a:pt x="20875" y="689"/>
                      <a:pt x="20913" y="661"/>
                    </a:cubicBezTo>
                    <a:close/>
                    <a:moveTo>
                      <a:pt x="20320" y="0"/>
                    </a:moveTo>
                    <a:cubicBezTo>
                      <a:pt x="20248" y="0"/>
                      <a:pt x="20179" y="31"/>
                      <a:pt x="20132" y="88"/>
                    </a:cubicBezTo>
                    <a:cubicBezTo>
                      <a:pt x="19409" y="180"/>
                      <a:pt x="18771" y="832"/>
                      <a:pt x="18590" y="1557"/>
                    </a:cubicBezTo>
                    <a:cubicBezTo>
                      <a:pt x="18294" y="2736"/>
                      <a:pt x="19156" y="3934"/>
                      <a:pt x="20169" y="4448"/>
                    </a:cubicBezTo>
                    <a:cubicBezTo>
                      <a:pt x="20154" y="4461"/>
                      <a:pt x="20141" y="4474"/>
                      <a:pt x="20131" y="4490"/>
                    </a:cubicBezTo>
                    <a:cubicBezTo>
                      <a:pt x="18824" y="6637"/>
                      <a:pt x="17838" y="9006"/>
                      <a:pt x="16752" y="11269"/>
                    </a:cubicBezTo>
                    <a:cubicBezTo>
                      <a:pt x="16741" y="11295"/>
                      <a:pt x="16735" y="11322"/>
                      <a:pt x="16730" y="11351"/>
                    </a:cubicBezTo>
                    <a:cubicBezTo>
                      <a:pt x="14237" y="11498"/>
                      <a:pt x="11747" y="12050"/>
                      <a:pt x="9344" y="12698"/>
                    </a:cubicBezTo>
                    <a:cubicBezTo>
                      <a:pt x="7327" y="13240"/>
                      <a:pt x="5038" y="13770"/>
                      <a:pt x="3315" y="15018"/>
                    </a:cubicBezTo>
                    <a:cubicBezTo>
                      <a:pt x="1" y="17416"/>
                      <a:pt x="2407" y="20740"/>
                      <a:pt x="5162" y="22288"/>
                    </a:cubicBezTo>
                    <a:cubicBezTo>
                      <a:pt x="9564" y="24763"/>
                      <a:pt x="14424" y="26664"/>
                      <a:pt x="19213" y="28237"/>
                    </a:cubicBezTo>
                    <a:cubicBezTo>
                      <a:pt x="21383" y="28949"/>
                      <a:pt x="23835" y="29978"/>
                      <a:pt x="26124" y="30162"/>
                    </a:cubicBezTo>
                    <a:cubicBezTo>
                      <a:pt x="26240" y="30172"/>
                      <a:pt x="26355" y="30176"/>
                      <a:pt x="26468" y="30176"/>
                    </a:cubicBezTo>
                    <a:cubicBezTo>
                      <a:pt x="27690" y="30176"/>
                      <a:pt x="28701" y="29620"/>
                      <a:pt x="28874" y="28298"/>
                    </a:cubicBezTo>
                    <a:cubicBezTo>
                      <a:pt x="28874" y="28283"/>
                      <a:pt x="28873" y="28268"/>
                      <a:pt x="28870" y="28252"/>
                    </a:cubicBezTo>
                    <a:cubicBezTo>
                      <a:pt x="29211" y="26036"/>
                      <a:pt x="27842" y="23835"/>
                      <a:pt x="26958" y="21881"/>
                    </a:cubicBezTo>
                    <a:cubicBezTo>
                      <a:pt x="25729" y="19153"/>
                      <a:pt x="24499" y="16393"/>
                      <a:pt x="22993" y="13805"/>
                    </a:cubicBezTo>
                    <a:cubicBezTo>
                      <a:pt x="22979" y="13785"/>
                      <a:pt x="22964" y="13768"/>
                      <a:pt x="22947" y="13751"/>
                    </a:cubicBezTo>
                    <a:cubicBezTo>
                      <a:pt x="23514" y="11172"/>
                      <a:pt x="24604" y="8970"/>
                      <a:pt x="26046" y="6761"/>
                    </a:cubicBezTo>
                    <a:cubicBezTo>
                      <a:pt x="26052" y="6747"/>
                      <a:pt x="26058" y="6732"/>
                      <a:pt x="26062" y="6717"/>
                    </a:cubicBezTo>
                    <a:cubicBezTo>
                      <a:pt x="26247" y="6752"/>
                      <a:pt x="26437" y="6769"/>
                      <a:pt x="26630" y="6769"/>
                    </a:cubicBezTo>
                    <a:cubicBezTo>
                      <a:pt x="27296" y="6769"/>
                      <a:pt x="27985" y="6564"/>
                      <a:pt x="28516" y="6196"/>
                    </a:cubicBezTo>
                    <a:cubicBezTo>
                      <a:pt x="28648" y="6104"/>
                      <a:pt x="28688" y="5972"/>
                      <a:pt x="28665" y="5853"/>
                    </a:cubicBezTo>
                    <a:cubicBezTo>
                      <a:pt x="29501" y="4984"/>
                      <a:pt x="29098" y="3537"/>
                      <a:pt x="28199" y="2744"/>
                    </a:cubicBezTo>
                    <a:cubicBezTo>
                      <a:pt x="26234" y="1010"/>
                      <a:pt x="22845" y="472"/>
                      <a:pt x="20371" y="5"/>
                    </a:cubicBezTo>
                    <a:cubicBezTo>
                      <a:pt x="20354" y="2"/>
                      <a:pt x="20337" y="0"/>
                      <a:pt x="2032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23"/>
              <p:cNvSpPr/>
              <p:nvPr/>
            </p:nvSpPr>
            <p:spPr>
              <a:xfrm>
                <a:off x="6248791" y="4604540"/>
                <a:ext cx="800077" cy="458497"/>
              </a:xfrm>
              <a:custGeom>
                <a:avLst/>
                <a:gdLst/>
                <a:ahLst/>
                <a:cxnLst/>
                <a:rect l="l" t="t" r="r" b="b"/>
                <a:pathLst>
                  <a:path w="24177" h="13855" extrusionOk="0">
                    <a:moveTo>
                      <a:pt x="6688" y="1"/>
                    </a:moveTo>
                    <a:cubicBezTo>
                      <a:pt x="6683" y="1"/>
                      <a:pt x="6678" y="1"/>
                      <a:pt x="6672" y="2"/>
                    </a:cubicBezTo>
                    <a:cubicBezTo>
                      <a:pt x="4874" y="130"/>
                      <a:pt x="2805" y="671"/>
                      <a:pt x="1348" y="1786"/>
                    </a:cubicBezTo>
                    <a:cubicBezTo>
                      <a:pt x="501" y="2432"/>
                      <a:pt x="0" y="3801"/>
                      <a:pt x="1118" y="4446"/>
                    </a:cubicBezTo>
                    <a:cubicBezTo>
                      <a:pt x="2284" y="6008"/>
                      <a:pt x="4182" y="6874"/>
                      <a:pt x="5900" y="7733"/>
                    </a:cubicBezTo>
                    <a:cubicBezTo>
                      <a:pt x="8234" y="8902"/>
                      <a:pt x="10616" y="9969"/>
                      <a:pt x="13045" y="10937"/>
                    </a:cubicBezTo>
                    <a:cubicBezTo>
                      <a:pt x="15616" y="11959"/>
                      <a:pt x="18297" y="13040"/>
                      <a:pt x="20995" y="13677"/>
                    </a:cubicBezTo>
                    <a:cubicBezTo>
                      <a:pt x="21416" y="13776"/>
                      <a:pt x="21860" y="13855"/>
                      <a:pt x="22280" y="13855"/>
                    </a:cubicBezTo>
                    <a:cubicBezTo>
                      <a:pt x="23022" y="13855"/>
                      <a:pt x="23687" y="13609"/>
                      <a:pt x="24010" y="12789"/>
                    </a:cubicBezTo>
                    <a:cubicBezTo>
                      <a:pt x="24062" y="12656"/>
                      <a:pt x="24013" y="12551"/>
                      <a:pt x="23924" y="12489"/>
                    </a:cubicBezTo>
                    <a:cubicBezTo>
                      <a:pt x="24177" y="11833"/>
                      <a:pt x="24031" y="11158"/>
                      <a:pt x="23699" y="10479"/>
                    </a:cubicBezTo>
                    <a:cubicBezTo>
                      <a:pt x="22976" y="9001"/>
                      <a:pt x="22207" y="7627"/>
                      <a:pt x="21674" y="6056"/>
                    </a:cubicBezTo>
                    <a:cubicBezTo>
                      <a:pt x="21614" y="5877"/>
                      <a:pt x="21466" y="5803"/>
                      <a:pt x="21318" y="5803"/>
                    </a:cubicBezTo>
                    <a:cubicBezTo>
                      <a:pt x="21293" y="5803"/>
                      <a:pt x="21267" y="5805"/>
                      <a:pt x="21242" y="5809"/>
                    </a:cubicBezTo>
                    <a:cubicBezTo>
                      <a:pt x="21182" y="5694"/>
                      <a:pt x="21069" y="5602"/>
                      <a:pt x="20917" y="5602"/>
                    </a:cubicBezTo>
                    <a:cubicBezTo>
                      <a:pt x="20894" y="5602"/>
                      <a:pt x="20870" y="5604"/>
                      <a:pt x="20845" y="5609"/>
                    </a:cubicBezTo>
                    <a:cubicBezTo>
                      <a:pt x="19366" y="5876"/>
                      <a:pt x="17814" y="6136"/>
                      <a:pt x="16286" y="6136"/>
                    </a:cubicBezTo>
                    <a:cubicBezTo>
                      <a:pt x="14713" y="6136"/>
                      <a:pt x="13167" y="5860"/>
                      <a:pt x="11755" y="5034"/>
                    </a:cubicBezTo>
                    <a:cubicBezTo>
                      <a:pt x="10527" y="4318"/>
                      <a:pt x="9738" y="3339"/>
                      <a:pt x="9024" y="2127"/>
                    </a:cubicBezTo>
                    <a:cubicBezTo>
                      <a:pt x="8525" y="1277"/>
                      <a:pt x="8106" y="608"/>
                      <a:pt x="7282" y="55"/>
                    </a:cubicBezTo>
                    <a:cubicBezTo>
                      <a:pt x="7243" y="29"/>
                      <a:pt x="7202" y="18"/>
                      <a:pt x="7163" y="18"/>
                    </a:cubicBezTo>
                    <a:cubicBezTo>
                      <a:pt x="6971" y="18"/>
                      <a:pt x="6809" y="289"/>
                      <a:pt x="6984" y="441"/>
                    </a:cubicBezTo>
                    <a:cubicBezTo>
                      <a:pt x="8078" y="1392"/>
                      <a:pt x="8438" y="2789"/>
                      <a:pt x="9311" y="3906"/>
                    </a:cubicBezTo>
                    <a:cubicBezTo>
                      <a:pt x="10107" y="4926"/>
                      <a:pt x="11199" y="5668"/>
                      <a:pt x="12388" y="6159"/>
                    </a:cubicBezTo>
                    <a:cubicBezTo>
                      <a:pt x="13685" y="6692"/>
                      <a:pt x="15062" y="6899"/>
                      <a:pt x="16451" y="6899"/>
                    </a:cubicBezTo>
                    <a:cubicBezTo>
                      <a:pt x="17975" y="6899"/>
                      <a:pt x="19514" y="6650"/>
                      <a:pt x="20979" y="6312"/>
                    </a:cubicBezTo>
                    <a:cubicBezTo>
                      <a:pt x="21296" y="7287"/>
                      <a:pt x="21686" y="8237"/>
                      <a:pt x="22146" y="9154"/>
                    </a:cubicBezTo>
                    <a:cubicBezTo>
                      <a:pt x="22703" y="10259"/>
                      <a:pt x="23757" y="11438"/>
                      <a:pt x="23271" y="12741"/>
                    </a:cubicBezTo>
                    <a:cubicBezTo>
                      <a:pt x="23268" y="12749"/>
                      <a:pt x="23270" y="12754"/>
                      <a:pt x="23268" y="12760"/>
                    </a:cubicBezTo>
                    <a:cubicBezTo>
                      <a:pt x="22975" y="13021"/>
                      <a:pt x="22555" y="13125"/>
                      <a:pt x="22069" y="13125"/>
                    </a:cubicBezTo>
                    <a:cubicBezTo>
                      <a:pt x="20505" y="13125"/>
                      <a:pt x="18255" y="12056"/>
                      <a:pt x="17343" y="11744"/>
                    </a:cubicBezTo>
                    <a:cubicBezTo>
                      <a:pt x="15433" y="11089"/>
                      <a:pt x="13546" y="10373"/>
                      <a:pt x="11680" y="9597"/>
                    </a:cubicBezTo>
                    <a:cubicBezTo>
                      <a:pt x="8102" y="8111"/>
                      <a:pt x="3898" y="6584"/>
                      <a:pt x="1146" y="3752"/>
                    </a:cubicBezTo>
                    <a:cubicBezTo>
                      <a:pt x="248" y="2049"/>
                      <a:pt x="5802" y="625"/>
                      <a:pt x="6732" y="437"/>
                    </a:cubicBezTo>
                    <a:cubicBezTo>
                      <a:pt x="6968" y="389"/>
                      <a:pt x="6925" y="1"/>
                      <a:pt x="668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23"/>
              <p:cNvSpPr/>
              <p:nvPr/>
            </p:nvSpPr>
            <p:spPr>
              <a:xfrm>
                <a:off x="6738990" y="4680091"/>
                <a:ext cx="94777" cy="84254"/>
              </a:xfrm>
              <a:custGeom>
                <a:avLst/>
                <a:gdLst/>
                <a:ahLst/>
                <a:cxnLst/>
                <a:rect l="l" t="t" r="r" b="b"/>
                <a:pathLst>
                  <a:path w="2864" h="2546" extrusionOk="0">
                    <a:moveTo>
                      <a:pt x="1280" y="572"/>
                    </a:moveTo>
                    <a:cubicBezTo>
                      <a:pt x="1669" y="635"/>
                      <a:pt x="2090" y="753"/>
                      <a:pt x="2216" y="1166"/>
                    </a:cubicBezTo>
                    <a:cubicBezTo>
                      <a:pt x="2364" y="1661"/>
                      <a:pt x="1814" y="1955"/>
                      <a:pt x="1398" y="1964"/>
                    </a:cubicBezTo>
                    <a:cubicBezTo>
                      <a:pt x="1389" y="1964"/>
                      <a:pt x="1380" y="1964"/>
                      <a:pt x="1371" y="1964"/>
                    </a:cubicBezTo>
                    <a:cubicBezTo>
                      <a:pt x="1032" y="1964"/>
                      <a:pt x="630" y="1794"/>
                      <a:pt x="569" y="1425"/>
                    </a:cubicBezTo>
                    <a:cubicBezTo>
                      <a:pt x="502" y="1019"/>
                      <a:pt x="785" y="756"/>
                      <a:pt x="1148" y="681"/>
                    </a:cubicBezTo>
                    <a:cubicBezTo>
                      <a:pt x="1208" y="668"/>
                      <a:pt x="1257" y="629"/>
                      <a:pt x="1280" y="572"/>
                    </a:cubicBezTo>
                    <a:close/>
                    <a:moveTo>
                      <a:pt x="1176" y="1"/>
                    </a:moveTo>
                    <a:cubicBezTo>
                      <a:pt x="1152" y="1"/>
                      <a:pt x="1129" y="1"/>
                      <a:pt x="1105" y="2"/>
                    </a:cubicBezTo>
                    <a:cubicBezTo>
                      <a:pt x="961" y="8"/>
                      <a:pt x="865" y="132"/>
                      <a:pt x="843" y="259"/>
                    </a:cubicBezTo>
                    <a:cubicBezTo>
                      <a:pt x="358" y="336"/>
                      <a:pt x="1" y="883"/>
                      <a:pt x="1" y="1365"/>
                    </a:cubicBezTo>
                    <a:cubicBezTo>
                      <a:pt x="2" y="2082"/>
                      <a:pt x="684" y="2528"/>
                      <a:pt x="1343" y="2545"/>
                    </a:cubicBezTo>
                    <a:cubicBezTo>
                      <a:pt x="1355" y="2545"/>
                      <a:pt x="1367" y="2545"/>
                      <a:pt x="1379" y="2545"/>
                    </a:cubicBezTo>
                    <a:cubicBezTo>
                      <a:pt x="2039" y="2545"/>
                      <a:pt x="2794" y="2104"/>
                      <a:pt x="2825" y="1387"/>
                    </a:cubicBezTo>
                    <a:cubicBezTo>
                      <a:pt x="2864" y="496"/>
                      <a:pt x="1967" y="1"/>
                      <a:pt x="11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23"/>
              <p:cNvSpPr/>
              <p:nvPr/>
            </p:nvSpPr>
            <p:spPr>
              <a:xfrm>
                <a:off x="6721815" y="4540804"/>
                <a:ext cx="93817" cy="77999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357" extrusionOk="0">
                    <a:moveTo>
                      <a:pt x="1503" y="510"/>
                    </a:moveTo>
                    <a:cubicBezTo>
                      <a:pt x="1749" y="510"/>
                      <a:pt x="1990" y="652"/>
                      <a:pt x="2061" y="920"/>
                    </a:cubicBezTo>
                    <a:cubicBezTo>
                      <a:pt x="2176" y="1353"/>
                      <a:pt x="1810" y="1804"/>
                      <a:pt x="1382" y="1854"/>
                    </a:cubicBezTo>
                    <a:cubicBezTo>
                      <a:pt x="1354" y="1857"/>
                      <a:pt x="1324" y="1859"/>
                      <a:pt x="1295" y="1859"/>
                    </a:cubicBezTo>
                    <a:cubicBezTo>
                      <a:pt x="967" y="1859"/>
                      <a:pt x="603" y="1659"/>
                      <a:pt x="520" y="1329"/>
                    </a:cubicBezTo>
                    <a:cubicBezTo>
                      <a:pt x="448" y="1039"/>
                      <a:pt x="578" y="785"/>
                      <a:pt x="788" y="621"/>
                    </a:cubicBezTo>
                    <a:cubicBezTo>
                      <a:pt x="833" y="667"/>
                      <a:pt x="895" y="696"/>
                      <a:pt x="963" y="696"/>
                    </a:cubicBezTo>
                    <a:cubicBezTo>
                      <a:pt x="1016" y="696"/>
                      <a:pt x="1073" y="678"/>
                      <a:pt x="1126" y="636"/>
                    </a:cubicBezTo>
                    <a:cubicBezTo>
                      <a:pt x="1236" y="552"/>
                      <a:pt x="1371" y="510"/>
                      <a:pt x="1503" y="510"/>
                    </a:cubicBezTo>
                    <a:close/>
                    <a:moveTo>
                      <a:pt x="1482" y="1"/>
                    </a:moveTo>
                    <a:cubicBezTo>
                      <a:pt x="1298" y="1"/>
                      <a:pt x="1117" y="48"/>
                      <a:pt x="964" y="151"/>
                    </a:cubicBezTo>
                    <a:cubicBezTo>
                      <a:pt x="407" y="209"/>
                      <a:pt x="1" y="797"/>
                      <a:pt x="67" y="1358"/>
                    </a:cubicBezTo>
                    <a:cubicBezTo>
                      <a:pt x="139" y="1971"/>
                      <a:pt x="743" y="2356"/>
                      <a:pt x="1330" y="2356"/>
                    </a:cubicBezTo>
                    <a:cubicBezTo>
                      <a:pt x="1434" y="2356"/>
                      <a:pt x="1537" y="2344"/>
                      <a:pt x="1636" y="2320"/>
                    </a:cubicBezTo>
                    <a:cubicBezTo>
                      <a:pt x="2349" y="2142"/>
                      <a:pt x="2834" y="1254"/>
                      <a:pt x="2479" y="575"/>
                    </a:cubicBezTo>
                    <a:cubicBezTo>
                      <a:pt x="2295" y="222"/>
                      <a:pt x="1881" y="1"/>
                      <a:pt x="148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23"/>
              <p:cNvSpPr/>
              <p:nvPr/>
            </p:nvSpPr>
            <p:spPr>
              <a:xfrm>
                <a:off x="6838367" y="4387487"/>
                <a:ext cx="70652" cy="67211"/>
              </a:xfrm>
              <a:custGeom>
                <a:avLst/>
                <a:gdLst/>
                <a:ahLst/>
                <a:cxnLst/>
                <a:rect l="l" t="t" r="r" b="b"/>
                <a:pathLst>
                  <a:path w="2135" h="2031" extrusionOk="0">
                    <a:moveTo>
                      <a:pt x="807" y="423"/>
                    </a:moveTo>
                    <a:cubicBezTo>
                      <a:pt x="831" y="453"/>
                      <a:pt x="864" y="476"/>
                      <a:pt x="899" y="488"/>
                    </a:cubicBezTo>
                    <a:cubicBezTo>
                      <a:pt x="1050" y="543"/>
                      <a:pt x="1196" y="520"/>
                      <a:pt x="1332" y="626"/>
                    </a:cubicBezTo>
                    <a:cubicBezTo>
                      <a:pt x="1459" y="727"/>
                      <a:pt x="1547" y="869"/>
                      <a:pt x="1574" y="1030"/>
                    </a:cubicBezTo>
                    <a:cubicBezTo>
                      <a:pt x="1625" y="1357"/>
                      <a:pt x="1336" y="1556"/>
                      <a:pt x="1040" y="1556"/>
                    </a:cubicBezTo>
                    <a:cubicBezTo>
                      <a:pt x="1031" y="1556"/>
                      <a:pt x="1023" y="1556"/>
                      <a:pt x="1014" y="1555"/>
                    </a:cubicBezTo>
                    <a:cubicBezTo>
                      <a:pt x="687" y="1542"/>
                      <a:pt x="427" y="1315"/>
                      <a:pt x="462" y="972"/>
                    </a:cubicBezTo>
                    <a:cubicBezTo>
                      <a:pt x="490" y="710"/>
                      <a:pt x="625" y="549"/>
                      <a:pt x="807" y="423"/>
                    </a:cubicBezTo>
                    <a:close/>
                    <a:moveTo>
                      <a:pt x="924" y="1"/>
                    </a:moveTo>
                    <a:cubicBezTo>
                      <a:pt x="422" y="1"/>
                      <a:pt x="28" y="572"/>
                      <a:pt x="15" y="1039"/>
                    </a:cubicBezTo>
                    <a:cubicBezTo>
                      <a:pt x="0" y="1612"/>
                      <a:pt x="489" y="2031"/>
                      <a:pt x="1041" y="2031"/>
                    </a:cubicBezTo>
                    <a:cubicBezTo>
                      <a:pt x="1053" y="2031"/>
                      <a:pt x="1065" y="2031"/>
                      <a:pt x="1077" y="2030"/>
                    </a:cubicBezTo>
                    <a:cubicBezTo>
                      <a:pt x="1649" y="2012"/>
                      <a:pt x="2135" y="1563"/>
                      <a:pt x="2049" y="967"/>
                    </a:cubicBezTo>
                    <a:cubicBezTo>
                      <a:pt x="1995" y="585"/>
                      <a:pt x="1573" y="25"/>
                      <a:pt x="1134" y="25"/>
                    </a:cubicBezTo>
                    <a:cubicBezTo>
                      <a:pt x="1113" y="25"/>
                      <a:pt x="1093" y="26"/>
                      <a:pt x="1072" y="28"/>
                    </a:cubicBezTo>
                    <a:cubicBezTo>
                      <a:pt x="1061" y="24"/>
                      <a:pt x="1055" y="15"/>
                      <a:pt x="1043" y="11"/>
                    </a:cubicBezTo>
                    <a:cubicBezTo>
                      <a:pt x="1003" y="4"/>
                      <a:pt x="963" y="1"/>
                      <a:pt x="92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23"/>
              <p:cNvSpPr/>
              <p:nvPr/>
            </p:nvSpPr>
            <p:spPr>
              <a:xfrm>
                <a:off x="7021633" y="4067482"/>
                <a:ext cx="85842" cy="78231"/>
              </a:xfrm>
              <a:custGeom>
                <a:avLst/>
                <a:gdLst/>
                <a:ahLst/>
                <a:cxnLst/>
                <a:rect l="l" t="t" r="r" b="b"/>
                <a:pathLst>
                  <a:path w="2594" h="2364" extrusionOk="0">
                    <a:moveTo>
                      <a:pt x="1571" y="478"/>
                    </a:moveTo>
                    <a:cubicBezTo>
                      <a:pt x="1827" y="639"/>
                      <a:pt x="2011" y="901"/>
                      <a:pt x="2017" y="1219"/>
                    </a:cubicBezTo>
                    <a:cubicBezTo>
                      <a:pt x="2024" y="1592"/>
                      <a:pt x="1737" y="1832"/>
                      <a:pt x="1385" y="1832"/>
                    </a:cubicBezTo>
                    <a:cubicBezTo>
                      <a:pt x="1369" y="1832"/>
                      <a:pt x="1353" y="1832"/>
                      <a:pt x="1337" y="1831"/>
                    </a:cubicBezTo>
                    <a:cubicBezTo>
                      <a:pt x="976" y="1809"/>
                      <a:pt x="610" y="1550"/>
                      <a:pt x="685" y="1147"/>
                    </a:cubicBezTo>
                    <a:cubicBezTo>
                      <a:pt x="764" y="729"/>
                      <a:pt x="1181" y="518"/>
                      <a:pt x="1571" y="478"/>
                    </a:cubicBezTo>
                    <a:close/>
                    <a:moveTo>
                      <a:pt x="1469" y="0"/>
                    </a:moveTo>
                    <a:cubicBezTo>
                      <a:pt x="1461" y="0"/>
                      <a:pt x="1453" y="0"/>
                      <a:pt x="1446" y="0"/>
                    </a:cubicBezTo>
                    <a:cubicBezTo>
                      <a:pt x="1444" y="0"/>
                      <a:pt x="1443" y="0"/>
                      <a:pt x="1441" y="0"/>
                    </a:cubicBezTo>
                    <a:cubicBezTo>
                      <a:pt x="1380" y="0"/>
                      <a:pt x="1324" y="31"/>
                      <a:pt x="1290" y="82"/>
                    </a:cubicBezTo>
                    <a:cubicBezTo>
                      <a:pt x="1278" y="81"/>
                      <a:pt x="1267" y="81"/>
                      <a:pt x="1255" y="81"/>
                    </a:cubicBezTo>
                    <a:cubicBezTo>
                      <a:pt x="772" y="81"/>
                      <a:pt x="293" y="519"/>
                      <a:pt x="170" y="1007"/>
                    </a:cubicBezTo>
                    <a:cubicBezTo>
                      <a:pt x="0" y="1688"/>
                      <a:pt x="544" y="2262"/>
                      <a:pt x="1193" y="2351"/>
                    </a:cubicBezTo>
                    <a:cubicBezTo>
                      <a:pt x="1253" y="2360"/>
                      <a:pt x="1313" y="2364"/>
                      <a:pt x="1373" y="2364"/>
                    </a:cubicBezTo>
                    <a:cubicBezTo>
                      <a:pt x="1951" y="2364"/>
                      <a:pt x="2472" y="1979"/>
                      <a:pt x="2533" y="1367"/>
                    </a:cubicBezTo>
                    <a:cubicBezTo>
                      <a:pt x="2594" y="744"/>
                      <a:pt x="2148" y="0"/>
                      <a:pt x="146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23"/>
              <p:cNvSpPr/>
              <p:nvPr/>
            </p:nvSpPr>
            <p:spPr>
              <a:xfrm>
                <a:off x="6945686" y="3887194"/>
                <a:ext cx="132767" cy="126149"/>
              </a:xfrm>
              <a:custGeom>
                <a:avLst/>
                <a:gdLst/>
                <a:ahLst/>
                <a:cxnLst/>
                <a:rect l="l" t="t" r="r" b="b"/>
                <a:pathLst>
                  <a:path w="4012" h="3812" extrusionOk="0">
                    <a:moveTo>
                      <a:pt x="2176" y="547"/>
                    </a:moveTo>
                    <a:cubicBezTo>
                      <a:pt x="2764" y="658"/>
                      <a:pt x="3265" y="1073"/>
                      <a:pt x="3333" y="1736"/>
                    </a:cubicBezTo>
                    <a:cubicBezTo>
                      <a:pt x="3409" y="2471"/>
                      <a:pt x="2931" y="3168"/>
                      <a:pt x="2189" y="3277"/>
                    </a:cubicBezTo>
                    <a:cubicBezTo>
                      <a:pt x="2115" y="3287"/>
                      <a:pt x="2041" y="3293"/>
                      <a:pt x="1969" y="3293"/>
                    </a:cubicBezTo>
                    <a:cubicBezTo>
                      <a:pt x="1316" y="3293"/>
                      <a:pt x="728" y="2871"/>
                      <a:pt x="589" y="2203"/>
                    </a:cubicBezTo>
                    <a:cubicBezTo>
                      <a:pt x="434" y="1448"/>
                      <a:pt x="945" y="551"/>
                      <a:pt x="1729" y="551"/>
                    </a:cubicBezTo>
                    <a:cubicBezTo>
                      <a:pt x="1827" y="551"/>
                      <a:pt x="1928" y="565"/>
                      <a:pt x="2033" y="595"/>
                    </a:cubicBezTo>
                    <a:cubicBezTo>
                      <a:pt x="2046" y="599"/>
                      <a:pt x="2059" y="601"/>
                      <a:pt x="2072" y="601"/>
                    </a:cubicBezTo>
                    <a:cubicBezTo>
                      <a:pt x="2112" y="601"/>
                      <a:pt x="2151" y="582"/>
                      <a:pt x="2176" y="547"/>
                    </a:cubicBezTo>
                    <a:close/>
                    <a:moveTo>
                      <a:pt x="1956" y="0"/>
                    </a:moveTo>
                    <a:cubicBezTo>
                      <a:pt x="1773" y="0"/>
                      <a:pt x="1587" y="27"/>
                      <a:pt x="1405" y="83"/>
                    </a:cubicBezTo>
                    <a:cubicBezTo>
                      <a:pt x="1349" y="98"/>
                      <a:pt x="1301" y="134"/>
                      <a:pt x="1270" y="183"/>
                    </a:cubicBezTo>
                    <a:cubicBezTo>
                      <a:pt x="627" y="359"/>
                      <a:pt x="116" y="1132"/>
                      <a:pt x="73" y="1800"/>
                    </a:cubicBezTo>
                    <a:cubicBezTo>
                      <a:pt x="1" y="2923"/>
                      <a:pt x="883" y="3811"/>
                      <a:pt x="1988" y="3811"/>
                    </a:cubicBezTo>
                    <a:cubicBezTo>
                      <a:pt x="2014" y="3811"/>
                      <a:pt x="2041" y="3811"/>
                      <a:pt x="2068" y="3810"/>
                    </a:cubicBezTo>
                    <a:cubicBezTo>
                      <a:pt x="3214" y="3765"/>
                      <a:pt x="4012" y="2695"/>
                      <a:pt x="3843" y="1581"/>
                    </a:cubicBezTo>
                    <a:cubicBezTo>
                      <a:pt x="3702" y="644"/>
                      <a:pt x="2856" y="0"/>
                      <a:pt x="195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7" name="Google Shape;517;p23"/>
            <p:cNvGrpSpPr/>
            <p:nvPr/>
          </p:nvGrpSpPr>
          <p:grpSpPr>
            <a:xfrm>
              <a:off x="6648515" y="5156391"/>
              <a:ext cx="174596" cy="44774"/>
              <a:chOff x="6648515" y="5156391"/>
              <a:chExt cx="174596" cy="44774"/>
            </a:xfrm>
          </p:grpSpPr>
          <p:sp>
            <p:nvSpPr>
              <p:cNvPr id="518" name="Google Shape;518;p23"/>
              <p:cNvSpPr/>
              <p:nvPr/>
            </p:nvSpPr>
            <p:spPr>
              <a:xfrm>
                <a:off x="6648515" y="5156556"/>
                <a:ext cx="117875" cy="44609"/>
              </a:xfrm>
              <a:custGeom>
                <a:avLst/>
                <a:gdLst/>
                <a:ahLst/>
                <a:cxnLst/>
                <a:rect l="l" t="t" r="r" b="b"/>
                <a:pathLst>
                  <a:path w="3562" h="1348" extrusionOk="0">
                    <a:moveTo>
                      <a:pt x="178" y="1"/>
                    </a:moveTo>
                    <a:cubicBezTo>
                      <a:pt x="70" y="1"/>
                      <a:pt x="1" y="168"/>
                      <a:pt x="114" y="245"/>
                    </a:cubicBezTo>
                    <a:cubicBezTo>
                      <a:pt x="1087" y="909"/>
                      <a:pt x="2176" y="1275"/>
                      <a:pt x="3351" y="1347"/>
                    </a:cubicBezTo>
                    <a:cubicBezTo>
                      <a:pt x="3354" y="1348"/>
                      <a:pt x="3358" y="1348"/>
                      <a:pt x="3362" y="1348"/>
                    </a:cubicBezTo>
                    <a:cubicBezTo>
                      <a:pt x="3562" y="1348"/>
                      <a:pt x="3560" y="1024"/>
                      <a:pt x="3349" y="1015"/>
                    </a:cubicBezTo>
                    <a:cubicBezTo>
                      <a:pt x="2223" y="971"/>
                      <a:pt x="1190" y="637"/>
                      <a:pt x="246" y="23"/>
                    </a:cubicBezTo>
                    <a:cubicBezTo>
                      <a:pt x="223" y="7"/>
                      <a:pt x="200" y="1"/>
                      <a:pt x="17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23"/>
              <p:cNvSpPr/>
              <p:nvPr/>
            </p:nvSpPr>
            <p:spPr>
              <a:xfrm>
                <a:off x="6713178" y="5156391"/>
                <a:ext cx="109933" cy="37262"/>
              </a:xfrm>
              <a:custGeom>
                <a:avLst/>
                <a:gdLst/>
                <a:ahLst/>
                <a:cxnLst/>
                <a:rect l="l" t="t" r="r" b="b"/>
                <a:pathLst>
                  <a:path w="3322" h="1126" extrusionOk="0">
                    <a:moveTo>
                      <a:pt x="173" y="1"/>
                    </a:moveTo>
                    <a:cubicBezTo>
                      <a:pt x="43" y="1"/>
                      <a:pt x="0" y="207"/>
                      <a:pt x="142" y="250"/>
                    </a:cubicBezTo>
                    <a:cubicBezTo>
                      <a:pt x="1113" y="541"/>
                      <a:pt x="2087" y="821"/>
                      <a:pt x="3055" y="1118"/>
                    </a:cubicBezTo>
                    <a:cubicBezTo>
                      <a:pt x="3073" y="1123"/>
                      <a:pt x="3089" y="1126"/>
                      <a:pt x="3104" y="1126"/>
                    </a:cubicBezTo>
                    <a:cubicBezTo>
                      <a:pt x="3264" y="1126"/>
                      <a:pt x="3321" y="859"/>
                      <a:pt x="3140" y="810"/>
                    </a:cubicBezTo>
                    <a:cubicBezTo>
                      <a:pt x="2161" y="550"/>
                      <a:pt x="1187" y="273"/>
                      <a:pt x="210" y="6"/>
                    </a:cubicBezTo>
                    <a:cubicBezTo>
                      <a:pt x="197" y="3"/>
                      <a:pt x="185" y="1"/>
                      <a:pt x="173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7" name="Google Shape;547;p23"/>
          <p:cNvGrpSpPr/>
          <p:nvPr/>
        </p:nvGrpSpPr>
        <p:grpSpPr>
          <a:xfrm>
            <a:off x="7485292" y="4430739"/>
            <a:ext cx="1375953" cy="924075"/>
            <a:chOff x="7485292" y="4430739"/>
            <a:chExt cx="1375953" cy="924075"/>
          </a:xfrm>
        </p:grpSpPr>
        <p:sp>
          <p:nvSpPr>
            <p:cNvPr id="548" name="Google Shape;548;p23"/>
            <p:cNvSpPr/>
            <p:nvPr/>
          </p:nvSpPr>
          <p:spPr>
            <a:xfrm>
              <a:off x="7485292" y="4430739"/>
              <a:ext cx="1375953" cy="924075"/>
            </a:xfrm>
            <a:custGeom>
              <a:avLst/>
              <a:gdLst/>
              <a:ahLst/>
              <a:cxnLst/>
              <a:rect l="l" t="t" r="r" b="b"/>
              <a:pathLst>
                <a:path w="41579" h="27924" extrusionOk="0">
                  <a:moveTo>
                    <a:pt x="13728" y="692"/>
                  </a:moveTo>
                  <a:cubicBezTo>
                    <a:pt x="13766" y="692"/>
                    <a:pt x="13774" y="797"/>
                    <a:pt x="13754" y="1006"/>
                  </a:cubicBezTo>
                  <a:lnTo>
                    <a:pt x="13775" y="1913"/>
                  </a:lnTo>
                  <a:cubicBezTo>
                    <a:pt x="13789" y="2518"/>
                    <a:pt x="13804" y="3123"/>
                    <a:pt x="13818" y="3728"/>
                  </a:cubicBezTo>
                  <a:cubicBezTo>
                    <a:pt x="13850" y="5140"/>
                    <a:pt x="13879" y="6551"/>
                    <a:pt x="13921" y="7963"/>
                  </a:cubicBezTo>
                  <a:cubicBezTo>
                    <a:pt x="13925" y="8164"/>
                    <a:pt x="14060" y="8275"/>
                    <a:pt x="14212" y="8309"/>
                  </a:cubicBezTo>
                  <a:cubicBezTo>
                    <a:pt x="14218" y="8393"/>
                    <a:pt x="14268" y="8468"/>
                    <a:pt x="14346" y="8505"/>
                  </a:cubicBezTo>
                  <a:cubicBezTo>
                    <a:pt x="16226" y="9441"/>
                    <a:pt x="18226" y="10162"/>
                    <a:pt x="20191" y="10916"/>
                  </a:cubicBezTo>
                  <a:cubicBezTo>
                    <a:pt x="18350" y="11971"/>
                    <a:pt x="16388" y="12653"/>
                    <a:pt x="14274" y="13006"/>
                  </a:cubicBezTo>
                  <a:cubicBezTo>
                    <a:pt x="14020" y="13049"/>
                    <a:pt x="13957" y="13265"/>
                    <a:pt x="14020" y="13455"/>
                  </a:cubicBezTo>
                  <a:cubicBezTo>
                    <a:pt x="14000" y="13483"/>
                    <a:pt x="13985" y="13512"/>
                    <a:pt x="13973" y="13543"/>
                  </a:cubicBezTo>
                  <a:cubicBezTo>
                    <a:pt x="13215" y="15852"/>
                    <a:pt x="12424" y="18113"/>
                    <a:pt x="11436" y="20331"/>
                  </a:cubicBezTo>
                  <a:cubicBezTo>
                    <a:pt x="10251" y="18385"/>
                    <a:pt x="9122" y="16390"/>
                    <a:pt x="7800" y="14540"/>
                  </a:cubicBezTo>
                  <a:cubicBezTo>
                    <a:pt x="7749" y="14461"/>
                    <a:pt x="7662" y="14415"/>
                    <a:pt x="7569" y="14415"/>
                  </a:cubicBezTo>
                  <a:cubicBezTo>
                    <a:pt x="7562" y="14415"/>
                    <a:pt x="7555" y="14415"/>
                    <a:pt x="7548" y="14416"/>
                  </a:cubicBezTo>
                  <a:cubicBezTo>
                    <a:pt x="7489" y="14352"/>
                    <a:pt x="7408" y="14310"/>
                    <a:pt x="7310" y="14310"/>
                  </a:cubicBezTo>
                  <a:cubicBezTo>
                    <a:pt x="7273" y="14310"/>
                    <a:pt x="7233" y="14316"/>
                    <a:pt x="7191" y="14330"/>
                  </a:cubicBezTo>
                  <a:cubicBezTo>
                    <a:pt x="5233" y="14950"/>
                    <a:pt x="3230" y="15413"/>
                    <a:pt x="1199" y="15713"/>
                  </a:cubicBezTo>
                  <a:cubicBezTo>
                    <a:pt x="2349" y="13876"/>
                    <a:pt x="3661" y="12141"/>
                    <a:pt x="4751" y="10273"/>
                  </a:cubicBezTo>
                  <a:cubicBezTo>
                    <a:pt x="4860" y="10088"/>
                    <a:pt x="4697" y="9892"/>
                    <a:pt x="4521" y="9892"/>
                  </a:cubicBezTo>
                  <a:cubicBezTo>
                    <a:pt x="4514" y="9892"/>
                    <a:pt x="4506" y="9892"/>
                    <a:pt x="4498" y="9893"/>
                  </a:cubicBezTo>
                  <a:cubicBezTo>
                    <a:pt x="3664" y="8055"/>
                    <a:pt x="2818" y="6310"/>
                    <a:pt x="2282" y="4370"/>
                  </a:cubicBezTo>
                  <a:lnTo>
                    <a:pt x="2282" y="4370"/>
                  </a:lnTo>
                  <a:cubicBezTo>
                    <a:pt x="4299" y="5036"/>
                    <a:pt x="6293" y="5762"/>
                    <a:pt x="8264" y="6548"/>
                  </a:cubicBezTo>
                  <a:cubicBezTo>
                    <a:pt x="8315" y="6568"/>
                    <a:pt x="8362" y="6577"/>
                    <a:pt x="8406" y="6577"/>
                  </a:cubicBezTo>
                  <a:cubicBezTo>
                    <a:pt x="8594" y="6577"/>
                    <a:pt x="8715" y="6407"/>
                    <a:pt x="8727" y="6222"/>
                  </a:cubicBezTo>
                  <a:cubicBezTo>
                    <a:pt x="8762" y="6209"/>
                    <a:pt x="8794" y="6188"/>
                    <a:pt x="8820" y="6160"/>
                  </a:cubicBezTo>
                  <a:cubicBezTo>
                    <a:pt x="10326" y="4529"/>
                    <a:pt x="11695" y="2518"/>
                    <a:pt x="13461" y="1154"/>
                  </a:cubicBezTo>
                  <a:cubicBezTo>
                    <a:pt x="13593" y="846"/>
                    <a:pt x="13682" y="692"/>
                    <a:pt x="13728" y="692"/>
                  </a:cubicBezTo>
                  <a:close/>
                  <a:moveTo>
                    <a:pt x="36737" y="13239"/>
                  </a:moveTo>
                  <a:lnTo>
                    <a:pt x="34992" y="16448"/>
                  </a:lnTo>
                  <a:cubicBezTo>
                    <a:pt x="34883" y="16649"/>
                    <a:pt x="34972" y="16943"/>
                    <a:pt x="35216" y="16996"/>
                  </a:cubicBezTo>
                  <a:cubicBezTo>
                    <a:pt x="36545" y="17286"/>
                    <a:pt x="37881" y="17503"/>
                    <a:pt x="39229" y="17662"/>
                  </a:cubicBezTo>
                  <a:cubicBezTo>
                    <a:pt x="38268" y="18797"/>
                    <a:pt x="37383" y="19995"/>
                    <a:pt x="36577" y="21246"/>
                  </a:cubicBezTo>
                  <a:cubicBezTo>
                    <a:pt x="36456" y="21438"/>
                    <a:pt x="36570" y="21737"/>
                    <a:pt x="36796" y="21784"/>
                  </a:cubicBezTo>
                  <a:cubicBezTo>
                    <a:pt x="37740" y="21982"/>
                    <a:pt x="38682" y="22179"/>
                    <a:pt x="39625" y="22375"/>
                  </a:cubicBezTo>
                  <a:cubicBezTo>
                    <a:pt x="38996" y="22884"/>
                    <a:pt x="38365" y="23394"/>
                    <a:pt x="37732" y="23902"/>
                  </a:cubicBezTo>
                  <a:cubicBezTo>
                    <a:pt x="37513" y="24077"/>
                    <a:pt x="37660" y="24415"/>
                    <a:pt x="37888" y="24489"/>
                  </a:cubicBezTo>
                  <a:lnTo>
                    <a:pt x="40239" y="25247"/>
                  </a:lnTo>
                  <a:cubicBezTo>
                    <a:pt x="37347" y="26540"/>
                    <a:pt x="34207" y="27181"/>
                    <a:pt x="31059" y="27181"/>
                  </a:cubicBezTo>
                  <a:cubicBezTo>
                    <a:pt x="28900" y="27181"/>
                    <a:pt x="26736" y="26879"/>
                    <a:pt x="24645" y="26279"/>
                  </a:cubicBezTo>
                  <a:cubicBezTo>
                    <a:pt x="19744" y="24873"/>
                    <a:pt x="16160" y="22005"/>
                    <a:pt x="13325" y="17852"/>
                  </a:cubicBezTo>
                  <a:cubicBezTo>
                    <a:pt x="13852" y="16505"/>
                    <a:pt x="14320" y="15134"/>
                    <a:pt x="14691" y="13740"/>
                  </a:cubicBezTo>
                  <a:cubicBezTo>
                    <a:pt x="14694" y="13729"/>
                    <a:pt x="14691" y="13722"/>
                    <a:pt x="14693" y="13709"/>
                  </a:cubicBezTo>
                  <a:cubicBezTo>
                    <a:pt x="15144" y="13634"/>
                    <a:pt x="15590" y="13536"/>
                    <a:pt x="16031" y="13426"/>
                  </a:cubicBezTo>
                  <a:cubicBezTo>
                    <a:pt x="16053" y="13452"/>
                    <a:pt x="16079" y="13475"/>
                    <a:pt x="16109" y="13490"/>
                  </a:cubicBezTo>
                  <a:cubicBezTo>
                    <a:pt x="19181" y="15158"/>
                    <a:pt x="22603" y="15957"/>
                    <a:pt x="26032" y="15957"/>
                  </a:cubicBezTo>
                  <a:cubicBezTo>
                    <a:pt x="29738" y="15957"/>
                    <a:pt x="33452" y="15023"/>
                    <a:pt x="36737" y="13239"/>
                  </a:cubicBezTo>
                  <a:close/>
                  <a:moveTo>
                    <a:pt x="13872" y="0"/>
                  </a:moveTo>
                  <a:cubicBezTo>
                    <a:pt x="13071" y="0"/>
                    <a:pt x="12066" y="1484"/>
                    <a:pt x="11637" y="1932"/>
                  </a:cubicBezTo>
                  <a:cubicBezTo>
                    <a:pt x="10484" y="3137"/>
                    <a:pt x="9367" y="4399"/>
                    <a:pt x="8438" y="5787"/>
                  </a:cubicBezTo>
                  <a:cubicBezTo>
                    <a:pt x="6263" y="4917"/>
                    <a:pt x="4062" y="4123"/>
                    <a:pt x="1833" y="3406"/>
                  </a:cubicBezTo>
                  <a:cubicBezTo>
                    <a:pt x="1795" y="3394"/>
                    <a:pt x="1758" y="3388"/>
                    <a:pt x="1722" y="3388"/>
                  </a:cubicBezTo>
                  <a:cubicBezTo>
                    <a:pt x="1482" y="3388"/>
                    <a:pt x="1303" y="3644"/>
                    <a:pt x="1359" y="3881"/>
                  </a:cubicBezTo>
                  <a:cubicBezTo>
                    <a:pt x="1869" y="6105"/>
                    <a:pt x="2663" y="8435"/>
                    <a:pt x="4077" y="10260"/>
                  </a:cubicBezTo>
                  <a:cubicBezTo>
                    <a:pt x="2513" y="11959"/>
                    <a:pt x="1296" y="14042"/>
                    <a:pt x="127" y="16013"/>
                  </a:cubicBezTo>
                  <a:cubicBezTo>
                    <a:pt x="0" y="16226"/>
                    <a:pt x="144" y="16584"/>
                    <a:pt x="413" y="16584"/>
                  </a:cubicBezTo>
                  <a:cubicBezTo>
                    <a:pt x="426" y="16584"/>
                    <a:pt x="440" y="16583"/>
                    <a:pt x="453" y="16581"/>
                  </a:cubicBezTo>
                  <a:cubicBezTo>
                    <a:pt x="2817" y="16281"/>
                    <a:pt x="5122" y="15783"/>
                    <a:pt x="7393" y="15066"/>
                  </a:cubicBezTo>
                  <a:cubicBezTo>
                    <a:pt x="7408" y="15060"/>
                    <a:pt x="7424" y="15053"/>
                    <a:pt x="7440" y="15045"/>
                  </a:cubicBezTo>
                  <a:cubicBezTo>
                    <a:pt x="8516" y="17226"/>
                    <a:pt x="9874" y="19281"/>
                    <a:pt x="11155" y="21346"/>
                  </a:cubicBezTo>
                  <a:cubicBezTo>
                    <a:pt x="11228" y="21465"/>
                    <a:pt x="11371" y="21534"/>
                    <a:pt x="11510" y="21534"/>
                  </a:cubicBezTo>
                  <a:cubicBezTo>
                    <a:pt x="11637" y="21534"/>
                    <a:pt x="11760" y="21477"/>
                    <a:pt x="11821" y="21346"/>
                  </a:cubicBezTo>
                  <a:cubicBezTo>
                    <a:pt x="12263" y="20396"/>
                    <a:pt x="12688" y="19435"/>
                    <a:pt x="13083" y="18460"/>
                  </a:cubicBezTo>
                  <a:cubicBezTo>
                    <a:pt x="15105" y="22773"/>
                    <a:pt x="19788" y="25596"/>
                    <a:pt x="24191" y="26910"/>
                  </a:cubicBezTo>
                  <a:cubicBezTo>
                    <a:pt x="26436" y="27580"/>
                    <a:pt x="28786" y="27923"/>
                    <a:pt x="31134" y="27923"/>
                  </a:cubicBezTo>
                  <a:cubicBezTo>
                    <a:pt x="34632" y="27923"/>
                    <a:pt x="38126" y="27161"/>
                    <a:pt x="41255" y="25581"/>
                  </a:cubicBezTo>
                  <a:cubicBezTo>
                    <a:pt x="41578" y="25420"/>
                    <a:pt x="41434" y="25017"/>
                    <a:pt x="41158" y="24931"/>
                  </a:cubicBezTo>
                  <a:cubicBezTo>
                    <a:pt x="41119" y="24843"/>
                    <a:pt x="41042" y="24777"/>
                    <a:pt x="40949" y="24749"/>
                  </a:cubicBezTo>
                  <a:cubicBezTo>
                    <a:pt x="40201" y="24506"/>
                    <a:pt x="39454" y="24261"/>
                    <a:pt x="38706" y="24017"/>
                  </a:cubicBezTo>
                  <a:cubicBezTo>
                    <a:pt x="39370" y="23489"/>
                    <a:pt x="40031" y="22960"/>
                    <a:pt x="40694" y="22433"/>
                  </a:cubicBezTo>
                  <a:cubicBezTo>
                    <a:pt x="40906" y="22265"/>
                    <a:pt x="40783" y="21884"/>
                    <a:pt x="40537" y="21831"/>
                  </a:cubicBezTo>
                  <a:cubicBezTo>
                    <a:pt x="39523" y="21614"/>
                    <a:pt x="38510" y="21400"/>
                    <a:pt x="37496" y="21187"/>
                  </a:cubicBezTo>
                  <a:cubicBezTo>
                    <a:pt x="38322" y="19943"/>
                    <a:pt x="39230" y="18758"/>
                    <a:pt x="40215" y="17638"/>
                  </a:cubicBezTo>
                  <a:cubicBezTo>
                    <a:pt x="40440" y="17384"/>
                    <a:pt x="40275" y="17039"/>
                    <a:pt x="39955" y="17005"/>
                  </a:cubicBezTo>
                  <a:cubicBezTo>
                    <a:pt x="38588" y="16865"/>
                    <a:pt x="37230" y="16652"/>
                    <a:pt x="35885" y="16371"/>
                  </a:cubicBezTo>
                  <a:lnTo>
                    <a:pt x="38040" y="12423"/>
                  </a:lnTo>
                  <a:cubicBezTo>
                    <a:pt x="38183" y="12164"/>
                    <a:pt x="37973" y="11850"/>
                    <a:pt x="37712" y="11850"/>
                  </a:cubicBezTo>
                  <a:cubicBezTo>
                    <a:pt x="37651" y="11850"/>
                    <a:pt x="37587" y="11867"/>
                    <a:pt x="37524" y="11907"/>
                  </a:cubicBezTo>
                  <a:cubicBezTo>
                    <a:pt x="33998" y="14105"/>
                    <a:pt x="30027" y="15171"/>
                    <a:pt x="26030" y="15171"/>
                  </a:cubicBezTo>
                  <a:cubicBezTo>
                    <a:pt x="22887" y="15171"/>
                    <a:pt x="19729" y="14512"/>
                    <a:pt x="16760" y="13227"/>
                  </a:cubicBezTo>
                  <a:cubicBezTo>
                    <a:pt x="18348" y="12755"/>
                    <a:pt x="19863" y="12065"/>
                    <a:pt x="21260" y="11175"/>
                  </a:cubicBezTo>
                  <a:cubicBezTo>
                    <a:pt x="21559" y="10985"/>
                    <a:pt x="21473" y="10590"/>
                    <a:pt x="21168" y="10470"/>
                  </a:cubicBezTo>
                  <a:cubicBezTo>
                    <a:pt x="19019" y="9628"/>
                    <a:pt x="16872" y="8678"/>
                    <a:pt x="14659" y="8020"/>
                  </a:cubicBezTo>
                  <a:cubicBezTo>
                    <a:pt x="14663" y="8000"/>
                    <a:pt x="14667" y="7981"/>
                    <a:pt x="14668" y="7961"/>
                  </a:cubicBezTo>
                  <a:cubicBezTo>
                    <a:pt x="14630" y="5946"/>
                    <a:pt x="14573" y="3929"/>
                    <a:pt x="14523" y="1913"/>
                  </a:cubicBezTo>
                  <a:cubicBezTo>
                    <a:pt x="14509" y="1389"/>
                    <a:pt x="14751" y="187"/>
                    <a:pt x="14008" y="16"/>
                  </a:cubicBezTo>
                  <a:cubicBezTo>
                    <a:pt x="13964" y="5"/>
                    <a:pt x="13918" y="0"/>
                    <a:pt x="138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3"/>
            <p:cNvSpPr/>
            <p:nvPr/>
          </p:nvSpPr>
          <p:spPr>
            <a:xfrm>
              <a:off x="8408507" y="4803526"/>
              <a:ext cx="134587" cy="42888"/>
            </a:xfrm>
            <a:custGeom>
              <a:avLst/>
              <a:gdLst/>
              <a:ahLst/>
              <a:cxnLst/>
              <a:rect l="l" t="t" r="r" b="b"/>
              <a:pathLst>
                <a:path w="4067" h="1296" extrusionOk="0">
                  <a:moveTo>
                    <a:pt x="3798" y="0"/>
                  </a:moveTo>
                  <a:cubicBezTo>
                    <a:pt x="3757" y="0"/>
                    <a:pt x="3712" y="16"/>
                    <a:pt x="3668" y="52"/>
                  </a:cubicBezTo>
                  <a:cubicBezTo>
                    <a:pt x="2871" y="709"/>
                    <a:pt x="1897" y="1038"/>
                    <a:pt x="888" y="1038"/>
                  </a:cubicBezTo>
                  <a:cubicBezTo>
                    <a:pt x="663" y="1038"/>
                    <a:pt x="437" y="1022"/>
                    <a:pt x="211" y="989"/>
                  </a:cubicBezTo>
                  <a:cubicBezTo>
                    <a:pt x="205" y="988"/>
                    <a:pt x="198" y="988"/>
                    <a:pt x="191" y="988"/>
                  </a:cubicBezTo>
                  <a:cubicBezTo>
                    <a:pt x="56" y="988"/>
                    <a:pt x="1" y="1196"/>
                    <a:pt x="148" y="1221"/>
                  </a:cubicBezTo>
                  <a:cubicBezTo>
                    <a:pt x="438" y="1271"/>
                    <a:pt x="726" y="1296"/>
                    <a:pt x="1010" y="1296"/>
                  </a:cubicBezTo>
                  <a:cubicBezTo>
                    <a:pt x="2042" y="1296"/>
                    <a:pt x="3026" y="968"/>
                    <a:pt x="3895" y="345"/>
                  </a:cubicBezTo>
                  <a:cubicBezTo>
                    <a:pt x="4067" y="221"/>
                    <a:pt x="3956" y="0"/>
                    <a:pt x="37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3"/>
            <p:cNvSpPr/>
            <p:nvPr/>
          </p:nvSpPr>
          <p:spPr>
            <a:xfrm>
              <a:off x="8480218" y="4767819"/>
              <a:ext cx="105400" cy="27963"/>
            </a:xfrm>
            <a:custGeom>
              <a:avLst/>
              <a:gdLst/>
              <a:ahLst/>
              <a:cxnLst/>
              <a:rect l="l" t="t" r="r" b="b"/>
              <a:pathLst>
                <a:path w="3185" h="845" extrusionOk="0">
                  <a:moveTo>
                    <a:pt x="2927" y="1"/>
                  </a:moveTo>
                  <a:cubicBezTo>
                    <a:pt x="2896" y="1"/>
                    <a:pt x="2863" y="10"/>
                    <a:pt x="2829" y="30"/>
                  </a:cubicBezTo>
                  <a:cubicBezTo>
                    <a:pt x="2310" y="340"/>
                    <a:pt x="1785" y="505"/>
                    <a:pt x="1239" y="505"/>
                  </a:cubicBezTo>
                  <a:cubicBezTo>
                    <a:pt x="914" y="505"/>
                    <a:pt x="581" y="446"/>
                    <a:pt x="237" y="324"/>
                  </a:cubicBezTo>
                  <a:cubicBezTo>
                    <a:pt x="224" y="319"/>
                    <a:pt x="210" y="317"/>
                    <a:pt x="197" y="317"/>
                  </a:cubicBezTo>
                  <a:cubicBezTo>
                    <a:pt x="74" y="317"/>
                    <a:pt x="0" y="520"/>
                    <a:pt x="130" y="577"/>
                  </a:cubicBezTo>
                  <a:cubicBezTo>
                    <a:pt x="530" y="752"/>
                    <a:pt x="967" y="844"/>
                    <a:pt x="1403" y="844"/>
                  </a:cubicBezTo>
                  <a:cubicBezTo>
                    <a:pt x="1973" y="844"/>
                    <a:pt x="2540" y="687"/>
                    <a:pt x="3019" y="356"/>
                  </a:cubicBezTo>
                  <a:cubicBezTo>
                    <a:pt x="3185" y="242"/>
                    <a:pt x="3087" y="1"/>
                    <a:pt x="292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1" name="Google Shape;551;p23"/>
          <p:cNvGrpSpPr/>
          <p:nvPr/>
        </p:nvGrpSpPr>
        <p:grpSpPr>
          <a:xfrm>
            <a:off x="8490510" y="1991557"/>
            <a:ext cx="536463" cy="705466"/>
            <a:chOff x="8490510" y="1991557"/>
            <a:chExt cx="536463" cy="705466"/>
          </a:xfrm>
        </p:grpSpPr>
        <p:grpSp>
          <p:nvGrpSpPr>
            <p:cNvPr id="552" name="Google Shape;552;p23"/>
            <p:cNvGrpSpPr/>
            <p:nvPr/>
          </p:nvGrpSpPr>
          <p:grpSpPr>
            <a:xfrm>
              <a:off x="8490510" y="1991557"/>
              <a:ext cx="536463" cy="576273"/>
              <a:chOff x="8490510" y="1991557"/>
              <a:chExt cx="536463" cy="576273"/>
            </a:xfrm>
          </p:grpSpPr>
          <p:sp>
            <p:nvSpPr>
              <p:cNvPr id="553" name="Google Shape;553;p23"/>
              <p:cNvSpPr/>
              <p:nvPr/>
            </p:nvSpPr>
            <p:spPr>
              <a:xfrm>
                <a:off x="8490510" y="1991557"/>
                <a:ext cx="536463" cy="576273"/>
              </a:xfrm>
              <a:custGeom>
                <a:avLst/>
                <a:gdLst/>
                <a:ahLst/>
                <a:cxnLst/>
                <a:rect l="l" t="t" r="r" b="b"/>
                <a:pathLst>
                  <a:path w="16211" h="17414" extrusionOk="0">
                    <a:moveTo>
                      <a:pt x="3146" y="1048"/>
                    </a:moveTo>
                    <a:cubicBezTo>
                      <a:pt x="3765" y="1048"/>
                      <a:pt x="4373" y="1475"/>
                      <a:pt x="5168" y="1973"/>
                    </a:cubicBezTo>
                    <a:cubicBezTo>
                      <a:pt x="6293" y="2678"/>
                      <a:pt x="7408" y="3402"/>
                      <a:pt x="8513" y="4144"/>
                    </a:cubicBezTo>
                    <a:cubicBezTo>
                      <a:pt x="10784" y="5669"/>
                      <a:pt x="13002" y="7269"/>
                      <a:pt x="15167" y="8945"/>
                    </a:cubicBezTo>
                    <a:cubicBezTo>
                      <a:pt x="14621" y="9412"/>
                      <a:pt x="13754" y="10270"/>
                      <a:pt x="13189" y="10271"/>
                    </a:cubicBezTo>
                    <a:cubicBezTo>
                      <a:pt x="13188" y="10271"/>
                      <a:pt x="13188" y="10271"/>
                      <a:pt x="13187" y="10271"/>
                    </a:cubicBezTo>
                    <a:cubicBezTo>
                      <a:pt x="12599" y="10271"/>
                      <a:pt x="11653" y="9291"/>
                      <a:pt x="11147" y="8939"/>
                    </a:cubicBezTo>
                    <a:cubicBezTo>
                      <a:pt x="10722" y="8644"/>
                      <a:pt x="10464" y="8485"/>
                      <a:pt x="10203" y="8485"/>
                    </a:cubicBezTo>
                    <a:cubicBezTo>
                      <a:pt x="9970" y="8485"/>
                      <a:pt x="9735" y="8612"/>
                      <a:pt x="9378" y="8882"/>
                    </a:cubicBezTo>
                    <a:cubicBezTo>
                      <a:pt x="8592" y="9478"/>
                      <a:pt x="7097" y="10340"/>
                      <a:pt x="7058" y="11466"/>
                    </a:cubicBezTo>
                    <a:cubicBezTo>
                      <a:pt x="7021" y="12486"/>
                      <a:pt x="8018" y="13808"/>
                      <a:pt x="8601" y="14688"/>
                    </a:cubicBezTo>
                    <a:cubicBezTo>
                      <a:pt x="8588" y="14693"/>
                      <a:pt x="8575" y="14699"/>
                      <a:pt x="8563" y="14705"/>
                    </a:cubicBezTo>
                    <a:cubicBezTo>
                      <a:pt x="8087" y="15045"/>
                      <a:pt x="7629" y="15411"/>
                      <a:pt x="7168" y="15768"/>
                    </a:cubicBezTo>
                    <a:cubicBezTo>
                      <a:pt x="6790" y="16061"/>
                      <a:pt x="6290" y="16346"/>
                      <a:pt x="5990" y="16732"/>
                    </a:cubicBezTo>
                    <a:cubicBezTo>
                      <a:pt x="5161" y="14280"/>
                      <a:pt x="4143" y="11887"/>
                      <a:pt x="3244" y="9461"/>
                    </a:cubicBezTo>
                    <a:cubicBezTo>
                      <a:pt x="2772" y="8184"/>
                      <a:pt x="2313" y="6903"/>
                      <a:pt x="1869" y="5617"/>
                    </a:cubicBezTo>
                    <a:cubicBezTo>
                      <a:pt x="1380" y="4209"/>
                      <a:pt x="605" y="3084"/>
                      <a:pt x="1686" y="1883"/>
                    </a:cubicBezTo>
                    <a:cubicBezTo>
                      <a:pt x="2231" y="1279"/>
                      <a:pt x="2691" y="1048"/>
                      <a:pt x="3146" y="1048"/>
                    </a:cubicBezTo>
                    <a:close/>
                    <a:moveTo>
                      <a:pt x="3116" y="1"/>
                    </a:moveTo>
                    <a:cubicBezTo>
                      <a:pt x="3115" y="1"/>
                      <a:pt x="3113" y="1"/>
                      <a:pt x="3112" y="1"/>
                    </a:cubicBezTo>
                    <a:cubicBezTo>
                      <a:pt x="1999" y="2"/>
                      <a:pt x="888" y="1563"/>
                      <a:pt x="139" y="2223"/>
                    </a:cubicBezTo>
                    <a:cubicBezTo>
                      <a:pt x="41" y="2309"/>
                      <a:pt x="0" y="2474"/>
                      <a:pt x="40" y="2597"/>
                    </a:cubicBezTo>
                    <a:cubicBezTo>
                      <a:pt x="1663" y="7534"/>
                      <a:pt x="3282" y="12645"/>
                      <a:pt x="5644" y="17289"/>
                    </a:cubicBezTo>
                    <a:cubicBezTo>
                      <a:pt x="5688" y="17377"/>
                      <a:pt x="5766" y="17414"/>
                      <a:pt x="5847" y="17414"/>
                    </a:cubicBezTo>
                    <a:cubicBezTo>
                      <a:pt x="5968" y="17414"/>
                      <a:pt x="6095" y="17330"/>
                      <a:pt x="6119" y="17206"/>
                    </a:cubicBezTo>
                    <a:cubicBezTo>
                      <a:pt x="6644" y="17078"/>
                      <a:pt x="7125" y="16594"/>
                      <a:pt x="7558" y="16275"/>
                    </a:cubicBezTo>
                    <a:cubicBezTo>
                      <a:pt x="8029" y="15928"/>
                      <a:pt x="8503" y="15586"/>
                      <a:pt x="8961" y="15221"/>
                    </a:cubicBezTo>
                    <a:cubicBezTo>
                      <a:pt x="9030" y="15168"/>
                      <a:pt x="9067" y="15084"/>
                      <a:pt x="9059" y="14996"/>
                    </a:cubicBezTo>
                    <a:cubicBezTo>
                      <a:pt x="9183" y="14955"/>
                      <a:pt x="9277" y="14843"/>
                      <a:pt x="9216" y="14693"/>
                    </a:cubicBezTo>
                    <a:cubicBezTo>
                      <a:pt x="8776" y="13600"/>
                      <a:pt x="7819" y="12413"/>
                      <a:pt x="8215" y="11294"/>
                    </a:cubicBezTo>
                    <a:cubicBezTo>
                      <a:pt x="8497" y="10503"/>
                      <a:pt x="8989" y="10043"/>
                      <a:pt x="9700" y="9578"/>
                    </a:cubicBezTo>
                    <a:cubicBezTo>
                      <a:pt x="9940" y="9420"/>
                      <a:pt x="10118" y="9355"/>
                      <a:pt x="10275" y="9355"/>
                    </a:cubicBezTo>
                    <a:cubicBezTo>
                      <a:pt x="10582" y="9355"/>
                      <a:pt x="10804" y="9607"/>
                      <a:pt x="11234" y="9918"/>
                    </a:cubicBezTo>
                    <a:cubicBezTo>
                      <a:pt x="11730" y="10274"/>
                      <a:pt x="12536" y="11123"/>
                      <a:pt x="13169" y="11132"/>
                    </a:cubicBezTo>
                    <a:cubicBezTo>
                      <a:pt x="13173" y="11132"/>
                      <a:pt x="13177" y="11132"/>
                      <a:pt x="13181" y="11132"/>
                    </a:cubicBezTo>
                    <a:cubicBezTo>
                      <a:pt x="14028" y="11132"/>
                      <a:pt x="15135" y="9871"/>
                      <a:pt x="15759" y="9406"/>
                    </a:cubicBezTo>
                    <a:cubicBezTo>
                      <a:pt x="15837" y="9348"/>
                      <a:pt x="15890" y="9264"/>
                      <a:pt x="15909" y="9169"/>
                    </a:cubicBezTo>
                    <a:cubicBezTo>
                      <a:pt x="16109" y="9046"/>
                      <a:pt x="16210" y="8783"/>
                      <a:pt x="15978" y="8602"/>
                    </a:cubicBezTo>
                    <a:cubicBezTo>
                      <a:pt x="12971" y="6277"/>
                      <a:pt x="9877" y="4072"/>
                      <a:pt x="6678" y="2019"/>
                    </a:cubicBezTo>
                    <a:cubicBezTo>
                      <a:pt x="5749" y="1424"/>
                      <a:pt x="4258" y="1"/>
                      <a:pt x="311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23"/>
              <p:cNvSpPr/>
              <p:nvPr/>
            </p:nvSpPr>
            <p:spPr>
              <a:xfrm>
                <a:off x="8614210" y="2115256"/>
                <a:ext cx="152192" cy="171982"/>
              </a:xfrm>
              <a:custGeom>
                <a:avLst/>
                <a:gdLst/>
                <a:ahLst/>
                <a:cxnLst/>
                <a:rect l="l" t="t" r="r" b="b"/>
                <a:pathLst>
                  <a:path w="4599" h="5197" extrusionOk="0">
                    <a:moveTo>
                      <a:pt x="1007" y="1230"/>
                    </a:moveTo>
                    <a:lnTo>
                      <a:pt x="2094" y="1963"/>
                    </a:lnTo>
                    <a:cubicBezTo>
                      <a:pt x="2607" y="2311"/>
                      <a:pt x="3350" y="2660"/>
                      <a:pt x="3837" y="3100"/>
                    </a:cubicBezTo>
                    <a:cubicBezTo>
                      <a:pt x="3413" y="3677"/>
                      <a:pt x="2640" y="4198"/>
                      <a:pt x="2165" y="4686"/>
                    </a:cubicBezTo>
                    <a:cubicBezTo>
                      <a:pt x="1799" y="3513"/>
                      <a:pt x="1347" y="2401"/>
                      <a:pt x="1007" y="1230"/>
                    </a:cubicBezTo>
                    <a:close/>
                    <a:moveTo>
                      <a:pt x="409" y="1"/>
                    </a:moveTo>
                    <a:cubicBezTo>
                      <a:pt x="189" y="1"/>
                      <a:pt x="0" y="249"/>
                      <a:pt x="50" y="478"/>
                    </a:cubicBezTo>
                    <a:cubicBezTo>
                      <a:pt x="377" y="1998"/>
                      <a:pt x="791" y="3706"/>
                      <a:pt x="1610" y="5046"/>
                    </a:cubicBezTo>
                    <a:cubicBezTo>
                      <a:pt x="1674" y="5151"/>
                      <a:pt x="1776" y="5197"/>
                      <a:pt x="1878" y="5197"/>
                    </a:cubicBezTo>
                    <a:cubicBezTo>
                      <a:pt x="1991" y="5197"/>
                      <a:pt x="2105" y="5141"/>
                      <a:pt x="2166" y="5048"/>
                    </a:cubicBezTo>
                    <a:cubicBezTo>
                      <a:pt x="2218" y="5095"/>
                      <a:pt x="2283" y="5119"/>
                      <a:pt x="2349" y="5119"/>
                    </a:cubicBezTo>
                    <a:cubicBezTo>
                      <a:pt x="2410" y="5119"/>
                      <a:pt x="2472" y="5098"/>
                      <a:pt x="2522" y="5055"/>
                    </a:cubicBezTo>
                    <a:cubicBezTo>
                      <a:pt x="3173" y="4532"/>
                      <a:pt x="4096" y="3939"/>
                      <a:pt x="4531" y="3221"/>
                    </a:cubicBezTo>
                    <a:cubicBezTo>
                      <a:pt x="4588" y="3132"/>
                      <a:pt x="4598" y="2985"/>
                      <a:pt x="4533" y="2894"/>
                    </a:cubicBezTo>
                    <a:cubicBezTo>
                      <a:pt x="4133" y="2357"/>
                      <a:pt x="3433" y="2012"/>
                      <a:pt x="2889" y="1635"/>
                    </a:cubicBezTo>
                    <a:cubicBezTo>
                      <a:pt x="2125" y="1107"/>
                      <a:pt x="1358" y="585"/>
                      <a:pt x="592" y="61"/>
                    </a:cubicBezTo>
                    <a:cubicBezTo>
                      <a:pt x="531" y="19"/>
                      <a:pt x="469" y="1"/>
                      <a:pt x="4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5" name="Google Shape;555;p23"/>
            <p:cNvSpPr/>
            <p:nvPr/>
          </p:nvSpPr>
          <p:spPr>
            <a:xfrm>
              <a:off x="8597399" y="2575705"/>
              <a:ext cx="71844" cy="67674"/>
            </a:xfrm>
            <a:custGeom>
              <a:avLst/>
              <a:gdLst/>
              <a:ahLst/>
              <a:cxnLst/>
              <a:rect l="l" t="t" r="r" b="b"/>
              <a:pathLst>
                <a:path w="2171" h="2045" extrusionOk="0">
                  <a:moveTo>
                    <a:pt x="225" y="0"/>
                  </a:moveTo>
                  <a:cubicBezTo>
                    <a:pt x="113" y="0"/>
                    <a:pt x="1" y="122"/>
                    <a:pt x="66" y="257"/>
                  </a:cubicBezTo>
                  <a:cubicBezTo>
                    <a:pt x="424" y="985"/>
                    <a:pt x="1058" y="1699"/>
                    <a:pt x="1815" y="2026"/>
                  </a:cubicBezTo>
                  <a:cubicBezTo>
                    <a:pt x="1844" y="2039"/>
                    <a:pt x="1873" y="2044"/>
                    <a:pt x="1899" y="2044"/>
                  </a:cubicBezTo>
                  <a:cubicBezTo>
                    <a:pt x="2067" y="2044"/>
                    <a:pt x="2171" y="1826"/>
                    <a:pt x="1999" y="1714"/>
                  </a:cubicBezTo>
                  <a:cubicBezTo>
                    <a:pt x="1316" y="1265"/>
                    <a:pt x="775" y="801"/>
                    <a:pt x="362" y="84"/>
                  </a:cubicBezTo>
                  <a:cubicBezTo>
                    <a:pt x="327" y="25"/>
                    <a:pt x="276" y="0"/>
                    <a:pt x="2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3"/>
            <p:cNvSpPr/>
            <p:nvPr/>
          </p:nvSpPr>
          <p:spPr>
            <a:xfrm>
              <a:off x="8587736" y="2657444"/>
              <a:ext cx="91137" cy="39579"/>
            </a:xfrm>
            <a:custGeom>
              <a:avLst/>
              <a:gdLst/>
              <a:ahLst/>
              <a:cxnLst/>
              <a:rect l="l" t="t" r="r" b="b"/>
              <a:pathLst>
                <a:path w="2754" h="1196" extrusionOk="0">
                  <a:moveTo>
                    <a:pt x="250" y="0"/>
                  </a:moveTo>
                  <a:cubicBezTo>
                    <a:pt x="97" y="0"/>
                    <a:pt x="0" y="220"/>
                    <a:pt x="160" y="316"/>
                  </a:cubicBezTo>
                  <a:cubicBezTo>
                    <a:pt x="850" y="723"/>
                    <a:pt x="1617" y="1060"/>
                    <a:pt x="2412" y="1192"/>
                  </a:cubicBezTo>
                  <a:cubicBezTo>
                    <a:pt x="2425" y="1194"/>
                    <a:pt x="2439" y="1195"/>
                    <a:pt x="2451" y="1195"/>
                  </a:cubicBezTo>
                  <a:cubicBezTo>
                    <a:pt x="2669" y="1195"/>
                    <a:pt x="2753" y="876"/>
                    <a:pt x="2518" y="814"/>
                  </a:cubicBezTo>
                  <a:cubicBezTo>
                    <a:pt x="1753" y="612"/>
                    <a:pt x="1036" y="390"/>
                    <a:pt x="333" y="22"/>
                  </a:cubicBezTo>
                  <a:cubicBezTo>
                    <a:pt x="305" y="7"/>
                    <a:pt x="276" y="0"/>
                    <a:pt x="2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2" name="Google Shape;562;p23"/>
          <p:cNvGrpSpPr/>
          <p:nvPr/>
        </p:nvGrpSpPr>
        <p:grpSpPr>
          <a:xfrm>
            <a:off x="8454538" y="1064636"/>
            <a:ext cx="841873" cy="594507"/>
            <a:chOff x="8454538" y="1064636"/>
            <a:chExt cx="841873" cy="594507"/>
          </a:xfrm>
        </p:grpSpPr>
        <p:sp>
          <p:nvSpPr>
            <p:cNvPr id="563" name="Google Shape;563;p23"/>
            <p:cNvSpPr/>
            <p:nvPr/>
          </p:nvSpPr>
          <p:spPr>
            <a:xfrm>
              <a:off x="8457550" y="1064636"/>
              <a:ext cx="838862" cy="594507"/>
            </a:xfrm>
            <a:custGeom>
              <a:avLst/>
              <a:gdLst/>
              <a:ahLst/>
              <a:cxnLst/>
              <a:rect l="l" t="t" r="r" b="b"/>
              <a:pathLst>
                <a:path w="25349" h="17965" extrusionOk="0">
                  <a:moveTo>
                    <a:pt x="12831" y="685"/>
                  </a:moveTo>
                  <a:cubicBezTo>
                    <a:pt x="13661" y="685"/>
                    <a:pt x="14498" y="764"/>
                    <a:pt x="15327" y="912"/>
                  </a:cubicBezTo>
                  <a:cubicBezTo>
                    <a:pt x="18805" y="1532"/>
                    <a:pt x="22034" y="3240"/>
                    <a:pt x="23293" y="6725"/>
                  </a:cubicBezTo>
                  <a:cubicBezTo>
                    <a:pt x="24521" y="10122"/>
                    <a:pt x="23762" y="13755"/>
                    <a:pt x="23019" y="17165"/>
                  </a:cubicBezTo>
                  <a:cubicBezTo>
                    <a:pt x="22509" y="17089"/>
                    <a:pt x="22000" y="17006"/>
                    <a:pt x="21492" y="16923"/>
                  </a:cubicBezTo>
                  <a:cubicBezTo>
                    <a:pt x="21539" y="16709"/>
                    <a:pt x="21584" y="16493"/>
                    <a:pt x="21628" y="16279"/>
                  </a:cubicBezTo>
                  <a:cubicBezTo>
                    <a:pt x="21670" y="16073"/>
                    <a:pt x="21493" y="15944"/>
                    <a:pt x="21334" y="15944"/>
                  </a:cubicBezTo>
                  <a:cubicBezTo>
                    <a:pt x="21228" y="15944"/>
                    <a:pt x="21129" y="16003"/>
                    <a:pt x="21110" y="16136"/>
                  </a:cubicBezTo>
                  <a:cubicBezTo>
                    <a:pt x="21078" y="16374"/>
                    <a:pt x="21048" y="16609"/>
                    <a:pt x="21018" y="16847"/>
                  </a:cubicBezTo>
                  <a:cubicBezTo>
                    <a:pt x="20415" y="16747"/>
                    <a:pt x="19813" y="16646"/>
                    <a:pt x="19213" y="16541"/>
                  </a:cubicBezTo>
                  <a:cubicBezTo>
                    <a:pt x="19291" y="16269"/>
                    <a:pt x="19363" y="15991"/>
                    <a:pt x="19360" y="15730"/>
                  </a:cubicBezTo>
                  <a:cubicBezTo>
                    <a:pt x="19358" y="15585"/>
                    <a:pt x="19215" y="15477"/>
                    <a:pt x="19083" y="15477"/>
                  </a:cubicBezTo>
                  <a:cubicBezTo>
                    <a:pt x="19005" y="15477"/>
                    <a:pt x="18931" y="15515"/>
                    <a:pt x="18891" y="15603"/>
                  </a:cubicBezTo>
                  <a:cubicBezTo>
                    <a:pt x="18778" y="15857"/>
                    <a:pt x="18732" y="16156"/>
                    <a:pt x="18694" y="16449"/>
                  </a:cubicBezTo>
                  <a:cubicBezTo>
                    <a:pt x="18066" y="16338"/>
                    <a:pt x="17438" y="16231"/>
                    <a:pt x="16811" y="16115"/>
                  </a:cubicBezTo>
                  <a:cubicBezTo>
                    <a:pt x="17001" y="15816"/>
                    <a:pt x="17156" y="15484"/>
                    <a:pt x="17243" y="15173"/>
                  </a:cubicBezTo>
                  <a:cubicBezTo>
                    <a:pt x="17297" y="14981"/>
                    <a:pt x="17153" y="14864"/>
                    <a:pt x="17004" y="14864"/>
                  </a:cubicBezTo>
                  <a:cubicBezTo>
                    <a:pt x="16903" y="14864"/>
                    <a:pt x="16799" y="14917"/>
                    <a:pt x="16753" y="15038"/>
                  </a:cubicBezTo>
                  <a:cubicBezTo>
                    <a:pt x="16660" y="15277"/>
                    <a:pt x="16588" y="15522"/>
                    <a:pt x="16479" y="15756"/>
                  </a:cubicBezTo>
                  <a:cubicBezTo>
                    <a:pt x="16436" y="15848"/>
                    <a:pt x="16387" y="15939"/>
                    <a:pt x="16338" y="16029"/>
                  </a:cubicBezTo>
                  <a:cubicBezTo>
                    <a:pt x="15624" y="15896"/>
                    <a:pt x="14910" y="15761"/>
                    <a:pt x="14198" y="15622"/>
                  </a:cubicBezTo>
                  <a:cubicBezTo>
                    <a:pt x="14237" y="15525"/>
                    <a:pt x="14275" y="15429"/>
                    <a:pt x="14316" y="15332"/>
                  </a:cubicBezTo>
                  <a:cubicBezTo>
                    <a:pt x="14411" y="15118"/>
                    <a:pt x="14548" y="14914"/>
                    <a:pt x="14612" y="14689"/>
                  </a:cubicBezTo>
                  <a:cubicBezTo>
                    <a:pt x="14655" y="14538"/>
                    <a:pt x="14513" y="14390"/>
                    <a:pt x="14374" y="14390"/>
                  </a:cubicBezTo>
                  <a:cubicBezTo>
                    <a:pt x="14320" y="14390"/>
                    <a:pt x="14267" y="14412"/>
                    <a:pt x="14226" y="14464"/>
                  </a:cubicBezTo>
                  <a:cubicBezTo>
                    <a:pt x="13998" y="14745"/>
                    <a:pt x="13861" y="15151"/>
                    <a:pt x="13788" y="15540"/>
                  </a:cubicBezTo>
                  <a:cubicBezTo>
                    <a:pt x="13099" y="15406"/>
                    <a:pt x="12409" y="15271"/>
                    <a:pt x="11720" y="15131"/>
                  </a:cubicBezTo>
                  <a:cubicBezTo>
                    <a:pt x="11823" y="14801"/>
                    <a:pt x="11944" y="14481"/>
                    <a:pt x="12106" y="14167"/>
                  </a:cubicBezTo>
                  <a:cubicBezTo>
                    <a:pt x="12209" y="13966"/>
                    <a:pt x="12052" y="13808"/>
                    <a:pt x="11889" y="13808"/>
                  </a:cubicBezTo>
                  <a:cubicBezTo>
                    <a:pt x="11798" y="13808"/>
                    <a:pt x="11705" y="13857"/>
                    <a:pt x="11656" y="13977"/>
                  </a:cubicBezTo>
                  <a:cubicBezTo>
                    <a:pt x="11510" y="14323"/>
                    <a:pt x="11399" y="14683"/>
                    <a:pt x="11324" y="15050"/>
                  </a:cubicBezTo>
                  <a:cubicBezTo>
                    <a:pt x="10660" y="14917"/>
                    <a:pt x="9997" y="14782"/>
                    <a:pt x="9334" y="14644"/>
                  </a:cubicBezTo>
                  <a:cubicBezTo>
                    <a:pt x="9513" y="14307"/>
                    <a:pt x="9692" y="13963"/>
                    <a:pt x="9807" y="13611"/>
                  </a:cubicBezTo>
                  <a:cubicBezTo>
                    <a:pt x="9863" y="13440"/>
                    <a:pt x="9718" y="13319"/>
                    <a:pt x="9573" y="13319"/>
                  </a:cubicBezTo>
                  <a:cubicBezTo>
                    <a:pt x="9498" y="13319"/>
                    <a:pt x="9423" y="13352"/>
                    <a:pt x="9375" y="13428"/>
                  </a:cubicBezTo>
                  <a:cubicBezTo>
                    <a:pt x="9167" y="13768"/>
                    <a:pt x="9014" y="14163"/>
                    <a:pt x="8864" y="14546"/>
                  </a:cubicBezTo>
                  <a:cubicBezTo>
                    <a:pt x="8202" y="14409"/>
                    <a:pt x="7540" y="14268"/>
                    <a:pt x="6880" y="14127"/>
                  </a:cubicBezTo>
                  <a:cubicBezTo>
                    <a:pt x="6946" y="13920"/>
                    <a:pt x="7009" y="13712"/>
                    <a:pt x="7076" y="13508"/>
                  </a:cubicBezTo>
                  <a:cubicBezTo>
                    <a:pt x="7138" y="13323"/>
                    <a:pt x="6977" y="13199"/>
                    <a:pt x="6824" y="13199"/>
                  </a:cubicBezTo>
                  <a:cubicBezTo>
                    <a:pt x="6724" y="13199"/>
                    <a:pt x="6627" y="13252"/>
                    <a:pt x="6596" y="13375"/>
                  </a:cubicBezTo>
                  <a:cubicBezTo>
                    <a:pt x="6540" y="13592"/>
                    <a:pt x="6481" y="13810"/>
                    <a:pt x="6424" y="14029"/>
                  </a:cubicBezTo>
                  <a:cubicBezTo>
                    <a:pt x="5873" y="13911"/>
                    <a:pt x="5323" y="13791"/>
                    <a:pt x="4773" y="13673"/>
                  </a:cubicBezTo>
                  <a:cubicBezTo>
                    <a:pt x="4899" y="13286"/>
                    <a:pt x="5009" y="12880"/>
                    <a:pt x="5058" y="12491"/>
                  </a:cubicBezTo>
                  <a:cubicBezTo>
                    <a:pt x="5077" y="12346"/>
                    <a:pt x="4974" y="12278"/>
                    <a:pt x="4861" y="12278"/>
                  </a:cubicBezTo>
                  <a:cubicBezTo>
                    <a:pt x="4762" y="12278"/>
                    <a:pt x="4656" y="12330"/>
                    <a:pt x="4617" y="12431"/>
                  </a:cubicBezTo>
                  <a:cubicBezTo>
                    <a:pt x="4479" y="12784"/>
                    <a:pt x="4388" y="13185"/>
                    <a:pt x="4320" y="13575"/>
                  </a:cubicBezTo>
                  <a:cubicBezTo>
                    <a:pt x="3745" y="13450"/>
                    <a:pt x="3171" y="13326"/>
                    <a:pt x="2597" y="13200"/>
                  </a:cubicBezTo>
                  <a:cubicBezTo>
                    <a:pt x="2777" y="12826"/>
                    <a:pt x="2947" y="12437"/>
                    <a:pt x="3076" y="12053"/>
                  </a:cubicBezTo>
                  <a:cubicBezTo>
                    <a:pt x="3128" y="11898"/>
                    <a:pt x="2982" y="11774"/>
                    <a:pt x="2846" y="11774"/>
                  </a:cubicBezTo>
                  <a:cubicBezTo>
                    <a:pt x="2777" y="11774"/>
                    <a:pt x="2710" y="11806"/>
                    <a:pt x="2673" y="11883"/>
                  </a:cubicBezTo>
                  <a:cubicBezTo>
                    <a:pt x="2486" y="12272"/>
                    <a:pt x="2338" y="12696"/>
                    <a:pt x="2203" y="13114"/>
                  </a:cubicBezTo>
                  <a:lnTo>
                    <a:pt x="535" y="12750"/>
                  </a:lnTo>
                  <a:cubicBezTo>
                    <a:pt x="1877" y="9530"/>
                    <a:pt x="2904" y="6294"/>
                    <a:pt x="5364" y="3684"/>
                  </a:cubicBezTo>
                  <a:cubicBezTo>
                    <a:pt x="7359" y="1569"/>
                    <a:pt x="10051" y="685"/>
                    <a:pt x="12831" y="685"/>
                  </a:cubicBezTo>
                  <a:close/>
                  <a:moveTo>
                    <a:pt x="12799" y="0"/>
                  </a:moveTo>
                  <a:cubicBezTo>
                    <a:pt x="10250" y="0"/>
                    <a:pt x="7711" y="688"/>
                    <a:pt x="5738" y="2383"/>
                  </a:cubicBezTo>
                  <a:cubicBezTo>
                    <a:pt x="2935" y="4790"/>
                    <a:pt x="578" y="9076"/>
                    <a:pt x="117" y="12744"/>
                  </a:cubicBezTo>
                  <a:cubicBezTo>
                    <a:pt x="114" y="12768"/>
                    <a:pt x="115" y="12793"/>
                    <a:pt x="121" y="12816"/>
                  </a:cubicBezTo>
                  <a:cubicBezTo>
                    <a:pt x="0" y="12960"/>
                    <a:pt x="14" y="13209"/>
                    <a:pt x="250" y="13280"/>
                  </a:cubicBezTo>
                  <a:cubicBezTo>
                    <a:pt x="7001" y="15266"/>
                    <a:pt x="14005" y="16605"/>
                    <a:pt x="20977" y="17645"/>
                  </a:cubicBezTo>
                  <a:cubicBezTo>
                    <a:pt x="21013" y="17696"/>
                    <a:pt x="21077" y="17723"/>
                    <a:pt x="21141" y="17723"/>
                  </a:cubicBezTo>
                  <a:cubicBezTo>
                    <a:pt x="21185" y="17723"/>
                    <a:pt x="21228" y="17711"/>
                    <a:pt x="21264" y="17686"/>
                  </a:cubicBezTo>
                  <a:cubicBezTo>
                    <a:pt x="21888" y="17778"/>
                    <a:pt x="22512" y="17871"/>
                    <a:pt x="23135" y="17960"/>
                  </a:cubicBezTo>
                  <a:cubicBezTo>
                    <a:pt x="23156" y="17963"/>
                    <a:pt x="23177" y="17965"/>
                    <a:pt x="23197" y="17965"/>
                  </a:cubicBezTo>
                  <a:cubicBezTo>
                    <a:pt x="23444" y="17965"/>
                    <a:pt x="23603" y="17748"/>
                    <a:pt x="23613" y="17548"/>
                  </a:cubicBezTo>
                  <a:cubicBezTo>
                    <a:pt x="23668" y="17502"/>
                    <a:pt x="23706" y="17440"/>
                    <a:pt x="23722" y="17369"/>
                  </a:cubicBezTo>
                  <a:cubicBezTo>
                    <a:pt x="24573" y="13629"/>
                    <a:pt x="25348" y="9587"/>
                    <a:pt x="23765" y="5927"/>
                  </a:cubicBezTo>
                  <a:cubicBezTo>
                    <a:pt x="22261" y="2448"/>
                    <a:pt x="18807" y="784"/>
                    <a:pt x="15226" y="200"/>
                  </a:cubicBezTo>
                  <a:cubicBezTo>
                    <a:pt x="14428" y="70"/>
                    <a:pt x="13613" y="0"/>
                    <a:pt x="127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3"/>
            <p:cNvSpPr/>
            <p:nvPr/>
          </p:nvSpPr>
          <p:spPr>
            <a:xfrm>
              <a:off x="8682546" y="1188600"/>
              <a:ext cx="424312" cy="302234"/>
            </a:xfrm>
            <a:custGeom>
              <a:avLst/>
              <a:gdLst/>
              <a:ahLst/>
              <a:cxnLst/>
              <a:rect l="l" t="t" r="r" b="b"/>
              <a:pathLst>
                <a:path w="12822" h="9133" extrusionOk="0">
                  <a:moveTo>
                    <a:pt x="6897" y="673"/>
                  </a:moveTo>
                  <a:cubicBezTo>
                    <a:pt x="7008" y="673"/>
                    <a:pt x="7121" y="676"/>
                    <a:pt x="7234" y="681"/>
                  </a:cubicBezTo>
                  <a:cubicBezTo>
                    <a:pt x="11532" y="894"/>
                    <a:pt x="12035" y="4720"/>
                    <a:pt x="11720" y="8161"/>
                  </a:cubicBezTo>
                  <a:cubicBezTo>
                    <a:pt x="11247" y="8019"/>
                    <a:pt x="10697" y="7990"/>
                    <a:pt x="10247" y="7904"/>
                  </a:cubicBezTo>
                  <a:cubicBezTo>
                    <a:pt x="9116" y="7688"/>
                    <a:pt x="7984" y="7474"/>
                    <a:pt x="6854" y="7264"/>
                  </a:cubicBezTo>
                  <a:cubicBezTo>
                    <a:pt x="4765" y="6870"/>
                    <a:pt x="2674" y="6481"/>
                    <a:pt x="575" y="6166"/>
                  </a:cubicBezTo>
                  <a:cubicBezTo>
                    <a:pt x="1244" y="3083"/>
                    <a:pt x="3624" y="673"/>
                    <a:pt x="6897" y="673"/>
                  </a:cubicBezTo>
                  <a:close/>
                  <a:moveTo>
                    <a:pt x="6926" y="0"/>
                  </a:moveTo>
                  <a:cubicBezTo>
                    <a:pt x="3348" y="0"/>
                    <a:pt x="356" y="2743"/>
                    <a:pt x="11" y="6334"/>
                  </a:cubicBezTo>
                  <a:cubicBezTo>
                    <a:pt x="0" y="6446"/>
                    <a:pt x="66" y="6523"/>
                    <a:pt x="153" y="6561"/>
                  </a:cubicBezTo>
                  <a:cubicBezTo>
                    <a:pt x="182" y="6582"/>
                    <a:pt x="216" y="6598"/>
                    <a:pt x="251" y="6605"/>
                  </a:cubicBezTo>
                  <a:cubicBezTo>
                    <a:pt x="2151" y="7062"/>
                    <a:pt x="4067" y="7451"/>
                    <a:pt x="5981" y="7835"/>
                  </a:cubicBezTo>
                  <a:cubicBezTo>
                    <a:pt x="6883" y="8016"/>
                    <a:pt x="7787" y="8195"/>
                    <a:pt x="8689" y="8373"/>
                  </a:cubicBezTo>
                  <a:cubicBezTo>
                    <a:pt x="9470" y="8528"/>
                    <a:pt x="10758" y="8560"/>
                    <a:pt x="11550" y="8903"/>
                  </a:cubicBezTo>
                  <a:cubicBezTo>
                    <a:pt x="11581" y="8970"/>
                    <a:pt x="11634" y="9025"/>
                    <a:pt x="11702" y="9057"/>
                  </a:cubicBezTo>
                  <a:lnTo>
                    <a:pt x="11757" y="9085"/>
                  </a:lnTo>
                  <a:cubicBezTo>
                    <a:pt x="11821" y="9117"/>
                    <a:pt x="11885" y="9132"/>
                    <a:pt x="11946" y="9132"/>
                  </a:cubicBezTo>
                  <a:cubicBezTo>
                    <a:pt x="12073" y="9132"/>
                    <a:pt x="12188" y="9068"/>
                    <a:pt x="12273" y="8950"/>
                  </a:cubicBezTo>
                  <a:lnTo>
                    <a:pt x="12320" y="8884"/>
                  </a:lnTo>
                  <a:cubicBezTo>
                    <a:pt x="12363" y="8823"/>
                    <a:pt x="12382" y="8748"/>
                    <a:pt x="12374" y="8675"/>
                  </a:cubicBezTo>
                  <a:cubicBezTo>
                    <a:pt x="12380" y="8656"/>
                    <a:pt x="12386" y="8636"/>
                    <a:pt x="12391" y="8618"/>
                  </a:cubicBezTo>
                  <a:cubicBezTo>
                    <a:pt x="12821" y="4732"/>
                    <a:pt x="12224" y="422"/>
                    <a:pt x="7522" y="26"/>
                  </a:cubicBezTo>
                  <a:cubicBezTo>
                    <a:pt x="7322" y="9"/>
                    <a:pt x="7123" y="0"/>
                    <a:pt x="692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3"/>
            <p:cNvSpPr/>
            <p:nvPr/>
          </p:nvSpPr>
          <p:spPr>
            <a:xfrm>
              <a:off x="8470754" y="1133435"/>
              <a:ext cx="70983" cy="92990"/>
            </a:xfrm>
            <a:custGeom>
              <a:avLst/>
              <a:gdLst/>
              <a:ahLst/>
              <a:cxnLst/>
              <a:rect l="l" t="t" r="r" b="b"/>
              <a:pathLst>
                <a:path w="2145" h="2810" extrusionOk="0">
                  <a:moveTo>
                    <a:pt x="1870" y="0"/>
                  </a:moveTo>
                  <a:cubicBezTo>
                    <a:pt x="1808" y="0"/>
                    <a:pt x="1748" y="32"/>
                    <a:pt x="1707" y="107"/>
                  </a:cubicBezTo>
                  <a:cubicBezTo>
                    <a:pt x="1254" y="971"/>
                    <a:pt x="753" y="1775"/>
                    <a:pt x="110" y="2515"/>
                  </a:cubicBezTo>
                  <a:cubicBezTo>
                    <a:pt x="1" y="2642"/>
                    <a:pt x="109" y="2810"/>
                    <a:pt x="237" y="2810"/>
                  </a:cubicBezTo>
                  <a:cubicBezTo>
                    <a:pt x="276" y="2810"/>
                    <a:pt x="317" y="2794"/>
                    <a:pt x="353" y="2757"/>
                  </a:cubicBezTo>
                  <a:cubicBezTo>
                    <a:pt x="1055" y="2053"/>
                    <a:pt x="1666" y="1230"/>
                    <a:pt x="2070" y="319"/>
                  </a:cubicBezTo>
                  <a:cubicBezTo>
                    <a:pt x="2144" y="153"/>
                    <a:pt x="2005" y="0"/>
                    <a:pt x="18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3"/>
            <p:cNvSpPr/>
            <p:nvPr/>
          </p:nvSpPr>
          <p:spPr>
            <a:xfrm>
              <a:off x="8454538" y="1100574"/>
              <a:ext cx="79852" cy="60625"/>
            </a:xfrm>
            <a:custGeom>
              <a:avLst/>
              <a:gdLst/>
              <a:ahLst/>
              <a:cxnLst/>
              <a:rect l="l" t="t" r="r" b="b"/>
              <a:pathLst>
                <a:path w="2413" h="1832" extrusionOk="0">
                  <a:moveTo>
                    <a:pt x="2114" y="0"/>
                  </a:moveTo>
                  <a:cubicBezTo>
                    <a:pt x="2068" y="0"/>
                    <a:pt x="2018" y="17"/>
                    <a:pt x="1969" y="57"/>
                  </a:cubicBezTo>
                  <a:cubicBezTo>
                    <a:pt x="1352" y="566"/>
                    <a:pt x="726" y="1062"/>
                    <a:pt x="108" y="1571"/>
                  </a:cubicBezTo>
                  <a:cubicBezTo>
                    <a:pt x="1" y="1659"/>
                    <a:pt x="101" y="1832"/>
                    <a:pt x="217" y="1832"/>
                  </a:cubicBezTo>
                  <a:cubicBezTo>
                    <a:pt x="242" y="1832"/>
                    <a:pt x="267" y="1824"/>
                    <a:pt x="291" y="1807"/>
                  </a:cubicBezTo>
                  <a:cubicBezTo>
                    <a:pt x="937" y="1336"/>
                    <a:pt x="1574" y="854"/>
                    <a:pt x="2220" y="384"/>
                  </a:cubicBezTo>
                  <a:cubicBezTo>
                    <a:pt x="2412" y="245"/>
                    <a:pt x="2290" y="0"/>
                    <a:pt x="21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7" name="Google Shape;567;p23"/>
          <p:cNvGrpSpPr/>
          <p:nvPr/>
        </p:nvGrpSpPr>
        <p:grpSpPr>
          <a:xfrm>
            <a:off x="7961559" y="-202278"/>
            <a:ext cx="1015476" cy="922487"/>
            <a:chOff x="7961559" y="-202278"/>
            <a:chExt cx="1015476" cy="922487"/>
          </a:xfrm>
        </p:grpSpPr>
        <p:grpSp>
          <p:nvGrpSpPr>
            <p:cNvPr id="568" name="Google Shape;568;p23"/>
            <p:cNvGrpSpPr/>
            <p:nvPr/>
          </p:nvGrpSpPr>
          <p:grpSpPr>
            <a:xfrm>
              <a:off x="7961559" y="-121102"/>
              <a:ext cx="1015476" cy="841311"/>
              <a:chOff x="7961559" y="-121102"/>
              <a:chExt cx="1015476" cy="841311"/>
            </a:xfrm>
          </p:grpSpPr>
          <p:sp>
            <p:nvSpPr>
              <p:cNvPr id="569" name="Google Shape;569;p23"/>
              <p:cNvSpPr/>
              <p:nvPr/>
            </p:nvSpPr>
            <p:spPr>
              <a:xfrm>
                <a:off x="7961559" y="-121102"/>
                <a:ext cx="1015476" cy="841311"/>
              </a:xfrm>
              <a:custGeom>
                <a:avLst/>
                <a:gdLst/>
                <a:ahLst/>
                <a:cxnLst/>
                <a:rect l="l" t="t" r="r" b="b"/>
                <a:pathLst>
                  <a:path w="30686" h="25423" extrusionOk="0">
                    <a:moveTo>
                      <a:pt x="27538" y="752"/>
                    </a:moveTo>
                    <a:cubicBezTo>
                      <a:pt x="27287" y="1203"/>
                      <a:pt x="27189" y="1722"/>
                      <a:pt x="27229" y="2252"/>
                    </a:cubicBezTo>
                    <a:cubicBezTo>
                      <a:pt x="27242" y="2432"/>
                      <a:pt x="27378" y="2530"/>
                      <a:pt x="27529" y="2530"/>
                    </a:cubicBezTo>
                    <a:cubicBezTo>
                      <a:pt x="27584" y="2530"/>
                      <a:pt x="27642" y="2516"/>
                      <a:pt x="27696" y="2489"/>
                    </a:cubicBezTo>
                    <a:cubicBezTo>
                      <a:pt x="28142" y="2266"/>
                      <a:pt x="28598" y="2111"/>
                      <a:pt x="29096" y="2059"/>
                    </a:cubicBezTo>
                    <a:cubicBezTo>
                      <a:pt x="29200" y="2047"/>
                      <a:pt x="29304" y="2044"/>
                      <a:pt x="29409" y="2044"/>
                    </a:cubicBezTo>
                    <a:cubicBezTo>
                      <a:pt x="29493" y="2044"/>
                      <a:pt x="29577" y="2046"/>
                      <a:pt x="29661" y="2047"/>
                    </a:cubicBezTo>
                    <a:cubicBezTo>
                      <a:pt x="28577" y="2661"/>
                      <a:pt x="27722" y="3836"/>
                      <a:pt x="27269" y="4955"/>
                    </a:cubicBezTo>
                    <a:cubicBezTo>
                      <a:pt x="26258" y="4491"/>
                      <a:pt x="25141" y="4157"/>
                      <a:pt x="24210" y="3855"/>
                    </a:cubicBezTo>
                    <a:cubicBezTo>
                      <a:pt x="24605" y="3218"/>
                      <a:pt x="24959" y="2587"/>
                      <a:pt x="25514" y="2045"/>
                    </a:cubicBezTo>
                    <a:cubicBezTo>
                      <a:pt x="26111" y="1462"/>
                      <a:pt x="26791" y="1079"/>
                      <a:pt x="27538" y="752"/>
                    </a:cubicBezTo>
                    <a:close/>
                    <a:moveTo>
                      <a:pt x="12595" y="1027"/>
                    </a:moveTo>
                    <a:cubicBezTo>
                      <a:pt x="15327" y="1811"/>
                      <a:pt x="18070" y="2529"/>
                      <a:pt x="20766" y="3434"/>
                    </a:cubicBezTo>
                    <a:cubicBezTo>
                      <a:pt x="22397" y="3983"/>
                      <a:pt x="24013" y="4574"/>
                      <a:pt x="25612" y="5209"/>
                    </a:cubicBezTo>
                    <a:cubicBezTo>
                      <a:pt x="27209" y="5845"/>
                      <a:pt x="29143" y="6369"/>
                      <a:pt x="29309" y="8354"/>
                    </a:cubicBezTo>
                    <a:cubicBezTo>
                      <a:pt x="29451" y="10072"/>
                      <a:pt x="28035" y="11633"/>
                      <a:pt x="27068" y="12924"/>
                    </a:cubicBezTo>
                    <a:cubicBezTo>
                      <a:pt x="26195" y="14088"/>
                      <a:pt x="25311" y="15246"/>
                      <a:pt x="24418" y="16396"/>
                    </a:cubicBezTo>
                    <a:cubicBezTo>
                      <a:pt x="22826" y="18445"/>
                      <a:pt x="21188" y="20459"/>
                      <a:pt x="19539" y="22464"/>
                    </a:cubicBezTo>
                    <a:cubicBezTo>
                      <a:pt x="19524" y="22195"/>
                      <a:pt x="19461" y="21928"/>
                      <a:pt x="19354" y="21680"/>
                    </a:cubicBezTo>
                    <a:cubicBezTo>
                      <a:pt x="19115" y="20637"/>
                      <a:pt x="18355" y="20086"/>
                      <a:pt x="17460" y="19565"/>
                    </a:cubicBezTo>
                    <a:cubicBezTo>
                      <a:pt x="15714" y="18549"/>
                      <a:pt x="13820" y="17727"/>
                      <a:pt x="11936" y="17003"/>
                    </a:cubicBezTo>
                    <a:cubicBezTo>
                      <a:pt x="8809" y="15800"/>
                      <a:pt x="5502" y="14826"/>
                      <a:pt x="2152" y="14518"/>
                    </a:cubicBezTo>
                    <a:cubicBezTo>
                      <a:pt x="2111" y="14475"/>
                      <a:pt x="2060" y="14445"/>
                      <a:pt x="2004" y="14426"/>
                    </a:cubicBezTo>
                    <a:cubicBezTo>
                      <a:pt x="5650" y="10068"/>
                      <a:pt x="8995" y="5438"/>
                      <a:pt x="12592" y="1034"/>
                    </a:cubicBezTo>
                    <a:cubicBezTo>
                      <a:pt x="12593" y="1033"/>
                      <a:pt x="12593" y="1030"/>
                      <a:pt x="12595" y="1027"/>
                    </a:cubicBezTo>
                    <a:close/>
                    <a:moveTo>
                      <a:pt x="2405" y="15057"/>
                    </a:moveTo>
                    <a:cubicBezTo>
                      <a:pt x="5033" y="15632"/>
                      <a:pt x="7651" y="16183"/>
                      <a:pt x="10204" y="17071"/>
                    </a:cubicBezTo>
                    <a:cubicBezTo>
                      <a:pt x="11792" y="17624"/>
                      <a:pt x="13350" y="18265"/>
                      <a:pt x="14867" y="18991"/>
                    </a:cubicBezTo>
                    <a:cubicBezTo>
                      <a:pt x="16188" y="19622"/>
                      <a:pt x="18404" y="20363"/>
                      <a:pt x="18730" y="21948"/>
                    </a:cubicBezTo>
                    <a:cubicBezTo>
                      <a:pt x="18739" y="21996"/>
                      <a:pt x="18761" y="22041"/>
                      <a:pt x="18790" y="22080"/>
                    </a:cubicBezTo>
                    <a:cubicBezTo>
                      <a:pt x="19171" y="23986"/>
                      <a:pt x="17751" y="24564"/>
                      <a:pt x="15860" y="24564"/>
                    </a:cubicBezTo>
                    <a:cubicBezTo>
                      <a:pt x="13387" y="24564"/>
                      <a:pt x="10109" y="23576"/>
                      <a:pt x="9006" y="23279"/>
                    </a:cubicBezTo>
                    <a:cubicBezTo>
                      <a:pt x="6257" y="22539"/>
                      <a:pt x="3624" y="21521"/>
                      <a:pt x="932" y="20620"/>
                    </a:cubicBezTo>
                    <a:cubicBezTo>
                      <a:pt x="2540" y="19294"/>
                      <a:pt x="3100" y="17006"/>
                      <a:pt x="2405" y="15057"/>
                    </a:cubicBezTo>
                    <a:close/>
                    <a:moveTo>
                      <a:pt x="27764" y="0"/>
                    </a:moveTo>
                    <a:cubicBezTo>
                      <a:pt x="27737" y="0"/>
                      <a:pt x="27709" y="3"/>
                      <a:pt x="27679" y="10"/>
                    </a:cubicBezTo>
                    <a:cubicBezTo>
                      <a:pt x="26022" y="379"/>
                      <a:pt x="24126" y="1942"/>
                      <a:pt x="23728" y="3695"/>
                    </a:cubicBezTo>
                    <a:cubicBezTo>
                      <a:pt x="23634" y="3662"/>
                      <a:pt x="23538" y="3630"/>
                      <a:pt x="23451" y="3600"/>
                    </a:cubicBezTo>
                    <a:cubicBezTo>
                      <a:pt x="19951" y="2322"/>
                      <a:pt x="16358" y="1151"/>
                      <a:pt x="12702" y="420"/>
                    </a:cubicBezTo>
                    <a:cubicBezTo>
                      <a:pt x="12679" y="415"/>
                      <a:pt x="12656" y="412"/>
                      <a:pt x="12633" y="412"/>
                    </a:cubicBezTo>
                    <a:cubicBezTo>
                      <a:pt x="12569" y="412"/>
                      <a:pt x="12506" y="433"/>
                      <a:pt x="12455" y="474"/>
                    </a:cubicBezTo>
                    <a:cubicBezTo>
                      <a:pt x="12407" y="450"/>
                      <a:pt x="12355" y="436"/>
                      <a:pt x="12303" y="436"/>
                    </a:cubicBezTo>
                    <a:cubicBezTo>
                      <a:pt x="12219" y="436"/>
                      <a:pt x="12133" y="471"/>
                      <a:pt x="12062" y="558"/>
                    </a:cubicBezTo>
                    <a:cubicBezTo>
                      <a:pt x="8338" y="5062"/>
                      <a:pt x="4468" y="9613"/>
                      <a:pt x="1242" y="14492"/>
                    </a:cubicBezTo>
                    <a:cubicBezTo>
                      <a:pt x="1115" y="14685"/>
                      <a:pt x="1310" y="14886"/>
                      <a:pt x="1501" y="14886"/>
                    </a:cubicBezTo>
                    <a:cubicBezTo>
                      <a:pt x="1521" y="14886"/>
                      <a:pt x="1540" y="14884"/>
                      <a:pt x="1560" y="14880"/>
                    </a:cubicBezTo>
                    <a:lnTo>
                      <a:pt x="1560" y="14880"/>
                    </a:lnTo>
                    <a:cubicBezTo>
                      <a:pt x="2429" y="16854"/>
                      <a:pt x="1870" y="18960"/>
                      <a:pt x="296" y="20395"/>
                    </a:cubicBezTo>
                    <a:cubicBezTo>
                      <a:pt x="285" y="20407"/>
                      <a:pt x="275" y="20421"/>
                      <a:pt x="267" y="20436"/>
                    </a:cubicBezTo>
                    <a:cubicBezTo>
                      <a:pt x="72" y="20485"/>
                      <a:pt x="0" y="20810"/>
                      <a:pt x="215" y="20919"/>
                    </a:cubicBezTo>
                    <a:cubicBezTo>
                      <a:pt x="4382" y="23005"/>
                      <a:pt x="9201" y="24296"/>
                      <a:pt x="13762" y="25160"/>
                    </a:cubicBezTo>
                    <a:cubicBezTo>
                      <a:pt x="14470" y="25294"/>
                      <a:pt x="15236" y="25423"/>
                      <a:pt x="15986" y="25423"/>
                    </a:cubicBezTo>
                    <a:cubicBezTo>
                      <a:pt x="16943" y="25423"/>
                      <a:pt x="17873" y="25213"/>
                      <a:pt x="18618" y="24538"/>
                    </a:cubicBezTo>
                    <a:cubicBezTo>
                      <a:pt x="18768" y="24399"/>
                      <a:pt x="18905" y="24244"/>
                      <a:pt x="19026" y="24079"/>
                    </a:cubicBezTo>
                    <a:cubicBezTo>
                      <a:pt x="19122" y="24074"/>
                      <a:pt x="19213" y="24028"/>
                      <a:pt x="19272" y="23953"/>
                    </a:cubicBezTo>
                    <a:cubicBezTo>
                      <a:pt x="21734" y="21049"/>
                      <a:pt x="24101" y="18061"/>
                      <a:pt x="26408" y="15033"/>
                    </a:cubicBezTo>
                    <a:cubicBezTo>
                      <a:pt x="27851" y="13140"/>
                      <a:pt x="30686" y="10362"/>
                      <a:pt x="30053" y="7700"/>
                    </a:cubicBezTo>
                    <a:cubicBezTo>
                      <a:pt x="29791" y="6592"/>
                      <a:pt x="28912" y="5820"/>
                      <a:pt x="27834" y="5237"/>
                    </a:cubicBezTo>
                    <a:cubicBezTo>
                      <a:pt x="28111" y="4632"/>
                      <a:pt x="28428" y="4065"/>
                      <a:pt x="28857" y="3549"/>
                    </a:cubicBezTo>
                    <a:cubicBezTo>
                      <a:pt x="29274" y="3051"/>
                      <a:pt x="29768" y="2661"/>
                      <a:pt x="30231" y="2214"/>
                    </a:cubicBezTo>
                    <a:cubicBezTo>
                      <a:pt x="30297" y="2151"/>
                      <a:pt x="30297" y="2062"/>
                      <a:pt x="30263" y="1988"/>
                    </a:cubicBezTo>
                    <a:cubicBezTo>
                      <a:pt x="30427" y="1923"/>
                      <a:pt x="30404" y="1685"/>
                      <a:pt x="30266" y="1601"/>
                    </a:cubicBezTo>
                    <a:cubicBezTo>
                      <a:pt x="30017" y="1447"/>
                      <a:pt x="29715" y="1385"/>
                      <a:pt x="29395" y="1385"/>
                    </a:cubicBezTo>
                    <a:cubicBezTo>
                      <a:pt x="28865" y="1385"/>
                      <a:pt x="28286" y="1555"/>
                      <a:pt x="27812" y="1762"/>
                    </a:cubicBezTo>
                    <a:cubicBezTo>
                      <a:pt x="27835" y="1327"/>
                      <a:pt x="27984" y="930"/>
                      <a:pt x="28228" y="535"/>
                    </a:cubicBezTo>
                    <a:cubicBezTo>
                      <a:pt x="28316" y="393"/>
                      <a:pt x="28203" y="256"/>
                      <a:pt x="28070" y="230"/>
                    </a:cubicBezTo>
                    <a:cubicBezTo>
                      <a:pt x="28032" y="105"/>
                      <a:pt x="27921" y="0"/>
                      <a:pt x="2776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23"/>
              <p:cNvSpPr/>
              <p:nvPr/>
            </p:nvSpPr>
            <p:spPr>
              <a:xfrm>
                <a:off x="8300393" y="-9514"/>
                <a:ext cx="454393" cy="238465"/>
              </a:xfrm>
              <a:custGeom>
                <a:avLst/>
                <a:gdLst/>
                <a:ahLst/>
                <a:cxnLst/>
                <a:rect l="l" t="t" r="r" b="b"/>
                <a:pathLst>
                  <a:path w="13731" h="7206" extrusionOk="0">
                    <a:moveTo>
                      <a:pt x="3405" y="398"/>
                    </a:moveTo>
                    <a:cubicBezTo>
                      <a:pt x="6672" y="1199"/>
                      <a:pt x="9840" y="2187"/>
                      <a:pt x="13011" y="3312"/>
                    </a:cubicBezTo>
                    <a:cubicBezTo>
                      <a:pt x="12479" y="3907"/>
                      <a:pt x="12000" y="4550"/>
                      <a:pt x="11473" y="5149"/>
                    </a:cubicBezTo>
                    <a:cubicBezTo>
                      <a:pt x="11067" y="5608"/>
                      <a:pt x="10614" y="6052"/>
                      <a:pt x="10240" y="6544"/>
                    </a:cubicBezTo>
                    <a:cubicBezTo>
                      <a:pt x="10193" y="6499"/>
                      <a:pt x="10133" y="6469"/>
                      <a:pt x="10070" y="6455"/>
                    </a:cubicBezTo>
                    <a:cubicBezTo>
                      <a:pt x="6912" y="5792"/>
                      <a:pt x="3808" y="4954"/>
                      <a:pt x="694" y="4118"/>
                    </a:cubicBezTo>
                    <a:cubicBezTo>
                      <a:pt x="1630" y="2949"/>
                      <a:pt x="2576" y="1722"/>
                      <a:pt x="3379" y="460"/>
                    </a:cubicBezTo>
                    <a:cubicBezTo>
                      <a:pt x="3391" y="441"/>
                      <a:pt x="3400" y="419"/>
                      <a:pt x="3405" y="398"/>
                    </a:cubicBezTo>
                    <a:close/>
                    <a:moveTo>
                      <a:pt x="3390" y="1"/>
                    </a:moveTo>
                    <a:cubicBezTo>
                      <a:pt x="3293" y="1"/>
                      <a:pt x="3228" y="67"/>
                      <a:pt x="3207" y="145"/>
                    </a:cubicBezTo>
                    <a:cubicBezTo>
                      <a:pt x="3193" y="142"/>
                      <a:pt x="3178" y="141"/>
                      <a:pt x="3164" y="141"/>
                    </a:cubicBezTo>
                    <a:cubicBezTo>
                      <a:pt x="3106" y="141"/>
                      <a:pt x="3049" y="162"/>
                      <a:pt x="3007" y="202"/>
                    </a:cubicBezTo>
                    <a:cubicBezTo>
                      <a:pt x="1927" y="1257"/>
                      <a:pt x="951" y="2528"/>
                      <a:pt x="109" y="3779"/>
                    </a:cubicBezTo>
                    <a:cubicBezTo>
                      <a:pt x="0" y="3940"/>
                      <a:pt x="81" y="4110"/>
                      <a:pt x="218" y="4202"/>
                    </a:cubicBezTo>
                    <a:cubicBezTo>
                      <a:pt x="152" y="4348"/>
                      <a:pt x="198" y="4559"/>
                      <a:pt x="394" y="4628"/>
                    </a:cubicBezTo>
                    <a:cubicBezTo>
                      <a:pt x="3495" y="5723"/>
                      <a:pt x="6690" y="6516"/>
                      <a:pt x="9906" y="7192"/>
                    </a:cubicBezTo>
                    <a:cubicBezTo>
                      <a:pt x="9929" y="7196"/>
                      <a:pt x="9953" y="7198"/>
                      <a:pt x="9976" y="7198"/>
                    </a:cubicBezTo>
                    <a:cubicBezTo>
                      <a:pt x="10025" y="7198"/>
                      <a:pt x="10074" y="7189"/>
                      <a:pt x="10119" y="7169"/>
                    </a:cubicBezTo>
                    <a:cubicBezTo>
                      <a:pt x="10161" y="7192"/>
                      <a:pt x="10209" y="7206"/>
                      <a:pt x="10256" y="7206"/>
                    </a:cubicBezTo>
                    <a:cubicBezTo>
                      <a:pt x="10298" y="7206"/>
                      <a:pt x="10339" y="7195"/>
                      <a:pt x="10377" y="7172"/>
                    </a:cubicBezTo>
                    <a:cubicBezTo>
                      <a:pt x="11037" y="6764"/>
                      <a:pt x="11583" y="6120"/>
                      <a:pt x="12095" y="5545"/>
                    </a:cubicBezTo>
                    <a:cubicBezTo>
                      <a:pt x="12622" y="4956"/>
                      <a:pt x="13156" y="4348"/>
                      <a:pt x="13591" y="3686"/>
                    </a:cubicBezTo>
                    <a:cubicBezTo>
                      <a:pt x="13731" y="3473"/>
                      <a:pt x="13565" y="3257"/>
                      <a:pt x="13360" y="3204"/>
                    </a:cubicBezTo>
                    <a:cubicBezTo>
                      <a:pt x="13446" y="3060"/>
                      <a:pt x="13441" y="2847"/>
                      <a:pt x="13259" y="2773"/>
                    </a:cubicBezTo>
                    <a:cubicBezTo>
                      <a:pt x="10102" y="1488"/>
                      <a:pt x="6785" y="578"/>
                      <a:pt x="3428" y="4"/>
                    </a:cubicBezTo>
                    <a:cubicBezTo>
                      <a:pt x="3415" y="2"/>
                      <a:pt x="3402" y="1"/>
                      <a:pt x="339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23"/>
              <p:cNvSpPr/>
              <p:nvPr/>
            </p:nvSpPr>
            <p:spPr>
              <a:xfrm>
                <a:off x="8035852" y="538101"/>
                <a:ext cx="467895" cy="136871"/>
              </a:xfrm>
              <a:custGeom>
                <a:avLst/>
                <a:gdLst/>
                <a:ahLst/>
                <a:cxnLst/>
                <a:rect l="l" t="t" r="r" b="b"/>
                <a:pathLst>
                  <a:path w="14139" h="4136" extrusionOk="0">
                    <a:moveTo>
                      <a:pt x="214" y="0"/>
                    </a:moveTo>
                    <a:cubicBezTo>
                      <a:pt x="73" y="0"/>
                      <a:pt x="1" y="223"/>
                      <a:pt x="148" y="285"/>
                    </a:cubicBezTo>
                    <a:cubicBezTo>
                      <a:pt x="4430" y="2105"/>
                      <a:pt x="9175" y="3165"/>
                      <a:pt x="13711" y="4129"/>
                    </a:cubicBezTo>
                    <a:cubicBezTo>
                      <a:pt x="13733" y="4134"/>
                      <a:pt x="13753" y="4136"/>
                      <a:pt x="13772" y="4136"/>
                    </a:cubicBezTo>
                    <a:cubicBezTo>
                      <a:pt x="14058" y="4136"/>
                      <a:pt x="14139" y="3678"/>
                      <a:pt x="13826" y="3612"/>
                    </a:cubicBezTo>
                    <a:cubicBezTo>
                      <a:pt x="9221" y="2642"/>
                      <a:pt x="4795" y="1178"/>
                      <a:pt x="250" y="5"/>
                    </a:cubicBezTo>
                    <a:cubicBezTo>
                      <a:pt x="238" y="2"/>
                      <a:pt x="226" y="0"/>
                      <a:pt x="21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23"/>
              <p:cNvSpPr/>
              <p:nvPr/>
            </p:nvSpPr>
            <p:spPr>
              <a:xfrm>
                <a:off x="8065073" y="496669"/>
                <a:ext cx="284728" cy="96829"/>
              </a:xfrm>
              <a:custGeom>
                <a:avLst/>
                <a:gdLst/>
                <a:ahLst/>
                <a:cxnLst/>
                <a:rect l="l" t="t" r="r" b="b"/>
                <a:pathLst>
                  <a:path w="8604" h="2926" extrusionOk="0">
                    <a:moveTo>
                      <a:pt x="215" y="0"/>
                    </a:moveTo>
                    <a:cubicBezTo>
                      <a:pt x="39" y="0"/>
                      <a:pt x="1" y="272"/>
                      <a:pt x="187" y="332"/>
                    </a:cubicBezTo>
                    <a:cubicBezTo>
                      <a:pt x="2858" y="1203"/>
                      <a:pt x="5540" y="2122"/>
                      <a:pt x="8234" y="2917"/>
                    </a:cubicBezTo>
                    <a:cubicBezTo>
                      <a:pt x="8253" y="2923"/>
                      <a:pt x="8272" y="2925"/>
                      <a:pt x="8291" y="2925"/>
                    </a:cubicBezTo>
                    <a:cubicBezTo>
                      <a:pt x="8497" y="2925"/>
                      <a:pt x="8604" y="2586"/>
                      <a:pt x="8387" y="2496"/>
                    </a:cubicBezTo>
                    <a:cubicBezTo>
                      <a:pt x="5794" y="1431"/>
                      <a:pt x="2990" y="626"/>
                      <a:pt x="259" y="6"/>
                    </a:cubicBezTo>
                    <a:cubicBezTo>
                      <a:pt x="243" y="2"/>
                      <a:pt x="229" y="0"/>
                      <a:pt x="21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23"/>
              <p:cNvSpPr/>
              <p:nvPr/>
            </p:nvSpPr>
            <p:spPr>
              <a:xfrm>
                <a:off x="8062458" y="453450"/>
                <a:ext cx="442447" cy="137566"/>
              </a:xfrm>
              <a:custGeom>
                <a:avLst/>
                <a:gdLst/>
                <a:ahLst/>
                <a:cxnLst/>
                <a:rect l="l" t="t" r="r" b="b"/>
                <a:pathLst>
                  <a:path w="13370" h="4157" extrusionOk="0">
                    <a:moveTo>
                      <a:pt x="229" y="0"/>
                    </a:moveTo>
                    <a:cubicBezTo>
                      <a:pt x="49" y="0"/>
                      <a:pt x="1" y="275"/>
                      <a:pt x="194" y="325"/>
                    </a:cubicBezTo>
                    <a:cubicBezTo>
                      <a:pt x="4520" y="1454"/>
                      <a:pt x="8735" y="2768"/>
                      <a:pt x="12987" y="4146"/>
                    </a:cubicBezTo>
                    <a:cubicBezTo>
                      <a:pt x="13009" y="4154"/>
                      <a:pt x="13030" y="4157"/>
                      <a:pt x="13051" y="4157"/>
                    </a:cubicBezTo>
                    <a:cubicBezTo>
                      <a:pt x="13262" y="4157"/>
                      <a:pt x="13370" y="3801"/>
                      <a:pt x="13146" y="3708"/>
                    </a:cubicBezTo>
                    <a:cubicBezTo>
                      <a:pt x="9037" y="2045"/>
                      <a:pt x="4617" y="824"/>
                      <a:pt x="264" y="4"/>
                    </a:cubicBezTo>
                    <a:cubicBezTo>
                      <a:pt x="252" y="1"/>
                      <a:pt x="240" y="0"/>
                      <a:pt x="22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23"/>
              <p:cNvSpPr/>
              <p:nvPr/>
            </p:nvSpPr>
            <p:spPr>
              <a:xfrm>
                <a:off x="8133177" y="416684"/>
                <a:ext cx="277381" cy="106657"/>
              </a:xfrm>
              <a:custGeom>
                <a:avLst/>
                <a:gdLst/>
                <a:ahLst/>
                <a:cxnLst/>
                <a:rect l="l" t="t" r="r" b="b"/>
                <a:pathLst>
                  <a:path w="8382" h="3223" extrusionOk="0">
                    <a:moveTo>
                      <a:pt x="213" y="0"/>
                    </a:moveTo>
                    <a:cubicBezTo>
                      <a:pt x="41" y="0"/>
                      <a:pt x="0" y="259"/>
                      <a:pt x="181" y="314"/>
                    </a:cubicBezTo>
                    <a:cubicBezTo>
                      <a:pt x="2848" y="1118"/>
                      <a:pt x="5404" y="2014"/>
                      <a:pt x="7928" y="3198"/>
                    </a:cubicBezTo>
                    <a:cubicBezTo>
                      <a:pt x="7964" y="3215"/>
                      <a:pt x="8000" y="3222"/>
                      <a:pt x="8033" y="3222"/>
                    </a:cubicBezTo>
                    <a:cubicBezTo>
                      <a:pt x="8252" y="3222"/>
                      <a:pt x="8382" y="2897"/>
                      <a:pt x="8145" y="2778"/>
                    </a:cubicBezTo>
                    <a:cubicBezTo>
                      <a:pt x="5669" y="1537"/>
                      <a:pt x="2973" y="533"/>
                      <a:pt x="250" y="4"/>
                    </a:cubicBezTo>
                    <a:cubicBezTo>
                      <a:pt x="237" y="2"/>
                      <a:pt x="225" y="0"/>
                      <a:pt x="21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5" name="Google Shape;575;p23"/>
            <p:cNvGrpSpPr/>
            <p:nvPr/>
          </p:nvGrpSpPr>
          <p:grpSpPr>
            <a:xfrm>
              <a:off x="8502092" y="-202278"/>
              <a:ext cx="136937" cy="83459"/>
              <a:chOff x="8502092" y="-202278"/>
              <a:chExt cx="136937" cy="83459"/>
            </a:xfrm>
          </p:grpSpPr>
          <p:sp>
            <p:nvSpPr>
              <p:cNvPr id="576" name="Google Shape;576;p23"/>
              <p:cNvSpPr/>
              <p:nvPr/>
            </p:nvSpPr>
            <p:spPr>
              <a:xfrm>
                <a:off x="8502092" y="-153466"/>
                <a:ext cx="103910" cy="34648"/>
              </a:xfrm>
              <a:custGeom>
                <a:avLst/>
                <a:gdLst/>
                <a:ahLst/>
                <a:cxnLst/>
                <a:rect l="l" t="t" r="r" b="b"/>
                <a:pathLst>
                  <a:path w="3140" h="1047" extrusionOk="0">
                    <a:moveTo>
                      <a:pt x="230" y="0"/>
                    </a:moveTo>
                    <a:cubicBezTo>
                      <a:pt x="60" y="0"/>
                      <a:pt x="1" y="269"/>
                      <a:pt x="188" y="320"/>
                    </a:cubicBezTo>
                    <a:cubicBezTo>
                      <a:pt x="1065" y="565"/>
                      <a:pt x="1943" y="839"/>
                      <a:pt x="2833" y="1041"/>
                    </a:cubicBezTo>
                    <a:cubicBezTo>
                      <a:pt x="2849" y="1045"/>
                      <a:pt x="2865" y="1047"/>
                      <a:pt x="2880" y="1047"/>
                    </a:cubicBezTo>
                    <a:cubicBezTo>
                      <a:pt x="3074" y="1047"/>
                      <a:pt x="3140" y="752"/>
                      <a:pt x="2929" y="689"/>
                    </a:cubicBezTo>
                    <a:cubicBezTo>
                      <a:pt x="2056" y="424"/>
                      <a:pt x="1159" y="229"/>
                      <a:pt x="273" y="6"/>
                    </a:cubicBezTo>
                    <a:cubicBezTo>
                      <a:pt x="258" y="2"/>
                      <a:pt x="244" y="0"/>
                      <a:pt x="2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23"/>
              <p:cNvSpPr/>
              <p:nvPr/>
            </p:nvSpPr>
            <p:spPr>
              <a:xfrm>
                <a:off x="8542101" y="-202278"/>
                <a:ext cx="96928" cy="43881"/>
              </a:xfrm>
              <a:custGeom>
                <a:avLst/>
                <a:gdLst/>
                <a:ahLst/>
                <a:cxnLst/>
                <a:rect l="l" t="t" r="r" b="b"/>
                <a:pathLst>
                  <a:path w="2929" h="1326" extrusionOk="0">
                    <a:moveTo>
                      <a:pt x="234" y="0"/>
                    </a:moveTo>
                    <a:cubicBezTo>
                      <a:pt x="88" y="0"/>
                      <a:pt x="0" y="234"/>
                      <a:pt x="153" y="305"/>
                    </a:cubicBezTo>
                    <a:cubicBezTo>
                      <a:pt x="944" y="674"/>
                      <a:pt x="1772" y="1012"/>
                      <a:pt x="2592" y="1311"/>
                    </a:cubicBezTo>
                    <a:cubicBezTo>
                      <a:pt x="2619" y="1321"/>
                      <a:pt x="2645" y="1326"/>
                      <a:pt x="2669" y="1326"/>
                    </a:cubicBezTo>
                    <a:cubicBezTo>
                      <a:pt x="2872" y="1326"/>
                      <a:pt x="2929" y="989"/>
                      <a:pt x="2706" y="897"/>
                    </a:cubicBezTo>
                    <a:cubicBezTo>
                      <a:pt x="1916" y="571"/>
                      <a:pt x="1094" y="266"/>
                      <a:pt x="279" y="7"/>
                    </a:cubicBezTo>
                    <a:cubicBezTo>
                      <a:pt x="263" y="2"/>
                      <a:pt x="248" y="0"/>
                      <a:pt x="23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63" name="Picture 2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950" y="3370288"/>
            <a:ext cx="2633752" cy="707007"/>
          </a:xfrm>
          <a:prstGeom prst="rect">
            <a:avLst/>
          </a:prstGeom>
        </p:spPr>
      </p:pic>
      <p:pic>
        <p:nvPicPr>
          <p:cNvPr id="264" name="Picture 26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145" y="3438156"/>
            <a:ext cx="1757533" cy="7383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72473" y="2899026"/>
            <a:ext cx="4504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  <a:r>
              <a:rPr lang="id-ID" b="1" dirty="0"/>
              <a:t>hmad Dahlan Malik.B.A.(Hons)., M.Ec., CFP, AWP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7896" y="3378005"/>
            <a:ext cx="1341114" cy="8000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736" y="423920"/>
            <a:ext cx="8848671" cy="414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32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87" y="0"/>
            <a:ext cx="9082313" cy="508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59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592" y="516850"/>
            <a:ext cx="8274184" cy="383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38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32" y="77807"/>
            <a:ext cx="8365533" cy="4974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3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592" y="110047"/>
            <a:ext cx="8186194" cy="462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918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20" y="0"/>
            <a:ext cx="8813494" cy="503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39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254" y="58577"/>
            <a:ext cx="8687489" cy="480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38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162" y="161925"/>
            <a:ext cx="8067675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75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592" y="102001"/>
            <a:ext cx="8334600" cy="504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393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548" y="49931"/>
            <a:ext cx="8544901" cy="509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75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013" y="120496"/>
            <a:ext cx="8471971" cy="494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50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09320" y="748580"/>
            <a:ext cx="8934680" cy="2611940"/>
          </a:xfrm>
        </p:spPr>
        <p:txBody>
          <a:bodyPr/>
          <a:lstStyle/>
          <a:p>
            <a:pPr algn="ctr"/>
            <a:r>
              <a:rPr lang="id-ID" sz="4400" dirty="0"/>
              <a:t>Perencanaan Keuangan Syariah </a:t>
            </a:r>
            <a:br>
              <a:rPr lang="id-ID" sz="4800" dirty="0"/>
            </a:br>
            <a:r>
              <a:rPr lang="id-ID" sz="4800" dirty="0"/>
              <a:t>Sakinah bi maqosid syariah</a:t>
            </a:r>
          </a:p>
        </p:txBody>
      </p:sp>
    </p:spTree>
    <p:extLst>
      <p:ext uri="{BB962C8B-B14F-4D97-AF65-F5344CB8AC3E}">
        <p14:creationId xmlns:p14="http://schemas.microsoft.com/office/powerpoint/2010/main" val="1346199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A7AED-BB36-4B30-82A6-33CB1F5C81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941FBB3-14E6-479F-B793-C65DC58E45F7}"/>
              </a:ext>
            </a:extLst>
          </p:cNvPr>
          <p:cNvGraphicFramePr>
            <a:graphicFrameLocks noGrp="1"/>
          </p:cNvGraphicFramePr>
          <p:nvPr/>
        </p:nvGraphicFramePr>
        <p:xfrm>
          <a:off x="1116806" y="1451090"/>
          <a:ext cx="6667500" cy="2773680"/>
        </p:xfrm>
        <a:graphic>
          <a:graphicData uri="http://schemas.openxmlformats.org/drawingml/2006/table">
            <a:tbl>
              <a:tblPr/>
              <a:tblGrid>
                <a:gridCol w="6459220">
                  <a:extLst>
                    <a:ext uri="{9D8B030D-6E8A-4147-A177-3AD203B41FA5}">
                      <a16:colId xmlns:a16="http://schemas.microsoft.com/office/drawing/2014/main" val="3745500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72080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ar-AE" sz="2800" b="1" dirty="0"/>
                        <a:t>وَأَنفِقُوا مِن مَّا رَزَقْنَاكُم مِّن قَبْلِ أَن يَأْتِيَ أَحَدَكُمُ الْمَوْتُ فَيَقُولَ رَبِّ لَوْلَا أَخَّرْتَنِي إِلَى أَجَلٍ قَرِيبٍ</a:t>
                      </a:r>
                      <a:r>
                        <a:rPr lang="ar-AE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ف</a:t>
                      </a:r>
                      <a:r>
                        <a:rPr lang="ar-AE" sz="2800" b="1" u="sng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َأَصَّدَّقَ</a:t>
                      </a:r>
                      <a:r>
                        <a:rPr lang="ar-AE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ar-AE" sz="2800" b="1" dirty="0"/>
                        <a:t>وَأَكُن مِّنَ الصَّالِحِينَ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8D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6115127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br>
                        <a:rPr lang="en-ID" dirty="0"/>
                      </a:br>
                      <a:r>
                        <a:rPr lang="en-ID" dirty="0"/>
                        <a:t>10. Dan </a:t>
                      </a:r>
                      <a:r>
                        <a:rPr lang="en-ID" dirty="0" err="1"/>
                        <a:t>belanjakanlah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sebagian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dari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apa</a:t>
                      </a:r>
                      <a:r>
                        <a:rPr lang="en-ID" dirty="0"/>
                        <a:t> yang </a:t>
                      </a:r>
                      <a:r>
                        <a:rPr lang="en-ID" dirty="0" err="1"/>
                        <a:t>telah</a:t>
                      </a:r>
                      <a:r>
                        <a:rPr lang="en-ID" dirty="0"/>
                        <a:t> Kami </a:t>
                      </a:r>
                      <a:r>
                        <a:rPr lang="en-ID" dirty="0" err="1"/>
                        <a:t>berikan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kepadamu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sebelum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datang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kematian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kepada</a:t>
                      </a:r>
                      <a:r>
                        <a:rPr lang="en-ID" dirty="0"/>
                        <a:t> salah </a:t>
                      </a:r>
                      <a:r>
                        <a:rPr lang="en-ID" dirty="0" err="1"/>
                        <a:t>seorang</a:t>
                      </a:r>
                      <a:r>
                        <a:rPr lang="en-ID" dirty="0"/>
                        <a:t> di </a:t>
                      </a:r>
                      <a:r>
                        <a:rPr lang="en-ID" dirty="0" err="1"/>
                        <a:t>antara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kamu</a:t>
                      </a:r>
                      <a:r>
                        <a:rPr lang="en-ID" dirty="0"/>
                        <a:t>; </a:t>
                      </a:r>
                      <a:r>
                        <a:rPr lang="en-ID" dirty="0" err="1"/>
                        <a:t>lalu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ia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berkata</a:t>
                      </a:r>
                      <a:r>
                        <a:rPr lang="en-ID" dirty="0"/>
                        <a:t>: "</a:t>
                      </a:r>
                      <a:r>
                        <a:rPr lang="en-ID" dirty="0" err="1"/>
                        <a:t>Ya</a:t>
                      </a:r>
                      <a:r>
                        <a:rPr lang="en-ID" dirty="0"/>
                        <a:t> Rabb-</a:t>
                      </a:r>
                      <a:r>
                        <a:rPr lang="en-ID" dirty="0" err="1"/>
                        <a:t>ku</a:t>
                      </a:r>
                      <a:r>
                        <a:rPr lang="en-ID" dirty="0"/>
                        <a:t>, </a:t>
                      </a:r>
                      <a:r>
                        <a:rPr lang="en-ID" dirty="0" err="1"/>
                        <a:t>mengapa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Engkau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tidak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menangguhkan</a:t>
                      </a:r>
                      <a:r>
                        <a:rPr lang="en-ID" dirty="0"/>
                        <a:t> (</a:t>
                      </a:r>
                      <a:r>
                        <a:rPr lang="en-ID" dirty="0" err="1"/>
                        <a:t>kematian</a:t>
                      </a:r>
                      <a:r>
                        <a:rPr lang="en-ID" dirty="0"/>
                        <a:t>)</a:t>
                      </a:r>
                      <a:r>
                        <a:rPr lang="en-ID" dirty="0" err="1"/>
                        <a:t>ku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sampai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waktu</a:t>
                      </a:r>
                      <a:r>
                        <a:rPr lang="en-ID" dirty="0"/>
                        <a:t> yang </a:t>
                      </a:r>
                      <a:r>
                        <a:rPr lang="en-ID" dirty="0" err="1"/>
                        <a:t>dekat</a:t>
                      </a:r>
                      <a:r>
                        <a:rPr lang="en-ID" dirty="0"/>
                        <a:t>, yang </a:t>
                      </a:r>
                      <a:r>
                        <a:rPr lang="en-ID" dirty="0" err="1"/>
                        <a:t>menyebabkan</a:t>
                      </a:r>
                      <a:r>
                        <a:rPr lang="en-ID" dirty="0"/>
                        <a:t> </a:t>
                      </a:r>
                      <a:r>
                        <a:rPr lang="en-ID" b="1" u="sng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aku</a:t>
                      </a:r>
                      <a:r>
                        <a:rPr lang="en-ID" b="1" u="sng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ID" b="1" u="sng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dapat</a:t>
                      </a:r>
                      <a:r>
                        <a:rPr lang="en-ID" b="1" u="sng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ID" b="1" u="sng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bersedekah</a:t>
                      </a:r>
                      <a:r>
                        <a:rPr lang="en-ID" b="1" u="sng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ID" dirty="0"/>
                        <a:t>dan </a:t>
                      </a:r>
                      <a:r>
                        <a:rPr lang="en-ID" dirty="0" err="1"/>
                        <a:t>aku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termasuk</a:t>
                      </a:r>
                      <a:r>
                        <a:rPr lang="en-ID" dirty="0"/>
                        <a:t> orang-orang yang </a:t>
                      </a:r>
                      <a:r>
                        <a:rPr lang="en-ID" dirty="0" err="1"/>
                        <a:t>saleh</a:t>
                      </a:r>
                      <a:r>
                        <a:rPr lang="en-ID" dirty="0"/>
                        <a:t>?“ (Al </a:t>
                      </a:r>
                      <a:r>
                        <a:rPr lang="en-ID" dirty="0" err="1"/>
                        <a:t>Munafiqun</a:t>
                      </a:r>
                      <a:r>
                        <a:rPr lang="en-ID" dirty="0"/>
                        <a:t> : 10)</a:t>
                      </a:r>
                      <a:br>
                        <a:rPr lang="en-ID" dirty="0"/>
                      </a:br>
                      <a:endParaRPr lang="en-ID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800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1138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A7AED-BB36-4B30-82A6-33CB1F5C81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501D7A-AC89-4F1B-80B6-36CAE6019A95}"/>
              </a:ext>
            </a:extLst>
          </p:cNvPr>
          <p:cNvGraphicFramePr>
            <a:graphicFrameLocks noGrp="1"/>
          </p:cNvGraphicFramePr>
          <p:nvPr/>
        </p:nvGraphicFramePr>
        <p:xfrm>
          <a:off x="1238250" y="1310386"/>
          <a:ext cx="6667500" cy="2133600"/>
        </p:xfrm>
        <a:graphic>
          <a:graphicData uri="http://schemas.openxmlformats.org/drawingml/2006/table">
            <a:tbl>
              <a:tblPr/>
              <a:tblGrid>
                <a:gridCol w="6459220">
                  <a:extLst>
                    <a:ext uri="{9D8B030D-6E8A-4147-A177-3AD203B41FA5}">
                      <a16:colId xmlns:a16="http://schemas.microsoft.com/office/drawing/2014/main" val="3293336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04726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ar-AE" dirty="0"/>
                        <a:t>. </a:t>
                      </a:r>
                      <a:r>
                        <a:rPr lang="ar-AE" sz="2800" b="1" dirty="0"/>
                        <a:t>وَلْيَخْشَ الَّذِينَ لَوْ تَرَكُواْ مِنْ خَلْفِهِمْ </a:t>
                      </a:r>
                      <a:r>
                        <a:rPr lang="ar-AE" sz="2800" b="1" u="sng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ذُرِّيَّةً ضِعَافاً </a:t>
                      </a:r>
                      <a:r>
                        <a:rPr lang="ar-AE" sz="2800" b="1" dirty="0"/>
                        <a:t>خَافُواْ عَلَيْهِمْ فَلْيَتَّقُوا اللّهَ وَلْيَقُولُواْ قَوْلاً سَدِيداً </a:t>
                      </a:r>
                      <a:endParaRPr lang="ar-AE" b="1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8D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/>
                    </a:p>
                  </a:txBody>
                  <a:tcPr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6160148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br>
                        <a:rPr lang="en-ID" dirty="0"/>
                      </a:br>
                      <a:r>
                        <a:rPr lang="en-ID" dirty="0"/>
                        <a:t>9. Dan </a:t>
                      </a:r>
                      <a:r>
                        <a:rPr lang="en-ID" dirty="0" err="1"/>
                        <a:t>hendaklah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takut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kepada</a:t>
                      </a:r>
                      <a:r>
                        <a:rPr lang="en-ID" dirty="0"/>
                        <a:t> Allah orang-orang yang </a:t>
                      </a:r>
                      <a:r>
                        <a:rPr lang="en-ID" dirty="0" err="1"/>
                        <a:t>seandainya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meninggalkan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dibelakang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mereka</a:t>
                      </a:r>
                      <a:r>
                        <a:rPr lang="en-ID" dirty="0"/>
                        <a:t> </a:t>
                      </a:r>
                      <a:r>
                        <a:rPr lang="en-ID" b="1" u="sng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anak-anak</a:t>
                      </a:r>
                      <a:r>
                        <a:rPr lang="en-ID" b="1" u="sng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yang </a:t>
                      </a:r>
                      <a:r>
                        <a:rPr lang="en-ID" b="1" u="sng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lemah</a:t>
                      </a:r>
                      <a:r>
                        <a:rPr lang="en-ID" dirty="0"/>
                        <a:t>, yang </a:t>
                      </a:r>
                      <a:r>
                        <a:rPr lang="en-ID" dirty="0" err="1"/>
                        <a:t>mereka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khawatir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terhadap</a:t>
                      </a:r>
                      <a:r>
                        <a:rPr lang="en-ID" dirty="0"/>
                        <a:t> (</a:t>
                      </a:r>
                      <a:r>
                        <a:rPr lang="en-ID" dirty="0" err="1"/>
                        <a:t>kesejahteraan</a:t>
                      </a:r>
                      <a:r>
                        <a:rPr lang="en-ID" dirty="0"/>
                        <a:t>) </a:t>
                      </a:r>
                      <a:r>
                        <a:rPr lang="en-ID" dirty="0" err="1"/>
                        <a:t>mereka</a:t>
                      </a:r>
                      <a:r>
                        <a:rPr lang="en-ID" dirty="0"/>
                        <a:t>. Oleh </a:t>
                      </a:r>
                      <a:r>
                        <a:rPr lang="en-ID" dirty="0" err="1"/>
                        <a:t>sebab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itu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hendaklah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mereka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bertakwa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kepada</a:t>
                      </a:r>
                      <a:r>
                        <a:rPr lang="en-ID" dirty="0"/>
                        <a:t> Allah dan </a:t>
                      </a:r>
                      <a:r>
                        <a:rPr lang="en-ID" dirty="0" err="1"/>
                        <a:t>hendaklah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mereka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mengucapkan</a:t>
                      </a:r>
                      <a:r>
                        <a:rPr lang="en-ID" dirty="0"/>
                        <a:t> </a:t>
                      </a:r>
                      <a:r>
                        <a:rPr lang="en-ID" dirty="0" err="1"/>
                        <a:t>perkataan</a:t>
                      </a:r>
                      <a:r>
                        <a:rPr lang="en-ID" dirty="0"/>
                        <a:t> yang </a:t>
                      </a:r>
                      <a:r>
                        <a:rPr lang="en-ID" dirty="0" err="1"/>
                        <a:t>benar</a:t>
                      </a:r>
                      <a:r>
                        <a:rPr lang="en-ID" dirty="0"/>
                        <a:t>. (</a:t>
                      </a:r>
                      <a:r>
                        <a:rPr lang="en-ID" b="1" dirty="0">
                          <a:solidFill>
                            <a:srgbClr val="0070C0"/>
                          </a:solidFill>
                        </a:rPr>
                        <a:t>An </a:t>
                      </a:r>
                      <a:r>
                        <a:rPr lang="en-ID" b="1" dirty="0" err="1">
                          <a:solidFill>
                            <a:srgbClr val="0070C0"/>
                          </a:solidFill>
                        </a:rPr>
                        <a:t>Nisa</a:t>
                      </a:r>
                      <a:r>
                        <a:rPr lang="en-ID" b="1" dirty="0">
                          <a:solidFill>
                            <a:srgbClr val="0070C0"/>
                          </a:solidFill>
                        </a:rPr>
                        <a:t> : 9</a:t>
                      </a:r>
                      <a:r>
                        <a:rPr lang="en-ID" dirty="0"/>
                        <a:t>)</a:t>
                      </a:r>
                      <a:br>
                        <a:rPr lang="en-ID" dirty="0"/>
                      </a:br>
                      <a:endParaRPr lang="en-ID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168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1460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A7AED-BB36-4B30-82A6-33CB1F5C81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868BD3-AF01-4220-8C11-958B110671FF}"/>
              </a:ext>
            </a:extLst>
          </p:cNvPr>
          <p:cNvSpPr txBox="1"/>
          <p:nvPr/>
        </p:nvSpPr>
        <p:spPr>
          <a:xfrm>
            <a:off x="1469728" y="1186755"/>
            <a:ext cx="65153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اِغْتَنِمْ خَمْسًا قَبْلَ خَمْسٍ : شَبَابَكَ قَبْلَ هَرَمِكَ وَ صِحَّتَكَ قَبْلَ سَقَمِكَ وَ </a:t>
            </a:r>
            <a:r>
              <a:rPr lang="ar-AE" sz="2800" b="0" i="0" u="sng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غِنَاكَ قَبْلَ فَقْرِكَ </a:t>
            </a:r>
            <a:r>
              <a:rPr lang="ar-AE" sz="28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وَ فَرَاغَكَ قَبْلَ شَغْلِكَ وَ حَيَاتَكَ قَبْلَ مَوْتِكَ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B3F518-F522-4E59-A251-686679D5FDF4}"/>
              </a:ext>
            </a:extLst>
          </p:cNvPr>
          <p:cNvSpPr txBox="1"/>
          <p:nvPr/>
        </p:nvSpPr>
        <p:spPr>
          <a:xfrm>
            <a:off x="2053300" y="2571750"/>
            <a:ext cx="534817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Manfaatkan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lima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perkara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sebelum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lima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perkara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:</a:t>
            </a:r>
            <a:br>
              <a:rPr lang="en-ID" sz="1600" dirty="0">
                <a:solidFill>
                  <a:schemeClr val="tx1"/>
                </a:solidFill>
              </a:rPr>
            </a:b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[1] Waktu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mudamu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sebelum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datang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waktu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tuamu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,</a:t>
            </a:r>
            <a:br>
              <a:rPr lang="en-ID" sz="1600" dirty="0">
                <a:solidFill>
                  <a:schemeClr val="tx1"/>
                </a:solidFill>
              </a:rPr>
            </a:b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[2] Waktu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sehatmu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sebelum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datang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waktu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sakitmu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,</a:t>
            </a:r>
            <a:br>
              <a:rPr lang="en-ID" sz="1600" dirty="0">
                <a:solidFill>
                  <a:schemeClr val="tx1"/>
                </a:solidFill>
              </a:rPr>
            </a:b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[3] </a:t>
            </a:r>
            <a:r>
              <a:rPr lang="en-ID" sz="1600" b="0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Masa </a:t>
            </a:r>
            <a:r>
              <a:rPr lang="en-ID" sz="1600" b="0" i="0" dirty="0" err="1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kayamu</a:t>
            </a:r>
            <a:r>
              <a:rPr lang="en-ID" sz="1600" b="0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sebelum</a:t>
            </a:r>
            <a:r>
              <a:rPr lang="en-ID" sz="1600" b="0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datang</a:t>
            </a:r>
            <a:r>
              <a:rPr lang="en-ID" sz="1600" b="0" i="0" dirty="0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 masa </a:t>
            </a:r>
            <a:r>
              <a:rPr lang="en-ID" sz="1600" b="0" i="0" dirty="0" err="1"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kefakiranmu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,</a:t>
            </a:r>
            <a:br>
              <a:rPr lang="en-ID" sz="1600" dirty="0">
                <a:solidFill>
                  <a:schemeClr val="tx1"/>
                </a:solidFill>
              </a:rPr>
            </a:b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[4] Masa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luangmu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sebelum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datang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masa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sibukmu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,</a:t>
            </a:r>
            <a:br>
              <a:rPr lang="en-ID" sz="1600" dirty="0">
                <a:solidFill>
                  <a:schemeClr val="tx1"/>
                </a:solidFill>
              </a:rPr>
            </a:b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[5]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Hidupmu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sebelum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datang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ID" sz="1600" b="0" i="0" dirty="0" err="1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kematianmu</a:t>
            </a: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.”</a:t>
            </a:r>
            <a:br>
              <a:rPr lang="en-ID" sz="1600" dirty="0">
                <a:solidFill>
                  <a:schemeClr val="tx1"/>
                </a:solidFill>
              </a:rPr>
            </a:br>
            <a:r>
              <a:rPr lang="en-ID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(HR. Al Hakim)</a:t>
            </a:r>
            <a:endParaRPr lang="en-ID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04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F3981-F834-43BA-9AC8-5DFA11CF5F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pic>
        <p:nvPicPr>
          <p:cNvPr id="6" name="Picture 5" descr="Perencanaan Keuangan FINISH START ">
            <a:extLst>
              <a:ext uri="{FF2B5EF4-FFF2-40B4-BE49-F238E27FC236}">
                <a16:creationId xmlns:a16="http://schemas.microsoft.com/office/drawing/2014/main" id="{8CC16A33-A32D-48CB-8BC1-3D7538D59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57" y="534278"/>
            <a:ext cx="5620763" cy="421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FB63AB-4F0C-41AD-801C-B1566FE49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620" y="1637912"/>
            <a:ext cx="2055523" cy="1355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E67038-A617-423C-8E09-CA2E904A6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320" y="2763270"/>
            <a:ext cx="2254661" cy="1538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4849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EC2C814-F6B1-410B-830E-9B613693C6FE}"/>
              </a:ext>
            </a:extLst>
          </p:cNvPr>
          <p:cNvGraphicFramePr/>
          <p:nvPr/>
        </p:nvGraphicFramePr>
        <p:xfrm>
          <a:off x="797672" y="1329293"/>
          <a:ext cx="7294508" cy="330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58EDB-0F65-49C5-A0A5-14C401B7F1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9CCBEE-2CEA-4071-8E84-289199991E92}"/>
              </a:ext>
            </a:extLst>
          </p:cNvPr>
          <p:cNvSpPr txBox="1"/>
          <p:nvPr/>
        </p:nvSpPr>
        <p:spPr>
          <a:xfrm>
            <a:off x="1078722" y="919950"/>
            <a:ext cx="6651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Program </a:t>
            </a:r>
            <a:r>
              <a:rPr lang="en-US" sz="1600" b="1" dirty="0">
                <a:solidFill>
                  <a:srgbClr val="FF0000"/>
                </a:solidFill>
              </a:rPr>
              <a:t>AWP Syariah </a:t>
            </a:r>
            <a:r>
              <a:rPr lang="en-US" sz="1600" dirty="0" err="1"/>
              <a:t>berbasis</a:t>
            </a:r>
            <a:r>
              <a:rPr lang="en-US" sz="1600" dirty="0"/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Aplikasi</a:t>
            </a:r>
            <a:r>
              <a:rPr lang="en-US" sz="1600" b="1" dirty="0">
                <a:solidFill>
                  <a:srgbClr val="FF0000"/>
                </a:solidFill>
              </a:rPr>
              <a:t> IFPE </a:t>
            </a:r>
            <a:r>
              <a:rPr lang="en-US" sz="1600" dirty="0"/>
              <a:t>(Indonesia Financial Planning Engine)</a:t>
            </a:r>
            <a:endParaRPr lang="en-ID" sz="1600" dirty="0"/>
          </a:p>
        </p:txBody>
      </p:sp>
    </p:spTree>
    <p:extLst>
      <p:ext uri="{BB962C8B-B14F-4D97-AF65-F5344CB8AC3E}">
        <p14:creationId xmlns:p14="http://schemas.microsoft.com/office/powerpoint/2010/main" val="3013426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44651165"/>
              </p:ext>
            </p:extLst>
          </p:nvPr>
        </p:nvGraphicFramePr>
        <p:xfrm>
          <a:off x="443765" y="253388"/>
          <a:ext cx="8424813" cy="2649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41763966"/>
              </p:ext>
            </p:extLst>
          </p:nvPr>
        </p:nvGraphicFramePr>
        <p:xfrm>
          <a:off x="355630" y="3095740"/>
          <a:ext cx="8512948" cy="1652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27634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9351" y="89648"/>
            <a:ext cx="7290300" cy="467805"/>
          </a:xfrm>
        </p:spPr>
        <p:txBody>
          <a:bodyPr/>
          <a:lstStyle/>
          <a:p>
            <a:r>
              <a:rPr lang="id-ID" dirty="0"/>
              <a:t>Sakinah Finance - Dr Murniarti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5434" y="548640"/>
            <a:ext cx="6993129" cy="446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93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2" descr="Cash Flow = water flow pemasukan Kebutuhan hidup Tabungan &amp; Investasi Hutang ZIS Ahmad Gozali Cashflow for Muslim 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725" y="0"/>
            <a:ext cx="6916548" cy="5187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281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26"/>
          <p:cNvSpPr txBox="1">
            <a:spLocks noGrp="1"/>
          </p:cNvSpPr>
          <p:nvPr>
            <p:ph type="ctrTitle"/>
          </p:nvPr>
        </p:nvSpPr>
        <p:spPr>
          <a:xfrm>
            <a:off x="939525" y="516850"/>
            <a:ext cx="7290300" cy="7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9" name="Google Shape;704;p26"/>
          <p:cNvSpPr txBox="1">
            <a:spLocks/>
          </p:cNvSpPr>
          <p:nvPr/>
        </p:nvSpPr>
        <p:spPr>
          <a:xfrm>
            <a:off x="529183" y="-45850"/>
            <a:ext cx="7290300" cy="7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ermanent Marker"/>
              <a:buNone/>
              <a:defRPr sz="24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Permanent Marker"/>
              <a:buNone/>
              <a:defRPr sz="30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r>
              <a:rPr lang="id-ID" dirty="0"/>
              <a:t>Perencanaan Keuangan</a:t>
            </a:r>
          </a:p>
        </p:txBody>
      </p:sp>
      <p:pic>
        <p:nvPicPr>
          <p:cNvPr id="6" name="Picture 2" descr="Infographic-Tujuan Perencanaan Keuangan Perencana Keuangan Independen Finansialku 400 (Revisi 2)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695" y="54337"/>
            <a:ext cx="4007214" cy="508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6-Tahapan-Konsultasi-Perencanaan-Keuangan-Perencana-Keuangan-Independen-Finansialk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442912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852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1026" name="Picture 2" descr="Image result for kegagala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" y="2359650"/>
            <a:ext cx="3383280" cy="225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1219" y="2359650"/>
            <a:ext cx="4300348" cy="23307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5515" y="374903"/>
            <a:ext cx="1675727" cy="2605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Elbow Connector 6"/>
          <p:cNvCxnSpPr>
            <a:stCxn id="5" idx="1"/>
            <a:endCxn id="1026" idx="0"/>
          </p:cNvCxnSpPr>
          <p:nvPr/>
        </p:nvCxnSpPr>
        <p:spPr>
          <a:xfrm rot="10800000" flipV="1">
            <a:off x="2297907" y="1677492"/>
            <a:ext cx="1047609" cy="682157"/>
          </a:xfrm>
          <a:prstGeom prst="bentConnector2">
            <a:avLst/>
          </a:prstGeom>
          <a:ln w="762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5" idx="3"/>
            <a:endCxn id="4" idx="0"/>
          </p:cNvCxnSpPr>
          <p:nvPr/>
        </p:nvCxnSpPr>
        <p:spPr>
          <a:xfrm>
            <a:off x="5021242" y="1677493"/>
            <a:ext cx="1560151" cy="682157"/>
          </a:xfrm>
          <a:prstGeom prst="bentConnector2">
            <a:avLst/>
          </a:prstGeom>
          <a:ln w="762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556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55" y="16931"/>
            <a:ext cx="4457700" cy="2533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3646" y="16931"/>
            <a:ext cx="4314825" cy="2466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646" y="2683383"/>
            <a:ext cx="4572000" cy="2181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9870" y="2554973"/>
            <a:ext cx="376237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10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924" y="260985"/>
            <a:ext cx="729615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40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3950" y="180975"/>
            <a:ext cx="68961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583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2" descr="Arus Kas penghasilan yang diterima tidak bulanan Bulanan  +  12 x Tahunan penghasilan yang diterima bulanan Bulanan  +  12..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25" y="0"/>
            <a:ext cx="6784029" cy="508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781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2" descr="Neraca Isi dengan daftar harta/aset, beserta dengan nilainya Isi dengan daftar hutang, beserta dengan saldonya Total Harta..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50" y="54863"/>
            <a:ext cx="6784849" cy="508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2118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64592" y="548640"/>
          <a:ext cx="8814815" cy="431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259" y="47059"/>
            <a:ext cx="8388832" cy="509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400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60760-EB0C-4F63-8AB7-871DC31021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  <p:pic>
        <p:nvPicPr>
          <p:cNvPr id="3074" name="Picture 2" descr="Daftar Mobil Mewah yang Nangkring di Garasi Rumah Raffi Ahmad | Otosia.com">
            <a:extLst>
              <a:ext uri="{FF2B5EF4-FFF2-40B4-BE49-F238E27FC236}">
                <a16:creationId xmlns:a16="http://schemas.microsoft.com/office/drawing/2014/main" id="{2E62BE55-B354-4912-9DE3-A9770C02A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43" y="750201"/>
            <a:ext cx="4055657" cy="2015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Jual BANNER RUMAH DIJUAL di Lapak Hamerdin | Bukalapak">
            <a:extLst>
              <a:ext uri="{FF2B5EF4-FFF2-40B4-BE49-F238E27FC236}">
                <a16:creationId xmlns:a16="http://schemas.microsoft.com/office/drawing/2014/main" id="{17F8CCBF-95E6-4101-9FBE-3B32337CC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3"/>
          <a:stretch/>
        </p:blipFill>
        <p:spPr bwMode="auto">
          <a:xfrm>
            <a:off x="6009722" y="886866"/>
            <a:ext cx="2143125" cy="1819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Jual Spanduk MOBIL DIJUAL -Banner Custom - Abu-abu - Kota Bogor - WIJAYA  onStore | Tokopedia">
            <a:extLst>
              <a:ext uri="{FF2B5EF4-FFF2-40B4-BE49-F238E27FC236}">
                <a16:creationId xmlns:a16="http://schemas.microsoft.com/office/drawing/2014/main" id="{1D8B309A-157A-411A-BC28-147551C7EC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4" b="20666"/>
          <a:stretch/>
        </p:blipFill>
        <p:spPr bwMode="auto">
          <a:xfrm>
            <a:off x="6009722" y="2486689"/>
            <a:ext cx="2143125" cy="1265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ijual Kavling Shm Sidoarjo - Halaman 11 - Waa2">
            <a:extLst>
              <a:ext uri="{FF2B5EF4-FFF2-40B4-BE49-F238E27FC236}">
                <a16:creationId xmlns:a16="http://schemas.microsoft.com/office/drawing/2014/main" id="{41B2EF98-9A5B-44F8-92C5-50B44F3B4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153" y="3038033"/>
            <a:ext cx="2162175" cy="1619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Ceramah Kunci Sukses Dunia Dan Akhirat – Pigura">
            <a:extLst>
              <a:ext uri="{FF2B5EF4-FFF2-40B4-BE49-F238E27FC236}">
                <a16:creationId xmlns:a16="http://schemas.microsoft.com/office/drawing/2014/main" id="{9BC02064-DDEF-4BB7-89B8-49102BD2D6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44"/>
          <a:stretch/>
        </p:blipFill>
        <p:spPr bwMode="auto">
          <a:xfrm>
            <a:off x="3015105" y="3038033"/>
            <a:ext cx="2143125" cy="1619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779041D7-8C17-4175-A05F-C7C0273A89EA}"/>
              </a:ext>
            </a:extLst>
          </p:cNvPr>
          <p:cNvSpPr/>
          <p:nvPr/>
        </p:nvSpPr>
        <p:spPr>
          <a:xfrm>
            <a:off x="5051904" y="2105467"/>
            <a:ext cx="489097" cy="3312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54C019B-E4FC-48D2-A656-CAA768E825F4}"/>
              </a:ext>
            </a:extLst>
          </p:cNvPr>
          <p:cNvSpPr/>
          <p:nvPr/>
        </p:nvSpPr>
        <p:spPr>
          <a:xfrm rot="5400000">
            <a:off x="2223789" y="2709837"/>
            <a:ext cx="325109" cy="331283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455715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43"/>
          <p:cNvSpPr txBox="1">
            <a:spLocks noGrp="1"/>
          </p:cNvSpPr>
          <p:nvPr>
            <p:ph type="ctrTitle"/>
          </p:nvPr>
        </p:nvSpPr>
        <p:spPr>
          <a:xfrm>
            <a:off x="841093" y="363623"/>
            <a:ext cx="5126400" cy="73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THANKS!</a:t>
            </a:r>
            <a:r>
              <a:rPr lang="id-ID" dirty="0"/>
              <a:t> &amp; Syukron</a:t>
            </a:r>
            <a:endParaRPr dirty="0"/>
          </a:p>
        </p:txBody>
      </p:sp>
      <p:graphicFrame>
        <p:nvGraphicFramePr>
          <p:cNvPr id="91" name="Content Placeholder 2" descr="SmartArt Placeholder - Contact List">
            <a:extLst>
              <a:ext uri="{FF2B5EF4-FFF2-40B4-BE49-F238E27FC236}">
                <a16:creationId xmlns:a16="http://schemas.microsoft.com/office/drawing/2014/main" id="{0188F943-8FD7-DF4B-B294-76C5998AC6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623979"/>
              </p:ext>
            </p:extLst>
          </p:nvPr>
        </p:nvGraphicFramePr>
        <p:xfrm>
          <a:off x="554266" y="885145"/>
          <a:ext cx="5006998" cy="2843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Wave 2"/>
          <p:cNvSpPr/>
          <p:nvPr/>
        </p:nvSpPr>
        <p:spPr>
          <a:xfrm>
            <a:off x="841093" y="3501182"/>
            <a:ext cx="3235148" cy="702289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49" name="Google Shape;336;p23"/>
          <p:cNvGrpSpPr/>
          <p:nvPr/>
        </p:nvGrpSpPr>
        <p:grpSpPr>
          <a:xfrm>
            <a:off x="5521008" y="1312795"/>
            <a:ext cx="2477237" cy="2763446"/>
            <a:chOff x="7281641" y="1136546"/>
            <a:chExt cx="892968" cy="986057"/>
          </a:xfrm>
        </p:grpSpPr>
        <p:sp>
          <p:nvSpPr>
            <p:cNvPr id="50" name="Google Shape;337;p23"/>
            <p:cNvSpPr/>
            <p:nvPr/>
          </p:nvSpPr>
          <p:spPr>
            <a:xfrm>
              <a:off x="7310663" y="1269842"/>
              <a:ext cx="643583" cy="541095"/>
            </a:xfrm>
            <a:custGeom>
              <a:avLst/>
              <a:gdLst/>
              <a:ahLst/>
              <a:cxnLst/>
              <a:rect l="l" t="t" r="r" b="b"/>
              <a:pathLst>
                <a:path w="19448" h="16351" extrusionOk="0">
                  <a:moveTo>
                    <a:pt x="8254" y="0"/>
                  </a:moveTo>
                  <a:cubicBezTo>
                    <a:pt x="8167" y="0"/>
                    <a:pt x="8077" y="4"/>
                    <a:pt x="7985" y="12"/>
                  </a:cubicBezTo>
                  <a:cubicBezTo>
                    <a:pt x="5271" y="252"/>
                    <a:pt x="3154" y="1864"/>
                    <a:pt x="1601" y="4058"/>
                  </a:cubicBezTo>
                  <a:cubicBezTo>
                    <a:pt x="1" y="6318"/>
                    <a:pt x="157" y="9119"/>
                    <a:pt x="1347" y="11537"/>
                  </a:cubicBezTo>
                  <a:cubicBezTo>
                    <a:pt x="2874" y="14639"/>
                    <a:pt x="6023" y="16351"/>
                    <a:pt x="9233" y="16351"/>
                  </a:cubicBezTo>
                  <a:cubicBezTo>
                    <a:pt x="10273" y="16351"/>
                    <a:pt x="11320" y="16171"/>
                    <a:pt x="12319" y="15801"/>
                  </a:cubicBezTo>
                  <a:cubicBezTo>
                    <a:pt x="12398" y="15809"/>
                    <a:pt x="12476" y="15813"/>
                    <a:pt x="12555" y="15813"/>
                  </a:cubicBezTo>
                  <a:cubicBezTo>
                    <a:pt x="12803" y="15813"/>
                    <a:pt x="13050" y="15775"/>
                    <a:pt x="13287" y="15700"/>
                  </a:cubicBezTo>
                  <a:cubicBezTo>
                    <a:pt x="18796" y="13998"/>
                    <a:pt x="19447" y="6073"/>
                    <a:pt x="15450" y="2524"/>
                  </a:cubicBezTo>
                  <a:cubicBezTo>
                    <a:pt x="14033" y="1266"/>
                    <a:pt x="11742" y="96"/>
                    <a:pt x="9672" y="96"/>
                  </a:cubicBezTo>
                  <a:cubicBezTo>
                    <a:pt x="9470" y="96"/>
                    <a:pt x="9270" y="107"/>
                    <a:pt x="9074" y="130"/>
                  </a:cubicBezTo>
                  <a:cubicBezTo>
                    <a:pt x="8830" y="47"/>
                    <a:pt x="8557" y="0"/>
                    <a:pt x="8254" y="0"/>
                  </a:cubicBezTo>
                  <a:close/>
                </a:path>
              </a:pathLst>
            </a:custGeom>
            <a:solidFill>
              <a:srgbClr val="A6DF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38;p23"/>
            <p:cNvSpPr/>
            <p:nvPr/>
          </p:nvSpPr>
          <p:spPr>
            <a:xfrm>
              <a:off x="7305997" y="1358960"/>
              <a:ext cx="373581" cy="455948"/>
            </a:xfrm>
            <a:custGeom>
              <a:avLst/>
              <a:gdLst/>
              <a:ahLst/>
              <a:cxnLst/>
              <a:rect l="l" t="t" r="r" b="b"/>
              <a:pathLst>
                <a:path w="11289" h="13778" extrusionOk="0">
                  <a:moveTo>
                    <a:pt x="3561" y="0"/>
                  </a:moveTo>
                  <a:cubicBezTo>
                    <a:pt x="3365" y="0"/>
                    <a:pt x="3146" y="69"/>
                    <a:pt x="2900" y="221"/>
                  </a:cubicBezTo>
                  <a:cubicBezTo>
                    <a:pt x="2784" y="238"/>
                    <a:pt x="2678" y="293"/>
                    <a:pt x="2598" y="379"/>
                  </a:cubicBezTo>
                  <a:cubicBezTo>
                    <a:pt x="1699" y="1295"/>
                    <a:pt x="1" y="3850"/>
                    <a:pt x="450" y="5516"/>
                  </a:cubicBezTo>
                  <a:cubicBezTo>
                    <a:pt x="280" y="7058"/>
                    <a:pt x="722" y="8394"/>
                    <a:pt x="1852" y="9506"/>
                  </a:cubicBezTo>
                  <a:cubicBezTo>
                    <a:pt x="2012" y="10077"/>
                    <a:pt x="2258" y="10622"/>
                    <a:pt x="2603" y="11171"/>
                  </a:cubicBezTo>
                  <a:cubicBezTo>
                    <a:pt x="2692" y="11319"/>
                    <a:pt x="2846" y="11414"/>
                    <a:pt x="3020" y="11425"/>
                  </a:cubicBezTo>
                  <a:cubicBezTo>
                    <a:pt x="3252" y="11698"/>
                    <a:pt x="3536" y="11907"/>
                    <a:pt x="3882" y="12016"/>
                  </a:cubicBezTo>
                  <a:cubicBezTo>
                    <a:pt x="4029" y="12062"/>
                    <a:pt x="4181" y="12086"/>
                    <a:pt x="4334" y="12086"/>
                  </a:cubicBezTo>
                  <a:cubicBezTo>
                    <a:pt x="4348" y="12086"/>
                    <a:pt x="4362" y="12085"/>
                    <a:pt x="4377" y="12085"/>
                  </a:cubicBezTo>
                  <a:cubicBezTo>
                    <a:pt x="4395" y="12310"/>
                    <a:pt x="4545" y="12505"/>
                    <a:pt x="4759" y="12580"/>
                  </a:cubicBezTo>
                  <a:cubicBezTo>
                    <a:pt x="6675" y="13274"/>
                    <a:pt x="8611" y="13660"/>
                    <a:pt x="10644" y="13776"/>
                  </a:cubicBezTo>
                  <a:cubicBezTo>
                    <a:pt x="10656" y="13777"/>
                    <a:pt x="10668" y="13777"/>
                    <a:pt x="10680" y="13777"/>
                  </a:cubicBezTo>
                  <a:cubicBezTo>
                    <a:pt x="11168" y="13777"/>
                    <a:pt x="11288" y="13180"/>
                    <a:pt x="11027" y="12854"/>
                  </a:cubicBezTo>
                  <a:cubicBezTo>
                    <a:pt x="10095" y="11685"/>
                    <a:pt x="9031" y="10460"/>
                    <a:pt x="7463" y="10235"/>
                  </a:cubicBezTo>
                  <a:cubicBezTo>
                    <a:pt x="7344" y="10218"/>
                    <a:pt x="7232" y="10210"/>
                    <a:pt x="7124" y="10210"/>
                  </a:cubicBezTo>
                  <a:cubicBezTo>
                    <a:pt x="6694" y="10210"/>
                    <a:pt x="6323" y="10328"/>
                    <a:pt x="5879" y="10434"/>
                  </a:cubicBezTo>
                  <a:cubicBezTo>
                    <a:pt x="5468" y="10532"/>
                    <a:pt x="4823" y="10753"/>
                    <a:pt x="4304" y="10753"/>
                  </a:cubicBezTo>
                  <a:cubicBezTo>
                    <a:pt x="4134" y="10753"/>
                    <a:pt x="3977" y="10730"/>
                    <a:pt x="3847" y="10670"/>
                  </a:cubicBezTo>
                  <a:cubicBezTo>
                    <a:pt x="3759" y="10630"/>
                    <a:pt x="3681" y="10552"/>
                    <a:pt x="3612" y="10452"/>
                  </a:cubicBezTo>
                  <a:cubicBezTo>
                    <a:pt x="3592" y="9768"/>
                    <a:pt x="3465" y="9154"/>
                    <a:pt x="3225" y="8524"/>
                  </a:cubicBezTo>
                  <a:cubicBezTo>
                    <a:pt x="3674" y="7806"/>
                    <a:pt x="4303" y="6850"/>
                    <a:pt x="4242" y="6158"/>
                  </a:cubicBezTo>
                  <a:cubicBezTo>
                    <a:pt x="4778" y="5655"/>
                    <a:pt x="5138" y="4962"/>
                    <a:pt x="5147" y="4236"/>
                  </a:cubicBezTo>
                  <a:cubicBezTo>
                    <a:pt x="5159" y="3376"/>
                    <a:pt x="4942" y="0"/>
                    <a:pt x="3561" y="0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39;p23"/>
            <p:cNvSpPr/>
            <p:nvPr/>
          </p:nvSpPr>
          <p:spPr>
            <a:xfrm>
              <a:off x="7675144" y="1298997"/>
              <a:ext cx="242403" cy="384568"/>
            </a:xfrm>
            <a:custGeom>
              <a:avLst/>
              <a:gdLst/>
              <a:ahLst/>
              <a:cxnLst/>
              <a:rect l="l" t="t" r="r" b="b"/>
              <a:pathLst>
                <a:path w="7325" h="11621" extrusionOk="0">
                  <a:moveTo>
                    <a:pt x="1841" y="1"/>
                  </a:moveTo>
                  <a:cubicBezTo>
                    <a:pt x="1795" y="1"/>
                    <a:pt x="1747" y="7"/>
                    <a:pt x="1696" y="19"/>
                  </a:cubicBezTo>
                  <a:cubicBezTo>
                    <a:pt x="1071" y="179"/>
                    <a:pt x="693" y="402"/>
                    <a:pt x="256" y="874"/>
                  </a:cubicBezTo>
                  <a:cubicBezTo>
                    <a:pt x="0" y="1151"/>
                    <a:pt x="74" y="1698"/>
                    <a:pt x="495" y="1778"/>
                  </a:cubicBezTo>
                  <a:cubicBezTo>
                    <a:pt x="2285" y="2118"/>
                    <a:pt x="1227" y="3972"/>
                    <a:pt x="1100" y="5205"/>
                  </a:cubicBezTo>
                  <a:cubicBezTo>
                    <a:pt x="1005" y="6121"/>
                    <a:pt x="1642" y="6467"/>
                    <a:pt x="1690" y="7271"/>
                  </a:cubicBezTo>
                  <a:cubicBezTo>
                    <a:pt x="1705" y="7547"/>
                    <a:pt x="1935" y="7820"/>
                    <a:pt x="2218" y="7820"/>
                  </a:cubicBezTo>
                  <a:cubicBezTo>
                    <a:pt x="2269" y="7820"/>
                    <a:pt x="2321" y="7811"/>
                    <a:pt x="2374" y="7792"/>
                  </a:cubicBezTo>
                  <a:cubicBezTo>
                    <a:pt x="2797" y="7644"/>
                    <a:pt x="3054" y="7513"/>
                    <a:pt x="3315" y="7129"/>
                  </a:cubicBezTo>
                  <a:cubicBezTo>
                    <a:pt x="3420" y="6973"/>
                    <a:pt x="3615" y="6103"/>
                    <a:pt x="3658" y="6048"/>
                  </a:cubicBezTo>
                  <a:cubicBezTo>
                    <a:pt x="3824" y="5842"/>
                    <a:pt x="3935" y="5769"/>
                    <a:pt x="4032" y="5769"/>
                  </a:cubicBezTo>
                  <a:cubicBezTo>
                    <a:pt x="4183" y="5769"/>
                    <a:pt x="4298" y="5949"/>
                    <a:pt x="4529" y="6083"/>
                  </a:cubicBezTo>
                  <a:cubicBezTo>
                    <a:pt x="6601" y="7279"/>
                    <a:pt x="3595" y="8344"/>
                    <a:pt x="3725" y="9789"/>
                  </a:cubicBezTo>
                  <a:cubicBezTo>
                    <a:pt x="3791" y="10523"/>
                    <a:pt x="4534" y="11129"/>
                    <a:pt x="5269" y="11255"/>
                  </a:cubicBezTo>
                  <a:cubicBezTo>
                    <a:pt x="5337" y="11504"/>
                    <a:pt x="5566" y="11621"/>
                    <a:pt x="5794" y="11621"/>
                  </a:cubicBezTo>
                  <a:cubicBezTo>
                    <a:pt x="6080" y="11621"/>
                    <a:pt x="6365" y="11436"/>
                    <a:pt x="6327" y="11096"/>
                  </a:cubicBezTo>
                  <a:cubicBezTo>
                    <a:pt x="6324" y="11067"/>
                    <a:pt x="6318" y="11027"/>
                    <a:pt x="6310" y="10981"/>
                  </a:cubicBezTo>
                  <a:cubicBezTo>
                    <a:pt x="6701" y="10584"/>
                    <a:pt x="6758" y="9857"/>
                    <a:pt x="6762" y="9220"/>
                  </a:cubicBezTo>
                  <a:cubicBezTo>
                    <a:pt x="6886" y="9134"/>
                    <a:pt x="6978" y="8994"/>
                    <a:pt x="6997" y="8798"/>
                  </a:cubicBezTo>
                  <a:cubicBezTo>
                    <a:pt x="7324" y="5299"/>
                    <a:pt x="5473" y="1957"/>
                    <a:pt x="2334" y="376"/>
                  </a:cubicBezTo>
                  <a:cubicBezTo>
                    <a:pt x="2264" y="171"/>
                    <a:pt x="2088" y="1"/>
                    <a:pt x="1841" y="1"/>
                  </a:cubicBezTo>
                  <a:close/>
                </a:path>
              </a:pathLst>
            </a:custGeom>
            <a:solidFill>
              <a:srgbClr val="FED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40;p23"/>
            <p:cNvSpPr/>
            <p:nvPr/>
          </p:nvSpPr>
          <p:spPr>
            <a:xfrm>
              <a:off x="7281641" y="1136546"/>
              <a:ext cx="892968" cy="986057"/>
            </a:xfrm>
            <a:custGeom>
              <a:avLst/>
              <a:gdLst/>
              <a:ahLst/>
              <a:cxnLst/>
              <a:rect l="l" t="t" r="r" b="b"/>
              <a:pathLst>
                <a:path w="26984" h="29797" extrusionOk="0">
                  <a:moveTo>
                    <a:pt x="9510" y="2753"/>
                  </a:moveTo>
                  <a:cubicBezTo>
                    <a:pt x="9651" y="3103"/>
                    <a:pt x="9779" y="3490"/>
                    <a:pt x="9946" y="3841"/>
                  </a:cubicBezTo>
                  <a:cubicBezTo>
                    <a:pt x="9767" y="3833"/>
                    <a:pt x="9587" y="3826"/>
                    <a:pt x="9407" y="3826"/>
                  </a:cubicBezTo>
                  <a:cubicBezTo>
                    <a:pt x="9374" y="3826"/>
                    <a:pt x="9342" y="3827"/>
                    <a:pt x="9309" y="3827"/>
                  </a:cubicBezTo>
                  <a:cubicBezTo>
                    <a:pt x="9124" y="3481"/>
                    <a:pt x="8874" y="3153"/>
                    <a:pt x="8649" y="2839"/>
                  </a:cubicBezTo>
                  <a:cubicBezTo>
                    <a:pt x="8935" y="2799"/>
                    <a:pt x="9223" y="2772"/>
                    <a:pt x="9510" y="2753"/>
                  </a:cubicBezTo>
                  <a:close/>
                  <a:moveTo>
                    <a:pt x="8839" y="4397"/>
                  </a:moveTo>
                  <a:cubicBezTo>
                    <a:pt x="8936" y="4397"/>
                    <a:pt x="9033" y="4398"/>
                    <a:pt x="9130" y="4400"/>
                  </a:cubicBezTo>
                  <a:cubicBezTo>
                    <a:pt x="9167" y="4430"/>
                    <a:pt x="9210" y="4444"/>
                    <a:pt x="9254" y="4444"/>
                  </a:cubicBezTo>
                  <a:cubicBezTo>
                    <a:pt x="9296" y="4444"/>
                    <a:pt x="9338" y="4431"/>
                    <a:pt x="9375" y="4409"/>
                  </a:cubicBezTo>
                  <a:cubicBezTo>
                    <a:pt x="12895" y="4544"/>
                    <a:pt x="16298" y="6054"/>
                    <a:pt x="17998" y="9391"/>
                  </a:cubicBezTo>
                  <a:cubicBezTo>
                    <a:pt x="19284" y="11920"/>
                    <a:pt x="19013" y="14490"/>
                    <a:pt x="17727" y="16492"/>
                  </a:cubicBezTo>
                  <a:cubicBezTo>
                    <a:pt x="17514" y="16087"/>
                    <a:pt x="17203" y="15905"/>
                    <a:pt x="16783" y="15726"/>
                  </a:cubicBezTo>
                  <a:cubicBezTo>
                    <a:pt x="16103" y="15440"/>
                    <a:pt x="14958" y="15283"/>
                    <a:pt x="15956" y="13910"/>
                  </a:cubicBezTo>
                  <a:cubicBezTo>
                    <a:pt x="16171" y="13614"/>
                    <a:pt x="16613" y="13403"/>
                    <a:pt x="16901" y="13170"/>
                  </a:cubicBezTo>
                  <a:cubicBezTo>
                    <a:pt x="17374" y="12787"/>
                    <a:pt x="18358" y="11631"/>
                    <a:pt x="17404" y="11197"/>
                  </a:cubicBezTo>
                  <a:cubicBezTo>
                    <a:pt x="17400" y="11196"/>
                    <a:pt x="17399" y="11196"/>
                    <a:pt x="17396" y="11194"/>
                  </a:cubicBezTo>
                  <a:cubicBezTo>
                    <a:pt x="17400" y="11189"/>
                    <a:pt x="17408" y="11186"/>
                    <a:pt x="17413" y="11180"/>
                  </a:cubicBezTo>
                  <a:cubicBezTo>
                    <a:pt x="17536" y="11040"/>
                    <a:pt x="17422" y="10873"/>
                    <a:pt x="17279" y="10873"/>
                  </a:cubicBezTo>
                  <a:cubicBezTo>
                    <a:pt x="17237" y="10873"/>
                    <a:pt x="17194" y="10887"/>
                    <a:pt x="17152" y="10920"/>
                  </a:cubicBezTo>
                  <a:cubicBezTo>
                    <a:pt x="17076" y="10981"/>
                    <a:pt x="17014" y="11007"/>
                    <a:pt x="16962" y="11007"/>
                  </a:cubicBezTo>
                  <a:cubicBezTo>
                    <a:pt x="16743" y="11007"/>
                    <a:pt x="16715" y="10552"/>
                    <a:pt x="16642" y="10388"/>
                  </a:cubicBezTo>
                  <a:cubicBezTo>
                    <a:pt x="16595" y="10275"/>
                    <a:pt x="16512" y="10180"/>
                    <a:pt x="16408" y="10117"/>
                  </a:cubicBezTo>
                  <a:cubicBezTo>
                    <a:pt x="16319" y="10067"/>
                    <a:pt x="16219" y="10045"/>
                    <a:pt x="16119" y="10045"/>
                  </a:cubicBezTo>
                  <a:cubicBezTo>
                    <a:pt x="15956" y="10045"/>
                    <a:pt x="15790" y="10102"/>
                    <a:pt x="15658" y="10186"/>
                  </a:cubicBezTo>
                  <a:cubicBezTo>
                    <a:pt x="15380" y="10362"/>
                    <a:pt x="15265" y="10653"/>
                    <a:pt x="15250" y="10972"/>
                  </a:cubicBezTo>
                  <a:cubicBezTo>
                    <a:pt x="15227" y="11407"/>
                    <a:pt x="15566" y="12315"/>
                    <a:pt x="14985" y="12537"/>
                  </a:cubicBezTo>
                  <a:cubicBezTo>
                    <a:pt x="14941" y="12553"/>
                    <a:pt x="14906" y="12586"/>
                    <a:pt x="14889" y="12629"/>
                  </a:cubicBezTo>
                  <a:cubicBezTo>
                    <a:pt x="14765" y="12663"/>
                    <a:pt x="14650" y="12679"/>
                    <a:pt x="14544" y="12679"/>
                  </a:cubicBezTo>
                  <a:cubicBezTo>
                    <a:pt x="13417" y="12679"/>
                    <a:pt x="13203" y="10911"/>
                    <a:pt x="13129" y="10044"/>
                  </a:cubicBezTo>
                  <a:cubicBezTo>
                    <a:pt x="13043" y="9031"/>
                    <a:pt x="13167" y="8048"/>
                    <a:pt x="14183" y="7547"/>
                  </a:cubicBezTo>
                  <a:cubicBezTo>
                    <a:pt x="14274" y="7503"/>
                    <a:pt x="14281" y="7402"/>
                    <a:pt x="14242" y="7325"/>
                  </a:cubicBezTo>
                  <a:cubicBezTo>
                    <a:pt x="14288" y="7275"/>
                    <a:pt x="14305" y="7201"/>
                    <a:pt x="14259" y="7119"/>
                  </a:cubicBezTo>
                  <a:cubicBezTo>
                    <a:pt x="14031" y="6710"/>
                    <a:pt x="13572" y="6496"/>
                    <a:pt x="13114" y="6496"/>
                  </a:cubicBezTo>
                  <a:cubicBezTo>
                    <a:pt x="13009" y="6496"/>
                    <a:pt x="12903" y="6507"/>
                    <a:pt x="12801" y="6530"/>
                  </a:cubicBezTo>
                  <a:cubicBezTo>
                    <a:pt x="12655" y="6564"/>
                    <a:pt x="12470" y="6661"/>
                    <a:pt x="12311" y="6661"/>
                  </a:cubicBezTo>
                  <a:cubicBezTo>
                    <a:pt x="12249" y="6661"/>
                    <a:pt x="12191" y="6647"/>
                    <a:pt x="12141" y="6608"/>
                  </a:cubicBezTo>
                  <a:cubicBezTo>
                    <a:pt x="12006" y="6506"/>
                    <a:pt x="12006" y="6276"/>
                    <a:pt x="12054" y="6134"/>
                  </a:cubicBezTo>
                  <a:cubicBezTo>
                    <a:pt x="12178" y="5755"/>
                    <a:pt x="12653" y="5587"/>
                    <a:pt x="12965" y="5400"/>
                  </a:cubicBezTo>
                  <a:cubicBezTo>
                    <a:pt x="13127" y="5303"/>
                    <a:pt x="13041" y="5066"/>
                    <a:pt x="12871" y="5066"/>
                  </a:cubicBezTo>
                  <a:cubicBezTo>
                    <a:pt x="12857" y="5066"/>
                    <a:pt x="12842" y="5067"/>
                    <a:pt x="12827" y="5071"/>
                  </a:cubicBezTo>
                  <a:cubicBezTo>
                    <a:pt x="12097" y="5247"/>
                    <a:pt x="11230" y="5847"/>
                    <a:pt x="11588" y="6708"/>
                  </a:cubicBezTo>
                  <a:cubicBezTo>
                    <a:pt x="11712" y="7007"/>
                    <a:pt x="11970" y="7194"/>
                    <a:pt x="12284" y="7194"/>
                  </a:cubicBezTo>
                  <a:cubicBezTo>
                    <a:pt x="12315" y="7194"/>
                    <a:pt x="12346" y="7193"/>
                    <a:pt x="12378" y="7189"/>
                  </a:cubicBezTo>
                  <a:cubicBezTo>
                    <a:pt x="12653" y="7157"/>
                    <a:pt x="12882" y="6990"/>
                    <a:pt x="13164" y="6990"/>
                  </a:cubicBezTo>
                  <a:cubicBezTo>
                    <a:pt x="13447" y="6991"/>
                    <a:pt x="13683" y="7126"/>
                    <a:pt x="13899" y="7296"/>
                  </a:cubicBezTo>
                  <a:cubicBezTo>
                    <a:pt x="11809" y="8190"/>
                    <a:pt x="12412" y="13071"/>
                    <a:pt x="14510" y="13071"/>
                  </a:cubicBezTo>
                  <a:cubicBezTo>
                    <a:pt x="14688" y="13071"/>
                    <a:pt x="14878" y="13036"/>
                    <a:pt x="15077" y="12960"/>
                  </a:cubicBezTo>
                  <a:cubicBezTo>
                    <a:pt x="15151" y="12934"/>
                    <a:pt x="15200" y="12863"/>
                    <a:pt x="15200" y="12785"/>
                  </a:cubicBezTo>
                  <a:cubicBezTo>
                    <a:pt x="15448" y="12675"/>
                    <a:pt x="15612" y="12459"/>
                    <a:pt x="15690" y="12183"/>
                  </a:cubicBezTo>
                  <a:cubicBezTo>
                    <a:pt x="15811" y="11753"/>
                    <a:pt x="15468" y="10791"/>
                    <a:pt x="15938" y="10565"/>
                  </a:cubicBezTo>
                  <a:cubicBezTo>
                    <a:pt x="15995" y="10537"/>
                    <a:pt x="16042" y="10525"/>
                    <a:pt x="16081" y="10525"/>
                  </a:cubicBezTo>
                  <a:cubicBezTo>
                    <a:pt x="16276" y="10525"/>
                    <a:pt x="16260" y="10831"/>
                    <a:pt x="16333" y="11001"/>
                  </a:cubicBezTo>
                  <a:cubicBezTo>
                    <a:pt x="16391" y="11142"/>
                    <a:pt x="16498" y="11257"/>
                    <a:pt x="16636" y="11324"/>
                  </a:cubicBezTo>
                  <a:cubicBezTo>
                    <a:pt x="16726" y="11368"/>
                    <a:pt x="16824" y="11390"/>
                    <a:pt x="16922" y="11390"/>
                  </a:cubicBezTo>
                  <a:cubicBezTo>
                    <a:pt x="17004" y="11390"/>
                    <a:pt x="17087" y="11374"/>
                    <a:pt x="17166" y="11343"/>
                  </a:cubicBezTo>
                  <a:cubicBezTo>
                    <a:pt x="17166" y="11396"/>
                    <a:pt x="17195" y="11445"/>
                    <a:pt x="17241" y="11473"/>
                  </a:cubicBezTo>
                  <a:cubicBezTo>
                    <a:pt x="18044" y="11994"/>
                    <a:pt x="15910" y="13308"/>
                    <a:pt x="15639" y="13596"/>
                  </a:cubicBezTo>
                  <a:cubicBezTo>
                    <a:pt x="15321" y="13934"/>
                    <a:pt x="15022" y="14380"/>
                    <a:pt x="15082" y="14870"/>
                  </a:cubicBezTo>
                  <a:cubicBezTo>
                    <a:pt x="15235" y="16117"/>
                    <a:pt x="16871" y="15787"/>
                    <a:pt x="17359" y="16723"/>
                  </a:cubicBezTo>
                  <a:cubicBezTo>
                    <a:pt x="17385" y="16778"/>
                    <a:pt x="17436" y="16817"/>
                    <a:pt x="17497" y="16827"/>
                  </a:cubicBezTo>
                  <a:cubicBezTo>
                    <a:pt x="16399" y="18348"/>
                    <a:pt x="14691" y="19498"/>
                    <a:pt x="12633" y="19976"/>
                  </a:cubicBezTo>
                  <a:cubicBezTo>
                    <a:pt x="12619" y="19967"/>
                    <a:pt x="12604" y="19959"/>
                    <a:pt x="12587" y="19953"/>
                  </a:cubicBezTo>
                  <a:cubicBezTo>
                    <a:pt x="11973" y="19794"/>
                    <a:pt x="11807" y="18867"/>
                    <a:pt x="11368" y="18461"/>
                  </a:cubicBezTo>
                  <a:cubicBezTo>
                    <a:pt x="10900" y="18033"/>
                    <a:pt x="10272" y="17766"/>
                    <a:pt x="9776" y="17360"/>
                  </a:cubicBezTo>
                  <a:cubicBezTo>
                    <a:pt x="9231" y="16912"/>
                    <a:pt x="8656" y="16482"/>
                    <a:pt x="8004" y="16482"/>
                  </a:cubicBezTo>
                  <a:cubicBezTo>
                    <a:pt x="7970" y="16482"/>
                    <a:pt x="7935" y="16483"/>
                    <a:pt x="7900" y="16486"/>
                  </a:cubicBezTo>
                  <a:cubicBezTo>
                    <a:pt x="7885" y="16394"/>
                    <a:pt x="7803" y="16307"/>
                    <a:pt x="7698" y="16307"/>
                  </a:cubicBezTo>
                  <a:cubicBezTo>
                    <a:pt x="7685" y="16307"/>
                    <a:pt x="7672" y="16308"/>
                    <a:pt x="7658" y="16311"/>
                  </a:cubicBezTo>
                  <a:cubicBezTo>
                    <a:pt x="7195" y="16408"/>
                    <a:pt x="6773" y="16634"/>
                    <a:pt x="6399" y="16919"/>
                  </a:cubicBezTo>
                  <a:cubicBezTo>
                    <a:pt x="6103" y="17142"/>
                    <a:pt x="5741" y="17589"/>
                    <a:pt x="5415" y="17589"/>
                  </a:cubicBezTo>
                  <a:cubicBezTo>
                    <a:pt x="5251" y="17589"/>
                    <a:pt x="5096" y="17476"/>
                    <a:pt x="4962" y="17164"/>
                  </a:cubicBezTo>
                  <a:cubicBezTo>
                    <a:pt x="4753" y="16668"/>
                    <a:pt x="4766" y="15996"/>
                    <a:pt x="4244" y="15766"/>
                  </a:cubicBezTo>
                  <a:cubicBezTo>
                    <a:pt x="4312" y="14671"/>
                    <a:pt x="4733" y="13905"/>
                    <a:pt x="5486" y="13105"/>
                  </a:cubicBezTo>
                  <a:cubicBezTo>
                    <a:pt x="5831" y="12741"/>
                    <a:pt x="6249" y="12352"/>
                    <a:pt x="6384" y="11842"/>
                  </a:cubicBezTo>
                  <a:cubicBezTo>
                    <a:pt x="6526" y="11301"/>
                    <a:pt x="6333" y="10738"/>
                    <a:pt x="5875" y="10479"/>
                  </a:cubicBezTo>
                  <a:cubicBezTo>
                    <a:pt x="5874" y="10465"/>
                    <a:pt x="5872" y="10453"/>
                    <a:pt x="5869" y="10441"/>
                  </a:cubicBezTo>
                  <a:cubicBezTo>
                    <a:pt x="5670" y="9878"/>
                    <a:pt x="6175" y="9247"/>
                    <a:pt x="6137" y="8647"/>
                  </a:cubicBezTo>
                  <a:cubicBezTo>
                    <a:pt x="6107" y="8181"/>
                    <a:pt x="5921" y="7740"/>
                    <a:pt x="5613" y="7390"/>
                  </a:cubicBezTo>
                  <a:cubicBezTo>
                    <a:pt x="5245" y="6977"/>
                    <a:pt x="4656" y="6728"/>
                    <a:pt x="4085" y="6728"/>
                  </a:cubicBezTo>
                  <a:cubicBezTo>
                    <a:pt x="3980" y="6728"/>
                    <a:pt x="3875" y="6737"/>
                    <a:pt x="3772" y="6754"/>
                  </a:cubicBezTo>
                  <a:cubicBezTo>
                    <a:pt x="4773" y="5830"/>
                    <a:pt x="6031" y="5135"/>
                    <a:pt x="7437" y="4755"/>
                  </a:cubicBezTo>
                  <a:cubicBezTo>
                    <a:pt x="7583" y="4717"/>
                    <a:pt x="7647" y="4579"/>
                    <a:pt x="7641" y="4449"/>
                  </a:cubicBezTo>
                  <a:cubicBezTo>
                    <a:pt x="8039" y="4414"/>
                    <a:pt x="8439" y="4397"/>
                    <a:pt x="8839" y="4397"/>
                  </a:cubicBezTo>
                  <a:close/>
                  <a:moveTo>
                    <a:pt x="4033" y="7188"/>
                  </a:moveTo>
                  <a:cubicBezTo>
                    <a:pt x="4800" y="7188"/>
                    <a:pt x="5484" y="7556"/>
                    <a:pt x="5618" y="8498"/>
                  </a:cubicBezTo>
                  <a:cubicBezTo>
                    <a:pt x="5711" y="9152"/>
                    <a:pt x="5077" y="9880"/>
                    <a:pt x="5361" y="10479"/>
                  </a:cubicBezTo>
                  <a:cubicBezTo>
                    <a:pt x="5330" y="10574"/>
                    <a:pt x="5382" y="10675"/>
                    <a:pt x="5477" y="10704"/>
                  </a:cubicBezTo>
                  <a:cubicBezTo>
                    <a:pt x="6914" y="11206"/>
                    <a:pt x="4691" y="13109"/>
                    <a:pt x="4290" y="13750"/>
                  </a:cubicBezTo>
                  <a:cubicBezTo>
                    <a:pt x="3889" y="14397"/>
                    <a:pt x="3677" y="15092"/>
                    <a:pt x="3821" y="15836"/>
                  </a:cubicBezTo>
                  <a:cubicBezTo>
                    <a:pt x="3817" y="15865"/>
                    <a:pt x="3823" y="15896"/>
                    <a:pt x="3837" y="15922"/>
                  </a:cubicBezTo>
                  <a:cubicBezTo>
                    <a:pt x="3838" y="15930"/>
                    <a:pt x="3838" y="15936"/>
                    <a:pt x="3840" y="15944"/>
                  </a:cubicBezTo>
                  <a:cubicBezTo>
                    <a:pt x="3863" y="16041"/>
                    <a:pt x="3939" y="16084"/>
                    <a:pt x="4019" y="16084"/>
                  </a:cubicBezTo>
                  <a:cubicBezTo>
                    <a:pt x="4040" y="16084"/>
                    <a:pt x="4061" y="16081"/>
                    <a:pt x="4082" y="16075"/>
                  </a:cubicBezTo>
                  <a:cubicBezTo>
                    <a:pt x="4740" y="16522"/>
                    <a:pt x="4259" y="17984"/>
                    <a:pt x="5313" y="18121"/>
                  </a:cubicBezTo>
                  <a:cubicBezTo>
                    <a:pt x="5346" y="18126"/>
                    <a:pt x="5378" y="18128"/>
                    <a:pt x="5410" y="18128"/>
                  </a:cubicBezTo>
                  <a:cubicBezTo>
                    <a:pt x="5724" y="18128"/>
                    <a:pt x="5971" y="17924"/>
                    <a:pt x="6203" y="17723"/>
                  </a:cubicBezTo>
                  <a:cubicBezTo>
                    <a:pt x="6542" y="17429"/>
                    <a:pt x="6909" y="17167"/>
                    <a:pt x="7298" y="16944"/>
                  </a:cubicBezTo>
                  <a:cubicBezTo>
                    <a:pt x="7325" y="16965"/>
                    <a:pt x="7358" y="16976"/>
                    <a:pt x="7392" y="16976"/>
                  </a:cubicBezTo>
                  <a:cubicBezTo>
                    <a:pt x="7408" y="16976"/>
                    <a:pt x="7425" y="16974"/>
                    <a:pt x="7441" y="16968"/>
                  </a:cubicBezTo>
                  <a:cubicBezTo>
                    <a:pt x="7605" y="16909"/>
                    <a:pt x="7761" y="16883"/>
                    <a:pt x="7909" y="16883"/>
                  </a:cubicBezTo>
                  <a:cubicBezTo>
                    <a:pt x="8609" y="16883"/>
                    <a:pt x="9139" y="17472"/>
                    <a:pt x="9674" y="17933"/>
                  </a:cubicBezTo>
                  <a:cubicBezTo>
                    <a:pt x="10032" y="18241"/>
                    <a:pt x="10453" y="18434"/>
                    <a:pt x="10825" y="18716"/>
                  </a:cubicBezTo>
                  <a:cubicBezTo>
                    <a:pt x="11309" y="19082"/>
                    <a:pt x="11496" y="19714"/>
                    <a:pt x="11899" y="20111"/>
                  </a:cubicBezTo>
                  <a:cubicBezTo>
                    <a:pt x="11383" y="20191"/>
                    <a:pt x="10867" y="20230"/>
                    <a:pt x="10356" y="20230"/>
                  </a:cubicBezTo>
                  <a:cubicBezTo>
                    <a:pt x="6531" y="20230"/>
                    <a:pt x="2961" y="18037"/>
                    <a:pt x="1754" y="14162"/>
                  </a:cubicBezTo>
                  <a:cubicBezTo>
                    <a:pt x="937" y="11540"/>
                    <a:pt x="1640" y="9094"/>
                    <a:pt x="3227" y="7311"/>
                  </a:cubicBezTo>
                  <a:cubicBezTo>
                    <a:pt x="3493" y="7232"/>
                    <a:pt x="3768" y="7188"/>
                    <a:pt x="4033" y="7188"/>
                  </a:cubicBezTo>
                  <a:close/>
                  <a:moveTo>
                    <a:pt x="10260" y="2735"/>
                  </a:moveTo>
                  <a:cubicBezTo>
                    <a:pt x="14668" y="2735"/>
                    <a:pt x="18761" y="5251"/>
                    <a:pt x="20136" y="9744"/>
                  </a:cubicBezTo>
                  <a:cubicBezTo>
                    <a:pt x="20888" y="12200"/>
                    <a:pt x="20704" y="15003"/>
                    <a:pt x="19494" y="17285"/>
                  </a:cubicBezTo>
                  <a:cubicBezTo>
                    <a:pt x="18632" y="18907"/>
                    <a:pt x="17341" y="19903"/>
                    <a:pt x="15854" y="20638"/>
                  </a:cubicBezTo>
                  <a:cubicBezTo>
                    <a:pt x="15757" y="20442"/>
                    <a:pt x="15618" y="20269"/>
                    <a:pt x="15497" y="20088"/>
                  </a:cubicBezTo>
                  <a:cubicBezTo>
                    <a:pt x="15416" y="19965"/>
                    <a:pt x="15334" y="19841"/>
                    <a:pt x="15255" y="19717"/>
                  </a:cubicBezTo>
                  <a:cubicBezTo>
                    <a:pt x="18767" y="17774"/>
                    <a:pt x="20657" y="13775"/>
                    <a:pt x="18882" y="9626"/>
                  </a:cubicBezTo>
                  <a:cubicBezTo>
                    <a:pt x="17417" y="6201"/>
                    <a:pt x="14063" y="4222"/>
                    <a:pt x="10513" y="3884"/>
                  </a:cubicBezTo>
                  <a:cubicBezTo>
                    <a:pt x="10364" y="3490"/>
                    <a:pt x="10135" y="3109"/>
                    <a:pt x="9926" y="2740"/>
                  </a:cubicBezTo>
                  <a:cubicBezTo>
                    <a:pt x="10038" y="2737"/>
                    <a:pt x="10149" y="2735"/>
                    <a:pt x="10260" y="2735"/>
                  </a:cubicBezTo>
                  <a:close/>
                  <a:moveTo>
                    <a:pt x="14895" y="19906"/>
                  </a:moveTo>
                  <a:cubicBezTo>
                    <a:pt x="14967" y="20042"/>
                    <a:pt x="15037" y="20178"/>
                    <a:pt x="15108" y="20316"/>
                  </a:cubicBezTo>
                  <a:cubicBezTo>
                    <a:pt x="15198" y="20495"/>
                    <a:pt x="15279" y="20685"/>
                    <a:pt x="15389" y="20855"/>
                  </a:cubicBezTo>
                  <a:cubicBezTo>
                    <a:pt x="15048" y="21008"/>
                    <a:pt x="14700" y="21151"/>
                    <a:pt x="14345" y="21286"/>
                  </a:cubicBezTo>
                  <a:cubicBezTo>
                    <a:pt x="14189" y="20973"/>
                    <a:pt x="13994" y="20667"/>
                    <a:pt x="13800" y="20371"/>
                  </a:cubicBezTo>
                  <a:cubicBezTo>
                    <a:pt x="14173" y="20240"/>
                    <a:pt x="14539" y="20083"/>
                    <a:pt x="14895" y="19906"/>
                  </a:cubicBezTo>
                  <a:close/>
                  <a:moveTo>
                    <a:pt x="10265" y="688"/>
                  </a:moveTo>
                  <a:cubicBezTo>
                    <a:pt x="15862" y="688"/>
                    <a:pt x="21016" y="3945"/>
                    <a:pt x="22415" y="9810"/>
                  </a:cubicBezTo>
                  <a:cubicBezTo>
                    <a:pt x="23959" y="16282"/>
                    <a:pt x="19658" y="22395"/>
                    <a:pt x="13227" y="23588"/>
                  </a:cubicBezTo>
                  <a:cubicBezTo>
                    <a:pt x="13213" y="23592"/>
                    <a:pt x="13199" y="23597"/>
                    <a:pt x="13187" y="23605"/>
                  </a:cubicBezTo>
                  <a:cubicBezTo>
                    <a:pt x="13057" y="23438"/>
                    <a:pt x="12939" y="23271"/>
                    <a:pt x="12859" y="23068"/>
                  </a:cubicBezTo>
                  <a:cubicBezTo>
                    <a:pt x="12797" y="22905"/>
                    <a:pt x="12766" y="22736"/>
                    <a:pt x="12734" y="22568"/>
                  </a:cubicBezTo>
                  <a:lnTo>
                    <a:pt x="12734" y="22568"/>
                  </a:lnTo>
                  <a:cubicBezTo>
                    <a:pt x="12742" y="22568"/>
                    <a:pt x="12750" y="22569"/>
                    <a:pt x="12758" y="22569"/>
                  </a:cubicBezTo>
                  <a:cubicBezTo>
                    <a:pt x="12790" y="22569"/>
                    <a:pt x="12823" y="22564"/>
                    <a:pt x="12853" y="22555"/>
                  </a:cubicBezTo>
                  <a:cubicBezTo>
                    <a:pt x="15791" y="21670"/>
                    <a:pt x="18629" y="20515"/>
                    <a:pt x="20134" y="17660"/>
                  </a:cubicBezTo>
                  <a:cubicBezTo>
                    <a:pt x="21436" y="15193"/>
                    <a:pt x="21651" y="12210"/>
                    <a:pt x="20853" y="9548"/>
                  </a:cubicBezTo>
                  <a:cubicBezTo>
                    <a:pt x="19503" y="5053"/>
                    <a:pt x="15189" y="2046"/>
                    <a:pt x="10652" y="2046"/>
                  </a:cubicBezTo>
                  <a:cubicBezTo>
                    <a:pt x="9684" y="2046"/>
                    <a:pt x="8706" y="2183"/>
                    <a:pt x="7744" y="2472"/>
                  </a:cubicBezTo>
                  <a:cubicBezTo>
                    <a:pt x="7736" y="2452"/>
                    <a:pt x="7727" y="2433"/>
                    <a:pt x="7713" y="2418"/>
                  </a:cubicBezTo>
                  <a:cubicBezTo>
                    <a:pt x="7497" y="2162"/>
                    <a:pt x="7365" y="1856"/>
                    <a:pt x="7350" y="1521"/>
                  </a:cubicBezTo>
                  <a:cubicBezTo>
                    <a:pt x="7339" y="1305"/>
                    <a:pt x="7398" y="1127"/>
                    <a:pt x="7462" y="943"/>
                  </a:cubicBezTo>
                  <a:cubicBezTo>
                    <a:pt x="7476" y="945"/>
                    <a:pt x="7490" y="947"/>
                    <a:pt x="7504" y="947"/>
                  </a:cubicBezTo>
                  <a:cubicBezTo>
                    <a:pt x="7518" y="947"/>
                    <a:pt x="7532" y="945"/>
                    <a:pt x="7546" y="943"/>
                  </a:cubicBezTo>
                  <a:cubicBezTo>
                    <a:pt x="8455" y="772"/>
                    <a:pt x="9366" y="688"/>
                    <a:pt x="10265" y="688"/>
                  </a:cubicBezTo>
                  <a:close/>
                  <a:moveTo>
                    <a:pt x="19150" y="21652"/>
                  </a:moveTo>
                  <a:cubicBezTo>
                    <a:pt x="19771" y="22902"/>
                    <a:pt x="20886" y="24294"/>
                    <a:pt x="22095" y="24954"/>
                  </a:cubicBezTo>
                  <a:cubicBezTo>
                    <a:pt x="21804" y="25326"/>
                    <a:pt x="21525" y="25654"/>
                    <a:pt x="21081" y="25876"/>
                  </a:cubicBezTo>
                  <a:cubicBezTo>
                    <a:pt x="20670" y="26083"/>
                    <a:pt x="20238" y="26142"/>
                    <a:pt x="19791" y="26152"/>
                  </a:cubicBezTo>
                  <a:cubicBezTo>
                    <a:pt x="19631" y="24770"/>
                    <a:pt x="19185" y="23403"/>
                    <a:pt x="18313" y="22305"/>
                  </a:cubicBezTo>
                  <a:lnTo>
                    <a:pt x="18313" y="22305"/>
                  </a:lnTo>
                  <a:cubicBezTo>
                    <a:pt x="18603" y="22100"/>
                    <a:pt x="18880" y="21880"/>
                    <a:pt x="19150" y="21652"/>
                  </a:cubicBezTo>
                  <a:close/>
                  <a:moveTo>
                    <a:pt x="23765" y="24179"/>
                  </a:moveTo>
                  <a:cubicBezTo>
                    <a:pt x="24566" y="24179"/>
                    <a:pt x="25362" y="24264"/>
                    <a:pt x="26189" y="24441"/>
                  </a:cubicBezTo>
                  <a:cubicBezTo>
                    <a:pt x="24049" y="27432"/>
                    <a:pt x="20785" y="29059"/>
                    <a:pt x="17178" y="29339"/>
                  </a:cubicBezTo>
                  <a:cubicBezTo>
                    <a:pt x="17423" y="28656"/>
                    <a:pt x="17592" y="27976"/>
                    <a:pt x="17958" y="27325"/>
                  </a:cubicBezTo>
                  <a:cubicBezTo>
                    <a:pt x="18286" y="26743"/>
                    <a:pt x="18693" y="26231"/>
                    <a:pt x="19116" y="25723"/>
                  </a:cubicBezTo>
                  <a:cubicBezTo>
                    <a:pt x="19150" y="25928"/>
                    <a:pt x="19180" y="26133"/>
                    <a:pt x="19199" y="26346"/>
                  </a:cubicBezTo>
                  <a:cubicBezTo>
                    <a:pt x="19216" y="26543"/>
                    <a:pt x="19379" y="26641"/>
                    <a:pt x="19533" y="26641"/>
                  </a:cubicBezTo>
                  <a:cubicBezTo>
                    <a:pt x="19607" y="26641"/>
                    <a:pt x="19679" y="26619"/>
                    <a:pt x="19732" y="26574"/>
                  </a:cubicBezTo>
                  <a:cubicBezTo>
                    <a:pt x="19894" y="26613"/>
                    <a:pt x="20061" y="26631"/>
                    <a:pt x="20230" y="26631"/>
                  </a:cubicBezTo>
                  <a:cubicBezTo>
                    <a:pt x="21224" y="26631"/>
                    <a:pt x="22272" y="26000"/>
                    <a:pt x="22637" y="25099"/>
                  </a:cubicBezTo>
                  <a:cubicBezTo>
                    <a:pt x="22677" y="25000"/>
                    <a:pt x="22634" y="24905"/>
                    <a:pt x="22560" y="24839"/>
                  </a:cubicBezTo>
                  <a:cubicBezTo>
                    <a:pt x="22614" y="24732"/>
                    <a:pt x="22591" y="24600"/>
                    <a:pt x="22502" y="24519"/>
                  </a:cubicBezTo>
                  <a:cubicBezTo>
                    <a:pt x="22419" y="24435"/>
                    <a:pt x="22331" y="24357"/>
                    <a:pt x="22243" y="24277"/>
                  </a:cubicBezTo>
                  <a:cubicBezTo>
                    <a:pt x="22759" y="24213"/>
                    <a:pt x="23263" y="24179"/>
                    <a:pt x="23765" y="24179"/>
                  </a:cubicBezTo>
                  <a:close/>
                  <a:moveTo>
                    <a:pt x="10748" y="1"/>
                  </a:moveTo>
                  <a:cubicBezTo>
                    <a:pt x="9671" y="1"/>
                    <a:pt x="8582" y="142"/>
                    <a:pt x="7506" y="439"/>
                  </a:cubicBezTo>
                  <a:cubicBezTo>
                    <a:pt x="7457" y="382"/>
                    <a:pt x="7381" y="348"/>
                    <a:pt x="7303" y="348"/>
                  </a:cubicBezTo>
                  <a:cubicBezTo>
                    <a:pt x="7242" y="348"/>
                    <a:pt x="7181" y="368"/>
                    <a:pt x="7130" y="415"/>
                  </a:cubicBezTo>
                  <a:cubicBezTo>
                    <a:pt x="6448" y="1035"/>
                    <a:pt x="6817" y="2263"/>
                    <a:pt x="7457" y="2749"/>
                  </a:cubicBezTo>
                  <a:cubicBezTo>
                    <a:pt x="7486" y="2772"/>
                    <a:pt x="7525" y="2786"/>
                    <a:pt x="7563" y="2786"/>
                  </a:cubicBezTo>
                  <a:cubicBezTo>
                    <a:pt x="7565" y="2786"/>
                    <a:pt x="7567" y="2786"/>
                    <a:pt x="7569" y="2786"/>
                  </a:cubicBezTo>
                  <a:cubicBezTo>
                    <a:pt x="7600" y="2889"/>
                    <a:pt x="7688" y="2976"/>
                    <a:pt x="7816" y="2976"/>
                  </a:cubicBezTo>
                  <a:cubicBezTo>
                    <a:pt x="7836" y="2976"/>
                    <a:pt x="7857" y="2974"/>
                    <a:pt x="7879" y="2969"/>
                  </a:cubicBezTo>
                  <a:cubicBezTo>
                    <a:pt x="8001" y="2943"/>
                    <a:pt x="8125" y="2922"/>
                    <a:pt x="8249" y="2901"/>
                  </a:cubicBezTo>
                  <a:cubicBezTo>
                    <a:pt x="8402" y="3202"/>
                    <a:pt x="8556" y="3536"/>
                    <a:pt x="8735" y="3846"/>
                  </a:cubicBezTo>
                  <a:cubicBezTo>
                    <a:pt x="8084" y="3882"/>
                    <a:pt x="7437" y="3977"/>
                    <a:pt x="6802" y="4127"/>
                  </a:cubicBezTo>
                  <a:cubicBezTo>
                    <a:pt x="6705" y="4150"/>
                    <a:pt x="6661" y="4215"/>
                    <a:pt x="6653" y="4285"/>
                  </a:cubicBezTo>
                  <a:cubicBezTo>
                    <a:pt x="2510" y="5127"/>
                    <a:pt x="0" y="9832"/>
                    <a:pt x="948" y="13848"/>
                  </a:cubicBezTo>
                  <a:cubicBezTo>
                    <a:pt x="1995" y="18271"/>
                    <a:pt x="6091" y="20943"/>
                    <a:pt x="10407" y="20943"/>
                  </a:cubicBezTo>
                  <a:cubicBezTo>
                    <a:pt x="11066" y="20943"/>
                    <a:pt x="11731" y="20881"/>
                    <a:pt x="12391" y="20753"/>
                  </a:cubicBezTo>
                  <a:cubicBezTo>
                    <a:pt x="12732" y="20687"/>
                    <a:pt x="13069" y="20601"/>
                    <a:pt x="13401" y="20500"/>
                  </a:cubicBezTo>
                  <a:cubicBezTo>
                    <a:pt x="13552" y="20820"/>
                    <a:pt x="13711" y="21148"/>
                    <a:pt x="13893" y="21451"/>
                  </a:cubicBezTo>
                  <a:cubicBezTo>
                    <a:pt x="13487" y="21597"/>
                    <a:pt x="13078" y="21736"/>
                    <a:pt x="12665" y="21872"/>
                  </a:cubicBezTo>
                  <a:cubicBezTo>
                    <a:pt x="12489" y="21930"/>
                    <a:pt x="12418" y="22079"/>
                    <a:pt x="12424" y="22223"/>
                  </a:cubicBezTo>
                  <a:cubicBezTo>
                    <a:pt x="12378" y="22243"/>
                    <a:pt x="12343" y="22281"/>
                    <a:pt x="12328" y="22329"/>
                  </a:cubicBezTo>
                  <a:cubicBezTo>
                    <a:pt x="12156" y="22920"/>
                    <a:pt x="12466" y="23738"/>
                    <a:pt x="12930" y="24127"/>
                  </a:cubicBezTo>
                  <a:cubicBezTo>
                    <a:pt x="12981" y="24173"/>
                    <a:pt x="13048" y="24198"/>
                    <a:pt x="13117" y="24198"/>
                  </a:cubicBezTo>
                  <a:cubicBezTo>
                    <a:pt x="13123" y="24198"/>
                    <a:pt x="13129" y="24198"/>
                    <a:pt x="13135" y="24197"/>
                  </a:cubicBezTo>
                  <a:cubicBezTo>
                    <a:pt x="13199" y="24244"/>
                    <a:pt x="13277" y="24269"/>
                    <a:pt x="13355" y="24269"/>
                  </a:cubicBezTo>
                  <a:cubicBezTo>
                    <a:pt x="13374" y="24269"/>
                    <a:pt x="13393" y="24268"/>
                    <a:pt x="13412" y="24265"/>
                  </a:cubicBezTo>
                  <a:cubicBezTo>
                    <a:pt x="15034" y="24024"/>
                    <a:pt x="16586" y="23436"/>
                    <a:pt x="17959" y="22543"/>
                  </a:cubicBezTo>
                  <a:cubicBezTo>
                    <a:pt x="18416" y="23422"/>
                    <a:pt x="18791" y="24286"/>
                    <a:pt x="19012" y="25220"/>
                  </a:cubicBezTo>
                  <a:cubicBezTo>
                    <a:pt x="17774" y="26130"/>
                    <a:pt x="16690" y="27832"/>
                    <a:pt x="16589" y="29376"/>
                  </a:cubicBezTo>
                  <a:cubicBezTo>
                    <a:pt x="16344" y="29392"/>
                    <a:pt x="16351" y="29743"/>
                    <a:pt x="16596" y="29763"/>
                  </a:cubicBezTo>
                  <a:cubicBezTo>
                    <a:pt x="16880" y="29786"/>
                    <a:pt x="17162" y="29797"/>
                    <a:pt x="17442" y="29797"/>
                  </a:cubicBezTo>
                  <a:cubicBezTo>
                    <a:pt x="21217" y="29797"/>
                    <a:pt x="24683" y="27788"/>
                    <a:pt x="26852" y="24700"/>
                  </a:cubicBezTo>
                  <a:cubicBezTo>
                    <a:pt x="26984" y="24513"/>
                    <a:pt x="26889" y="24332"/>
                    <a:pt x="26731" y="24248"/>
                  </a:cubicBezTo>
                  <a:cubicBezTo>
                    <a:pt x="26760" y="24115"/>
                    <a:pt x="26706" y="23966"/>
                    <a:pt x="26533" y="23915"/>
                  </a:cubicBezTo>
                  <a:cubicBezTo>
                    <a:pt x="25761" y="23688"/>
                    <a:pt x="24954" y="23571"/>
                    <a:pt x="24146" y="23571"/>
                  </a:cubicBezTo>
                  <a:cubicBezTo>
                    <a:pt x="23362" y="23571"/>
                    <a:pt x="22578" y="23681"/>
                    <a:pt x="21827" y="23906"/>
                  </a:cubicBezTo>
                  <a:cubicBezTo>
                    <a:pt x="21501" y="23629"/>
                    <a:pt x="21170" y="23355"/>
                    <a:pt x="20870" y="23044"/>
                  </a:cubicBezTo>
                  <a:cubicBezTo>
                    <a:pt x="20361" y="22514"/>
                    <a:pt x="19937" y="21926"/>
                    <a:pt x="19502" y="21336"/>
                  </a:cubicBezTo>
                  <a:cubicBezTo>
                    <a:pt x="22623" y="18471"/>
                    <a:pt x="24170" y="13985"/>
                    <a:pt x="23119" y="9613"/>
                  </a:cubicBezTo>
                  <a:cubicBezTo>
                    <a:pt x="21749" y="3911"/>
                    <a:pt x="16413" y="1"/>
                    <a:pt x="1074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KETCH LESS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EB8B3"/>
      </a:accent1>
      <a:accent2>
        <a:srgbClr val="A6DFDA"/>
      </a:accent2>
      <a:accent3>
        <a:srgbClr val="FED58A"/>
      </a:accent3>
      <a:accent4>
        <a:srgbClr val="FF9991"/>
      </a:accent4>
      <a:accent5>
        <a:srgbClr val="8FE2DB"/>
      </a:accent5>
      <a:accent6>
        <a:srgbClr val="FFBF49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388</Words>
  <Application>Microsoft Office PowerPoint</Application>
  <PresentationFormat>On-screen Show (16:9)</PresentationFormat>
  <Paragraphs>44</Paragraphs>
  <Slides>31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Permanent Marker</vt:lpstr>
      <vt:lpstr>Open Sans</vt:lpstr>
      <vt:lpstr>Arial</vt:lpstr>
      <vt:lpstr>Comfortaa</vt:lpstr>
      <vt:lpstr>SKETCH LESSON</vt:lpstr>
      <vt:lpstr>Maqashid Syariah in Financial Planning /Sakinah Finance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Perencanaan Keuangan Syariah  Sakinah bi maqosid syariah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Sakinah Finance - Dr Murniarti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 &amp; Syukron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Perencanaan  Keuangan  Syariah</dc:title>
  <dc:creator>toshiba pc</dc:creator>
  <cp:lastModifiedBy>ahmaddahlan malik</cp:lastModifiedBy>
  <cp:revision>21</cp:revision>
  <dcterms:modified xsi:type="dcterms:W3CDTF">2021-08-09T01:34:53Z</dcterms:modified>
</cp:coreProperties>
</file>