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7" r:id="rId2"/>
    <p:sldMasterId id="2147483721" r:id="rId3"/>
    <p:sldMasterId id="2147483749" r:id="rId4"/>
    <p:sldMasterId id="2147483791" r:id="rId5"/>
    <p:sldMasterId id="2147483809" r:id="rId6"/>
  </p:sldMasterIdLst>
  <p:notesMasterIdLst>
    <p:notesMasterId r:id="rId52"/>
  </p:notesMasterIdLst>
  <p:sldIdLst>
    <p:sldId id="256" r:id="rId7"/>
    <p:sldId id="258" r:id="rId8"/>
    <p:sldId id="259" r:id="rId9"/>
    <p:sldId id="260" r:id="rId10"/>
    <p:sldId id="261" r:id="rId11"/>
    <p:sldId id="301" r:id="rId12"/>
    <p:sldId id="302" r:id="rId13"/>
    <p:sldId id="262"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30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x="9144000" cy="5143500" type="screen16x9"/>
  <p:notesSz cx="6858000" cy="9144000"/>
  <p:embeddedFontLst>
    <p:embeddedFont>
      <p:font typeface="Aldhabi" panose="01000000000000000000" pitchFamily="2" charset="-78"/>
      <p:regular r:id="rId53"/>
    </p:embeddedFont>
    <p:embeddedFont>
      <p:font typeface="Arabic Typesetting" panose="03020402040406030203" pitchFamily="66" charset="-78"/>
      <p:regular r:id="rId54"/>
    </p:embeddedFont>
    <p:embeddedFont>
      <p:font typeface="Calibri" panose="020F0502020204030204" pitchFamily="34" charset="0"/>
      <p:regular r:id="rId55"/>
      <p:bold r:id="rId56"/>
      <p:italic r:id="rId57"/>
      <p:boldItalic r:id="rId58"/>
    </p:embeddedFont>
    <p:embeddedFont>
      <p:font typeface="Calibri Light" panose="020F0302020204030204" pitchFamily="34" charset="0"/>
      <p:regular r:id="rId59"/>
      <p:italic r:id="rId60"/>
    </p:embeddedFont>
    <p:embeddedFont>
      <p:font typeface="Caveat" panose="020B0604020202020204" charset="0"/>
      <p:regular r:id="rId61"/>
      <p:bold r:id="rId62"/>
    </p:embeddedFont>
    <p:embeddedFont>
      <p:font typeface="Century Gothic" panose="020B0502020202020204" pitchFamily="34" charset="0"/>
      <p:regular r:id="rId63"/>
      <p:bold r:id="rId64"/>
      <p:italic r:id="rId65"/>
      <p:boldItalic r:id="rId66"/>
    </p:embeddedFont>
    <p:embeddedFont>
      <p:font typeface="Comfortaa" panose="020B0604020202020204" charset="0"/>
      <p:regular r:id="rId67"/>
      <p:bold r:id="rId68"/>
    </p:embeddedFont>
    <p:embeddedFont>
      <p:font typeface="Comic Sans MS" panose="030F0702030302020204" pitchFamily="66" charset="0"/>
      <p:regular r:id="rId69"/>
      <p:bold r:id="rId70"/>
      <p:italic r:id="rId71"/>
      <p:boldItalic r:id="rId72"/>
    </p:embeddedFont>
    <p:embeddedFont>
      <p:font typeface="Garamond" panose="02020404030301010803" pitchFamily="18" charset="0"/>
      <p:regular r:id="rId73"/>
      <p:bold r:id="rId74"/>
      <p:italic r:id="rId75"/>
    </p:embeddedFont>
    <p:embeddedFont>
      <p:font typeface="Georgia" panose="02040502050405020303" pitchFamily="18" charset="0"/>
      <p:regular r:id="rId76"/>
      <p:bold r:id="rId77"/>
      <p:italic r:id="rId78"/>
      <p:boldItalic r:id="rId79"/>
    </p:embeddedFont>
    <p:embeddedFont>
      <p:font typeface="Gill Sans MT" panose="020B0502020104020203" pitchFamily="34" charset="0"/>
      <p:regular r:id="rId80"/>
      <p:bold r:id="rId81"/>
      <p:italic r:id="rId82"/>
      <p:boldItalic r:id="rId83"/>
    </p:embeddedFont>
    <p:embeddedFont>
      <p:font typeface="Lobster" panose="020B0604020202020204" charset="0"/>
      <p:regular r:id="rId84"/>
    </p:embeddedFont>
    <p:embeddedFont>
      <p:font typeface="Oswald" panose="020B0604020202020204" charset="0"/>
      <p:regular r:id="rId85"/>
      <p:bold r:id="rId86"/>
    </p:embeddedFont>
    <p:embeddedFont>
      <p:font typeface="Proxima Nova" panose="020B0604020202020204" charset="0"/>
      <p:regular r:id="rId87"/>
      <p:bold r:id="rId88"/>
      <p:italic r:id="rId89"/>
      <p:boldItalic r:id="rId90"/>
    </p:embeddedFont>
    <p:embeddedFont>
      <p:font typeface="Segoe UI" panose="020B0502040204020203" pitchFamily="34" charset="0"/>
      <p:regular r:id="rId91"/>
      <p:bold r:id="rId92"/>
      <p:italic r:id="rId93"/>
      <p:boldItalic r:id="rId94"/>
    </p:embeddedFont>
    <p:embeddedFont>
      <p:font typeface="Trebuchet MS" panose="020B0603020202020204" pitchFamily="34" charset="0"/>
      <p:regular r:id="rId95"/>
      <p:bold r:id="rId96"/>
      <p:italic r:id="rId97"/>
      <p:boldItalic r:id="rId9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9" roundtripDataSignature="AMtx7mipaH6Q+qFIU1+90kZK8oPNWvzk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49" autoAdjust="0"/>
  </p:normalViewPr>
  <p:slideViewPr>
    <p:cSldViewPr snapToGrid="0">
      <p:cViewPr varScale="1">
        <p:scale>
          <a:sx n="95" d="100"/>
          <a:sy n="95" d="100"/>
        </p:scale>
        <p:origin x="666"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11.fntdata"/><Relationship Id="rId68" Type="http://schemas.openxmlformats.org/officeDocument/2006/relationships/font" Target="fonts/font16.fntdata"/><Relationship Id="rId84" Type="http://schemas.openxmlformats.org/officeDocument/2006/relationships/font" Target="fonts/font32.fntdata"/><Relationship Id="rId89" Type="http://schemas.openxmlformats.org/officeDocument/2006/relationships/font" Target="fonts/font37.fntdata"/><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font" Target="fonts/font1.fntdata"/><Relationship Id="rId58" Type="http://schemas.openxmlformats.org/officeDocument/2006/relationships/font" Target="fonts/font6.fntdata"/><Relationship Id="rId74" Type="http://schemas.openxmlformats.org/officeDocument/2006/relationships/font" Target="fonts/font22.fntdata"/><Relationship Id="rId79" Type="http://schemas.openxmlformats.org/officeDocument/2006/relationships/font" Target="fonts/font27.fntdata"/><Relationship Id="rId102"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font" Target="fonts/font38.fntdata"/><Relationship Id="rId95" Type="http://schemas.openxmlformats.org/officeDocument/2006/relationships/font" Target="fonts/font43.fntdata"/><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font" Target="fonts/font12.fntdata"/><Relationship Id="rId69" Type="http://schemas.openxmlformats.org/officeDocument/2006/relationships/font" Target="fonts/font17.fntdata"/><Relationship Id="rId80" Type="http://schemas.openxmlformats.org/officeDocument/2006/relationships/font" Target="fonts/font28.fntdata"/><Relationship Id="rId85" Type="http://schemas.openxmlformats.org/officeDocument/2006/relationships/font" Target="fonts/font33.fntdata"/><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7.fntdata"/><Relationship Id="rId67" Type="http://schemas.openxmlformats.org/officeDocument/2006/relationships/font" Target="fonts/font15.fntdata"/><Relationship Id="rId103"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font" Target="fonts/font18.fntdata"/><Relationship Id="rId75" Type="http://schemas.openxmlformats.org/officeDocument/2006/relationships/font" Target="fonts/font23.fntdata"/><Relationship Id="rId83" Type="http://schemas.openxmlformats.org/officeDocument/2006/relationships/font" Target="fonts/font31.fntdata"/><Relationship Id="rId88" Type="http://schemas.openxmlformats.org/officeDocument/2006/relationships/font" Target="fonts/font36.fntdata"/><Relationship Id="rId91" Type="http://schemas.openxmlformats.org/officeDocument/2006/relationships/font" Target="fonts/font39.fntdata"/><Relationship Id="rId96" Type="http://schemas.openxmlformats.org/officeDocument/2006/relationships/font" Target="fonts/font4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5.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73" Type="http://schemas.openxmlformats.org/officeDocument/2006/relationships/font" Target="fonts/font21.fntdata"/><Relationship Id="rId78" Type="http://schemas.openxmlformats.org/officeDocument/2006/relationships/font" Target="fonts/font26.fntdata"/><Relationship Id="rId81" Type="http://schemas.openxmlformats.org/officeDocument/2006/relationships/font" Target="fonts/font29.fntdata"/><Relationship Id="rId86" Type="http://schemas.openxmlformats.org/officeDocument/2006/relationships/font" Target="fonts/font34.fntdata"/><Relationship Id="rId94" Type="http://schemas.openxmlformats.org/officeDocument/2006/relationships/font" Target="fonts/font42.fntdata"/><Relationship Id="rId99" Type="http://customschemas.google.com/relationships/presentationmetadata" Target="metadata"/><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font" Target="fonts/font3.fntdata"/><Relationship Id="rId76" Type="http://schemas.openxmlformats.org/officeDocument/2006/relationships/font" Target="fonts/font24.fntdata"/><Relationship Id="rId97" Type="http://schemas.openxmlformats.org/officeDocument/2006/relationships/font" Target="fonts/font45.fntdata"/><Relationship Id="rId7" Type="http://schemas.openxmlformats.org/officeDocument/2006/relationships/slide" Target="slides/slide1.xml"/><Relationship Id="rId71" Type="http://schemas.openxmlformats.org/officeDocument/2006/relationships/font" Target="fonts/font19.fntdata"/><Relationship Id="rId92" Type="http://schemas.openxmlformats.org/officeDocument/2006/relationships/font" Target="fonts/font40.fntdata"/><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font" Target="fonts/font14.fntdata"/><Relationship Id="rId87" Type="http://schemas.openxmlformats.org/officeDocument/2006/relationships/font" Target="fonts/font35.fntdata"/><Relationship Id="rId61" Type="http://schemas.openxmlformats.org/officeDocument/2006/relationships/font" Target="fonts/font9.fntdata"/><Relationship Id="rId82" Type="http://schemas.openxmlformats.org/officeDocument/2006/relationships/font" Target="fonts/font30.fnt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font" Target="fonts/font4.fntdata"/><Relationship Id="rId77" Type="http://schemas.openxmlformats.org/officeDocument/2006/relationships/font" Target="fonts/font25.fntdata"/><Relationship Id="rId100"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20.fntdata"/><Relationship Id="rId93" Type="http://schemas.openxmlformats.org/officeDocument/2006/relationships/font" Target="fonts/font41.fntdata"/><Relationship Id="rId98" Type="http://schemas.openxmlformats.org/officeDocument/2006/relationships/font" Target="fonts/font46.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5" name="Google Shape;26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326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954011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0" name="Google Shape;28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3" name="Google Shape;30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 name="Google Shape;31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5" name="Google Shape;33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1" name="Google Shape;34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7" name="Google Shape;34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8" name="Google Shape;37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8" name="Google Shape;38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3" name="Google Shape;39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8" name="Google Shape;39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8" name="Google Shape;39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884179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5" name="Google Shape;415;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0" name="Google Shape;420;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5" name="Google Shape;425;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9" name="Google Shape;439;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3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6" name="Google Shape;446;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2" name="Google Shape;452;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7" name="Google Shape;457;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3" name="Google Shape;463;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9" name="Google Shape;46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5" name="Google Shape;475;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81" name="Google Shape;481;p3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87" name="Google Shape;48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dirty="0" err="1"/>
              <a:t>dari</a:t>
            </a:r>
            <a:r>
              <a:rPr lang="en-US" dirty="0"/>
              <a:t> 8 </a:t>
            </a:r>
            <a:r>
              <a:rPr lang="en-US" dirty="0" err="1"/>
              <a:t>aspek</a:t>
            </a:r>
            <a:r>
              <a:rPr lang="en-US" dirty="0"/>
              <a:t> </a:t>
            </a:r>
            <a:r>
              <a:rPr lang="en-US" dirty="0" err="1"/>
              <a:t>tersebut</a:t>
            </a:r>
            <a:r>
              <a:rPr lang="en-US" dirty="0"/>
              <a:t> </a:t>
            </a:r>
            <a:r>
              <a:rPr lang="en-US" dirty="0" err="1"/>
              <a:t>merupakan</a:t>
            </a:r>
            <a:r>
              <a:rPr lang="en-US" dirty="0"/>
              <a:t> </a:t>
            </a:r>
            <a:r>
              <a:rPr lang="en-US" dirty="0" err="1"/>
              <a:t>sumber</a:t>
            </a:r>
            <a:r>
              <a:rPr lang="en-US" dirty="0"/>
              <a:t> </a:t>
            </a:r>
            <a:r>
              <a:rPr lang="en-US" dirty="0" err="1"/>
              <a:t>pendapatan</a:t>
            </a:r>
            <a:r>
              <a:rPr lang="en-US" dirty="0"/>
              <a:t> yang </a:t>
            </a:r>
            <a:r>
              <a:rPr lang="en-US" dirty="0" err="1"/>
              <a:t>diperoleh</a:t>
            </a:r>
            <a:r>
              <a:rPr lang="en-US" dirty="0"/>
              <a:t> </a:t>
            </a:r>
            <a:r>
              <a:rPr lang="en-US" dirty="0" err="1"/>
              <a:t>dimulai</a:t>
            </a:r>
            <a:r>
              <a:rPr lang="en-US" dirty="0"/>
              <a:t> </a:t>
            </a:r>
            <a:r>
              <a:rPr lang="en-US" dirty="0" err="1"/>
              <a:t>dari</a:t>
            </a:r>
            <a:r>
              <a:rPr lang="en-US" dirty="0"/>
              <a:t> </a:t>
            </a:r>
          </a:p>
          <a:p>
            <a:pPr marL="228600" lvl="0" indent="-228600" algn="l" rtl="0">
              <a:lnSpc>
                <a:spcPct val="100000"/>
              </a:lnSpc>
              <a:spcBef>
                <a:spcPts val="0"/>
              </a:spcBef>
              <a:spcAft>
                <a:spcPts val="0"/>
              </a:spcAft>
              <a:buSzPts val="1400"/>
              <a:buAutoNum type="arabicPeriod"/>
            </a:pPr>
            <a:r>
              <a:rPr lang="en-US" dirty="0"/>
              <a:t>basic liquidity - </a:t>
            </a:r>
            <a:r>
              <a:rPr lang="en-US" dirty="0" err="1"/>
              <a:t>pendapatan</a:t>
            </a:r>
            <a:r>
              <a:rPr lang="en-US" dirty="0"/>
              <a:t> </a:t>
            </a:r>
            <a:r>
              <a:rPr lang="en-US" dirty="0" err="1"/>
              <a:t>cair</a:t>
            </a:r>
            <a:r>
              <a:rPr lang="en-US" dirty="0"/>
              <a:t> </a:t>
            </a:r>
            <a:r>
              <a:rPr lang="en-US" dirty="0" err="1"/>
              <a:t>utama</a:t>
            </a:r>
            <a:r>
              <a:rPr lang="en-US" dirty="0"/>
              <a:t> </a:t>
            </a:r>
            <a:r>
              <a:rPr lang="en-US" dirty="0" err="1"/>
              <a:t>seperti</a:t>
            </a:r>
            <a:r>
              <a:rPr lang="en-US" dirty="0"/>
              <a:t> uang cash, </a:t>
            </a:r>
            <a:r>
              <a:rPr lang="en-US" dirty="0" err="1"/>
              <a:t>tabungan</a:t>
            </a:r>
            <a:r>
              <a:rPr lang="en-US" dirty="0"/>
              <a:t> </a:t>
            </a:r>
            <a:r>
              <a:rPr lang="en-US" dirty="0" err="1"/>
              <a:t>dll</a:t>
            </a:r>
            <a:endParaRPr lang="en-US" dirty="0"/>
          </a:p>
          <a:p>
            <a:pPr marL="228600" lvl="0" indent="-228600" algn="l" rtl="0">
              <a:lnSpc>
                <a:spcPct val="100000"/>
              </a:lnSpc>
              <a:spcBef>
                <a:spcPts val="0"/>
              </a:spcBef>
              <a:spcAft>
                <a:spcPts val="0"/>
              </a:spcAft>
              <a:buSzPts val="1400"/>
              <a:buAutoNum type="arabicPeriod"/>
            </a:pPr>
            <a:r>
              <a:rPr lang="en-US" dirty="0"/>
              <a:t>liquid asset to </a:t>
            </a:r>
            <a:r>
              <a:rPr lang="en-US" dirty="0" err="1"/>
              <a:t>networth</a:t>
            </a:r>
            <a:r>
              <a:rPr lang="en-US" dirty="0"/>
              <a:t> - </a:t>
            </a:r>
            <a:r>
              <a:rPr lang="en-US" dirty="0" err="1"/>
              <a:t>aset</a:t>
            </a:r>
            <a:r>
              <a:rPr lang="en-US" dirty="0"/>
              <a:t> </a:t>
            </a:r>
            <a:r>
              <a:rPr lang="en-US" dirty="0" err="1"/>
              <a:t>cair</a:t>
            </a:r>
            <a:r>
              <a:rPr lang="en-US" dirty="0"/>
              <a:t> </a:t>
            </a:r>
            <a:r>
              <a:rPr lang="en-US" dirty="0" err="1"/>
              <a:t>bersih</a:t>
            </a:r>
            <a:r>
              <a:rPr lang="en-US" dirty="0"/>
              <a:t> </a:t>
            </a:r>
            <a:r>
              <a:rPr lang="en-US" dirty="0" err="1"/>
              <a:t>yaitu</a:t>
            </a:r>
            <a:r>
              <a:rPr lang="en-US" dirty="0"/>
              <a:t> uang cash, </a:t>
            </a:r>
            <a:r>
              <a:rPr lang="en-US" dirty="0" err="1"/>
              <a:t>piutang</a:t>
            </a:r>
            <a:r>
              <a:rPr lang="en-US" dirty="0"/>
              <a:t>, uang di bank, </a:t>
            </a:r>
            <a:r>
              <a:rPr lang="en-US" dirty="0" err="1"/>
              <a:t>deposito</a:t>
            </a:r>
            <a:r>
              <a:rPr lang="en-US" dirty="0"/>
              <a:t> yang </a:t>
            </a:r>
            <a:r>
              <a:rPr lang="en-US" dirty="0" err="1"/>
              <a:t>bersih</a:t>
            </a:r>
            <a:r>
              <a:rPr lang="en-US" dirty="0"/>
              <a:t> </a:t>
            </a:r>
            <a:r>
              <a:rPr lang="en-US" dirty="0" err="1"/>
              <a:t>dikurangi</a:t>
            </a:r>
            <a:r>
              <a:rPr lang="en-US" dirty="0"/>
              <a:t> </a:t>
            </a:r>
            <a:r>
              <a:rPr lang="en-US" dirty="0" err="1"/>
              <a:t>biaya</a:t>
            </a:r>
            <a:r>
              <a:rPr lang="en-US" dirty="0"/>
              <a:t> </a:t>
            </a:r>
            <a:r>
              <a:rPr lang="en-US" dirty="0" err="1"/>
              <a:t>biaya</a:t>
            </a:r>
            <a:r>
              <a:rPr lang="en-US" dirty="0"/>
              <a:t> </a:t>
            </a:r>
            <a:r>
              <a:rPr lang="en-US" dirty="0" err="1"/>
              <a:t>atau</a:t>
            </a:r>
            <a:r>
              <a:rPr lang="en-US" dirty="0"/>
              <a:t> </a:t>
            </a:r>
            <a:r>
              <a:rPr lang="en-US" dirty="0" err="1"/>
              <a:t>pajak</a:t>
            </a:r>
            <a:r>
              <a:rPr lang="en-US" dirty="0"/>
              <a:t>. </a:t>
            </a:r>
            <a:r>
              <a:rPr lang="en-US" dirty="0" err="1"/>
              <a:t>jika</a:t>
            </a:r>
            <a:r>
              <a:rPr lang="en-US" dirty="0"/>
              <a:t> </a:t>
            </a:r>
            <a:r>
              <a:rPr lang="en-US" dirty="0" err="1"/>
              <a:t>konven</a:t>
            </a:r>
            <a:r>
              <a:rPr lang="en-US" dirty="0"/>
              <a:t> </a:t>
            </a:r>
            <a:r>
              <a:rPr lang="en-US" dirty="0" err="1"/>
              <a:t>dikurangi</a:t>
            </a:r>
            <a:r>
              <a:rPr lang="en-US" dirty="0"/>
              <a:t> </a:t>
            </a:r>
            <a:r>
              <a:rPr lang="en-US" dirty="0" err="1"/>
              <a:t>bunga</a:t>
            </a:r>
            <a:r>
              <a:rPr lang="en-US" dirty="0"/>
              <a:t> juga. </a:t>
            </a:r>
          </a:p>
          <a:p>
            <a:pPr marL="228600" lvl="0" indent="-228600" algn="l" rtl="0">
              <a:lnSpc>
                <a:spcPct val="100000"/>
              </a:lnSpc>
              <a:spcBef>
                <a:spcPts val="0"/>
              </a:spcBef>
              <a:spcAft>
                <a:spcPts val="0"/>
              </a:spcAft>
              <a:buSzPts val="1400"/>
              <a:buAutoNum type="arabicPeriod"/>
            </a:pPr>
            <a:r>
              <a:rPr lang="en-US" dirty="0"/>
              <a:t>saving to income - </a:t>
            </a:r>
            <a:r>
              <a:rPr lang="en-US" dirty="0" err="1"/>
              <a:t>tabungan</a:t>
            </a:r>
            <a:r>
              <a:rPr lang="en-US" dirty="0"/>
              <a:t> </a:t>
            </a:r>
            <a:r>
              <a:rPr lang="en-US" dirty="0" err="1"/>
              <a:t>untuk</a:t>
            </a:r>
            <a:r>
              <a:rPr lang="en-US" dirty="0"/>
              <a:t> </a:t>
            </a:r>
            <a:r>
              <a:rPr lang="en-US" dirty="0" err="1"/>
              <a:t>mendapatkan</a:t>
            </a:r>
            <a:r>
              <a:rPr lang="en-US" dirty="0"/>
              <a:t> </a:t>
            </a:r>
            <a:r>
              <a:rPr lang="en-US" dirty="0" err="1"/>
              <a:t>pendapatan</a:t>
            </a:r>
            <a:r>
              <a:rPr lang="en-US" dirty="0"/>
              <a:t>, </a:t>
            </a:r>
            <a:r>
              <a:rPr lang="en-US" dirty="0" err="1"/>
              <a:t>seperti</a:t>
            </a:r>
            <a:r>
              <a:rPr lang="en-US" dirty="0"/>
              <a:t> </a:t>
            </a:r>
            <a:r>
              <a:rPr lang="en-US" dirty="0" err="1"/>
              <a:t>menabung</a:t>
            </a:r>
            <a:r>
              <a:rPr lang="en-US" dirty="0"/>
              <a:t> </a:t>
            </a:r>
            <a:r>
              <a:rPr lang="en-US" dirty="0" err="1"/>
              <a:t>dalam</a:t>
            </a:r>
            <a:r>
              <a:rPr lang="en-US" dirty="0"/>
              <a:t> </a:t>
            </a:r>
            <a:r>
              <a:rPr lang="en-US" dirty="0" err="1"/>
              <a:t>jumlah</a:t>
            </a:r>
            <a:r>
              <a:rPr lang="en-US" dirty="0"/>
              <a:t> </a:t>
            </a:r>
            <a:r>
              <a:rPr lang="en-US" dirty="0" err="1"/>
              <a:t>besar</a:t>
            </a:r>
            <a:r>
              <a:rPr lang="en-US" dirty="0"/>
              <a:t> dan </a:t>
            </a:r>
            <a:r>
              <a:rPr lang="en-US" dirty="0" err="1"/>
              <a:t>mendapatkan</a:t>
            </a:r>
            <a:r>
              <a:rPr lang="en-US" dirty="0"/>
              <a:t> </a:t>
            </a:r>
            <a:r>
              <a:rPr lang="en-US" dirty="0" err="1"/>
              <a:t>bunga</a:t>
            </a:r>
            <a:r>
              <a:rPr lang="en-US" dirty="0"/>
              <a:t> </a:t>
            </a:r>
            <a:r>
              <a:rPr lang="en-US" dirty="0" err="1"/>
              <a:t>sebagai</a:t>
            </a:r>
            <a:r>
              <a:rPr lang="en-US" dirty="0"/>
              <a:t> </a:t>
            </a:r>
            <a:r>
              <a:rPr lang="en-US" dirty="0" err="1"/>
              <a:t>pendapatan</a:t>
            </a:r>
            <a:r>
              <a:rPr lang="en-US" dirty="0"/>
              <a:t> </a:t>
            </a:r>
            <a:r>
              <a:rPr lang="en-US" dirty="0" err="1"/>
              <a:t>atau</a:t>
            </a:r>
            <a:r>
              <a:rPr lang="en-US" dirty="0"/>
              <a:t> </a:t>
            </a:r>
            <a:r>
              <a:rPr lang="en-US" dirty="0" err="1"/>
              <a:t>versi</a:t>
            </a:r>
            <a:r>
              <a:rPr lang="en-US" dirty="0"/>
              <a:t> </a:t>
            </a:r>
            <a:r>
              <a:rPr lang="en-US" dirty="0" err="1"/>
              <a:t>syariah</a:t>
            </a:r>
            <a:r>
              <a:rPr lang="en-US" dirty="0"/>
              <a:t> </a:t>
            </a:r>
            <a:r>
              <a:rPr lang="en-US" dirty="0" err="1"/>
              <a:t>bagi</a:t>
            </a:r>
            <a:r>
              <a:rPr lang="en-US" dirty="0"/>
              <a:t> </a:t>
            </a:r>
            <a:r>
              <a:rPr lang="en-US" dirty="0" err="1"/>
              <a:t>hasil</a:t>
            </a:r>
            <a:r>
              <a:rPr lang="en-US" dirty="0"/>
              <a:t> yang </a:t>
            </a:r>
            <a:r>
              <a:rPr lang="en-US" dirty="0" err="1"/>
              <a:t>besar</a:t>
            </a:r>
            <a:r>
              <a:rPr lang="en-US" dirty="0"/>
              <a:t> </a:t>
            </a:r>
            <a:r>
              <a:rPr lang="en-US" dirty="0" err="1"/>
              <a:t>dari</a:t>
            </a:r>
            <a:r>
              <a:rPr lang="en-US" dirty="0"/>
              <a:t> </a:t>
            </a:r>
            <a:r>
              <a:rPr lang="en-US" dirty="0" err="1"/>
              <a:t>tabugnan</a:t>
            </a:r>
            <a:r>
              <a:rPr lang="en-US" dirty="0"/>
              <a:t> yang </a:t>
            </a:r>
            <a:r>
              <a:rPr lang="en-US" dirty="0" err="1"/>
              <a:t>besar</a:t>
            </a:r>
            <a:r>
              <a:rPr lang="en-US" dirty="0"/>
              <a:t>. </a:t>
            </a:r>
            <a:r>
              <a:rPr lang="en-US" dirty="0" err="1"/>
              <a:t>semisal</a:t>
            </a:r>
            <a:r>
              <a:rPr lang="en-US" dirty="0"/>
              <a:t> </a:t>
            </a:r>
            <a:r>
              <a:rPr lang="en-US" dirty="0" err="1"/>
              <a:t>menabung</a:t>
            </a:r>
            <a:r>
              <a:rPr lang="en-US" dirty="0"/>
              <a:t> 1 </a:t>
            </a:r>
            <a:r>
              <a:rPr lang="en-US" dirty="0" err="1"/>
              <a:t>triliun</a:t>
            </a:r>
            <a:r>
              <a:rPr lang="en-US" dirty="0"/>
              <a:t>, </a:t>
            </a:r>
            <a:r>
              <a:rPr lang="en-US" dirty="0" err="1"/>
              <a:t>maka</a:t>
            </a:r>
            <a:r>
              <a:rPr lang="en-US" dirty="0"/>
              <a:t> </a:t>
            </a:r>
            <a:r>
              <a:rPr lang="en-US" dirty="0" err="1"/>
              <a:t>bunganya</a:t>
            </a:r>
            <a:r>
              <a:rPr lang="en-US" dirty="0"/>
              <a:t> </a:t>
            </a:r>
            <a:r>
              <a:rPr lang="en-US" dirty="0" err="1"/>
              <a:t>akan</a:t>
            </a:r>
            <a:r>
              <a:rPr lang="en-US" dirty="0"/>
              <a:t> </a:t>
            </a:r>
            <a:r>
              <a:rPr lang="en-US" dirty="0" err="1"/>
              <a:t>besar</a:t>
            </a:r>
            <a:r>
              <a:rPr lang="en-US" dirty="0"/>
              <a:t> </a:t>
            </a:r>
            <a:r>
              <a:rPr lang="en-US" dirty="0" err="1"/>
              <a:t>biasanya</a:t>
            </a:r>
            <a:r>
              <a:rPr lang="en-US" dirty="0"/>
              <a:t> </a:t>
            </a:r>
            <a:r>
              <a:rPr lang="en-US" dirty="0" err="1"/>
              <a:t>bisa</a:t>
            </a:r>
            <a:r>
              <a:rPr lang="en-US" dirty="0"/>
              <a:t> </a:t>
            </a:r>
            <a:r>
              <a:rPr lang="en-US" dirty="0" err="1"/>
              <a:t>dapat</a:t>
            </a:r>
            <a:r>
              <a:rPr lang="en-US" dirty="0"/>
              <a:t> 1-3%nya. </a:t>
            </a:r>
            <a:r>
              <a:rPr lang="en-US" dirty="0" err="1"/>
              <a:t>atau</a:t>
            </a:r>
            <a:r>
              <a:rPr lang="en-US" dirty="0"/>
              <a:t> </a:t>
            </a:r>
            <a:r>
              <a:rPr lang="en-US" dirty="0" err="1"/>
              <a:t>jika</a:t>
            </a:r>
            <a:r>
              <a:rPr lang="en-US" dirty="0"/>
              <a:t> </a:t>
            </a:r>
            <a:r>
              <a:rPr lang="en-US" dirty="0" err="1"/>
              <a:t>bagi</a:t>
            </a:r>
            <a:r>
              <a:rPr lang="en-US" dirty="0"/>
              <a:t> </a:t>
            </a:r>
            <a:r>
              <a:rPr lang="en-US" dirty="0" err="1"/>
              <a:t>hasil</a:t>
            </a:r>
            <a:r>
              <a:rPr lang="en-US" dirty="0"/>
              <a:t>, </a:t>
            </a:r>
            <a:r>
              <a:rPr lang="en-US" dirty="0" err="1"/>
              <a:t>hasil</a:t>
            </a:r>
            <a:r>
              <a:rPr lang="en-US" dirty="0"/>
              <a:t> yang </a:t>
            </a:r>
            <a:r>
              <a:rPr lang="en-US" dirty="0" err="1"/>
              <a:t>didapat</a:t>
            </a:r>
            <a:r>
              <a:rPr lang="en-US" dirty="0"/>
              <a:t> </a:t>
            </a:r>
            <a:r>
              <a:rPr lang="en-US" dirty="0" err="1"/>
              <a:t>akan</a:t>
            </a:r>
            <a:r>
              <a:rPr lang="en-US" dirty="0"/>
              <a:t> </a:t>
            </a:r>
            <a:r>
              <a:rPr lang="en-US" dirty="0" err="1"/>
              <a:t>besar</a:t>
            </a:r>
            <a:r>
              <a:rPr lang="en-US" dirty="0"/>
              <a:t> </a:t>
            </a:r>
          </a:p>
          <a:p>
            <a:pPr marL="228600" lvl="0" indent="-228600" algn="l" rtl="0">
              <a:lnSpc>
                <a:spcPct val="100000"/>
              </a:lnSpc>
              <a:spcBef>
                <a:spcPts val="0"/>
              </a:spcBef>
              <a:spcAft>
                <a:spcPts val="0"/>
              </a:spcAft>
              <a:buSzPts val="1400"/>
              <a:buAutoNum type="arabicPeriod"/>
            </a:pPr>
            <a:r>
              <a:rPr lang="en-US" dirty="0"/>
              <a:t>debt to asset - </a:t>
            </a:r>
            <a:r>
              <a:rPr lang="en-US" dirty="0" err="1"/>
              <a:t>aset</a:t>
            </a:r>
            <a:r>
              <a:rPr lang="en-US" dirty="0"/>
              <a:t> yang </a:t>
            </a:r>
            <a:r>
              <a:rPr lang="en-US" dirty="0" err="1"/>
              <a:t>diperoleh</a:t>
            </a:r>
            <a:r>
              <a:rPr lang="en-US" dirty="0"/>
              <a:t> </a:t>
            </a:r>
            <a:r>
              <a:rPr lang="en-US" dirty="0" err="1"/>
              <a:t>dari</a:t>
            </a:r>
            <a:r>
              <a:rPr lang="en-US" dirty="0"/>
              <a:t> utang, </a:t>
            </a:r>
            <a:r>
              <a:rPr lang="en-US" dirty="0" err="1"/>
              <a:t>semisal</a:t>
            </a:r>
            <a:r>
              <a:rPr lang="en-US" dirty="0"/>
              <a:t> </a:t>
            </a:r>
            <a:r>
              <a:rPr lang="en-US" dirty="0" err="1"/>
              <a:t>beli</a:t>
            </a:r>
            <a:r>
              <a:rPr lang="en-US" dirty="0"/>
              <a:t> </a:t>
            </a:r>
            <a:r>
              <a:rPr lang="en-US" dirty="0" err="1"/>
              <a:t>rumah</a:t>
            </a:r>
            <a:r>
              <a:rPr lang="en-US" dirty="0"/>
              <a:t> </a:t>
            </a:r>
            <a:r>
              <a:rPr lang="en-US" dirty="0" err="1"/>
              <a:t>cicilan</a:t>
            </a:r>
            <a:r>
              <a:rPr lang="en-US" dirty="0"/>
              <a:t>, </a:t>
            </a:r>
            <a:r>
              <a:rPr lang="en-US" dirty="0" err="1"/>
              <a:t>kendaraan</a:t>
            </a:r>
            <a:r>
              <a:rPr lang="en-US" dirty="0"/>
              <a:t> </a:t>
            </a:r>
            <a:r>
              <a:rPr lang="en-US" dirty="0" err="1"/>
              <a:t>secara</a:t>
            </a:r>
            <a:r>
              <a:rPr lang="en-US" dirty="0"/>
              <a:t> </a:t>
            </a:r>
            <a:r>
              <a:rPr lang="en-US" dirty="0" err="1"/>
              <a:t>kredit</a:t>
            </a:r>
            <a:r>
              <a:rPr lang="en-US" dirty="0"/>
              <a:t>. </a:t>
            </a:r>
          </a:p>
          <a:p>
            <a:pPr marL="228600" lvl="0" indent="-228600" algn="l" rtl="0">
              <a:lnSpc>
                <a:spcPct val="100000"/>
              </a:lnSpc>
              <a:spcBef>
                <a:spcPts val="0"/>
              </a:spcBef>
              <a:spcAft>
                <a:spcPts val="0"/>
              </a:spcAft>
              <a:buSzPts val="1400"/>
              <a:buAutoNum type="arabicPeriod"/>
            </a:pPr>
            <a:r>
              <a:rPr lang="en-US" dirty="0"/>
              <a:t>debt to income - </a:t>
            </a:r>
            <a:r>
              <a:rPr lang="en-US" dirty="0" err="1"/>
              <a:t>pendapatan</a:t>
            </a:r>
            <a:r>
              <a:rPr lang="en-US" dirty="0"/>
              <a:t> </a:t>
            </a:r>
            <a:r>
              <a:rPr lang="en-US" dirty="0" err="1"/>
              <a:t>dari</a:t>
            </a:r>
            <a:r>
              <a:rPr lang="en-US" dirty="0"/>
              <a:t> utang, </a:t>
            </a:r>
            <a:r>
              <a:rPr lang="en-US" dirty="0" err="1"/>
              <a:t>semisal</a:t>
            </a:r>
            <a:r>
              <a:rPr lang="en-US" dirty="0"/>
              <a:t> </a:t>
            </a:r>
            <a:r>
              <a:rPr lang="en-US" dirty="0" err="1"/>
              <a:t>melakukan</a:t>
            </a:r>
            <a:r>
              <a:rPr lang="en-US" dirty="0"/>
              <a:t> </a:t>
            </a:r>
            <a:r>
              <a:rPr lang="en-US" dirty="0" err="1"/>
              <a:t>pinjaman</a:t>
            </a:r>
            <a:r>
              <a:rPr lang="en-US" dirty="0"/>
              <a:t> yang </a:t>
            </a:r>
            <a:r>
              <a:rPr lang="en-US" dirty="0" err="1"/>
              <a:t>dijadikan</a:t>
            </a:r>
            <a:r>
              <a:rPr lang="en-US" dirty="0"/>
              <a:t> </a:t>
            </a:r>
            <a:r>
              <a:rPr lang="en-US" dirty="0" err="1"/>
              <a:t>pendapatan</a:t>
            </a:r>
            <a:r>
              <a:rPr lang="en-US" dirty="0"/>
              <a:t> </a:t>
            </a:r>
            <a:r>
              <a:rPr lang="en-US" dirty="0" err="1"/>
              <a:t>atau</a:t>
            </a:r>
            <a:r>
              <a:rPr lang="en-US" dirty="0"/>
              <a:t> </a:t>
            </a:r>
            <a:r>
              <a:rPr lang="en-US" dirty="0" err="1"/>
              <a:t>mengambil</a:t>
            </a:r>
            <a:r>
              <a:rPr lang="en-US" dirty="0"/>
              <a:t> </a:t>
            </a:r>
            <a:r>
              <a:rPr lang="en-US" dirty="0" err="1"/>
              <a:t>gaji</a:t>
            </a:r>
            <a:r>
              <a:rPr lang="en-US" dirty="0"/>
              <a:t> </a:t>
            </a:r>
            <a:r>
              <a:rPr lang="en-US" dirty="0" err="1"/>
              <a:t>bulan</a:t>
            </a:r>
            <a:r>
              <a:rPr lang="en-US" dirty="0"/>
              <a:t> </a:t>
            </a:r>
            <a:r>
              <a:rPr lang="en-US" dirty="0" err="1"/>
              <a:t>depan</a:t>
            </a:r>
            <a:r>
              <a:rPr lang="en-US" dirty="0"/>
              <a:t> </a:t>
            </a:r>
            <a:r>
              <a:rPr lang="en-US" dirty="0" err="1"/>
              <a:t>atau</a:t>
            </a:r>
            <a:r>
              <a:rPr lang="en-US" dirty="0"/>
              <a:t> </a:t>
            </a:r>
            <a:r>
              <a:rPr lang="en-US" dirty="0" err="1"/>
              <a:t>bahasa</a:t>
            </a:r>
            <a:r>
              <a:rPr lang="en-US" dirty="0"/>
              <a:t> </a:t>
            </a:r>
            <a:r>
              <a:rPr lang="en-US" dirty="0" err="1"/>
              <a:t>pasarnya</a:t>
            </a:r>
            <a:r>
              <a:rPr lang="en-US" dirty="0"/>
              <a:t> </a:t>
            </a:r>
            <a:r>
              <a:rPr lang="en-US" dirty="0" err="1"/>
              <a:t>ngebon</a:t>
            </a:r>
            <a:endParaRPr lang="en-US" dirty="0"/>
          </a:p>
          <a:p>
            <a:pPr marL="228600" lvl="0" indent="-228600" algn="l" rtl="0">
              <a:lnSpc>
                <a:spcPct val="100000"/>
              </a:lnSpc>
              <a:spcBef>
                <a:spcPts val="0"/>
              </a:spcBef>
              <a:spcAft>
                <a:spcPts val="0"/>
              </a:spcAft>
              <a:buSzPts val="1400"/>
              <a:buAutoNum type="arabicPeriod"/>
            </a:pPr>
            <a:r>
              <a:rPr lang="en-US" dirty="0"/>
              <a:t>non mortgage debt to income - utang </a:t>
            </a:r>
            <a:r>
              <a:rPr lang="en-US" dirty="0" err="1"/>
              <a:t>secara</a:t>
            </a:r>
            <a:r>
              <a:rPr lang="en-US" dirty="0"/>
              <a:t> </a:t>
            </a:r>
            <a:r>
              <a:rPr lang="en-US" dirty="0" err="1"/>
              <a:t>kredit</a:t>
            </a:r>
            <a:r>
              <a:rPr lang="en-US" dirty="0"/>
              <a:t> </a:t>
            </a:r>
            <a:r>
              <a:rPr lang="en-US" dirty="0" err="1"/>
              <a:t>untuk</a:t>
            </a:r>
            <a:r>
              <a:rPr lang="en-US" dirty="0"/>
              <a:t> </a:t>
            </a:r>
            <a:r>
              <a:rPr lang="en-US" dirty="0" err="1"/>
              <a:t>pendapatan</a:t>
            </a:r>
            <a:r>
              <a:rPr lang="en-US" dirty="0"/>
              <a:t> </a:t>
            </a:r>
            <a:r>
              <a:rPr lang="en-US" dirty="0" err="1"/>
              <a:t>semisal</a:t>
            </a:r>
            <a:r>
              <a:rPr lang="en-US" dirty="0"/>
              <a:t> </a:t>
            </a:r>
            <a:r>
              <a:rPr lang="en-US" dirty="0" err="1"/>
              <a:t>beli</a:t>
            </a:r>
            <a:r>
              <a:rPr lang="en-US" dirty="0"/>
              <a:t> </a:t>
            </a:r>
            <a:r>
              <a:rPr lang="en-US" dirty="0" err="1"/>
              <a:t>rumah</a:t>
            </a:r>
            <a:r>
              <a:rPr lang="en-US" dirty="0"/>
              <a:t> </a:t>
            </a:r>
            <a:r>
              <a:rPr lang="en-US" dirty="0" err="1"/>
              <a:t>secara</a:t>
            </a:r>
            <a:r>
              <a:rPr lang="en-US" dirty="0"/>
              <a:t> </a:t>
            </a:r>
            <a:r>
              <a:rPr lang="en-US" dirty="0" err="1"/>
              <a:t>kredit</a:t>
            </a:r>
            <a:r>
              <a:rPr lang="en-US" dirty="0"/>
              <a:t> </a:t>
            </a:r>
            <a:r>
              <a:rPr lang="en-US" dirty="0" err="1"/>
              <a:t>untuk</a:t>
            </a:r>
            <a:r>
              <a:rPr lang="en-US" dirty="0"/>
              <a:t> </a:t>
            </a:r>
            <a:r>
              <a:rPr lang="en-US" dirty="0" err="1"/>
              <a:t>dijual</a:t>
            </a:r>
            <a:r>
              <a:rPr lang="en-US" dirty="0"/>
              <a:t> </a:t>
            </a:r>
            <a:r>
              <a:rPr lang="en-US" dirty="0" err="1"/>
              <a:t>lagi</a:t>
            </a:r>
            <a:r>
              <a:rPr lang="en-US" dirty="0"/>
              <a:t> (</a:t>
            </a:r>
            <a:r>
              <a:rPr lang="en-US" dirty="0" err="1"/>
              <a:t>pendapatan</a:t>
            </a:r>
            <a:r>
              <a:rPr lang="en-US" dirty="0"/>
              <a:t>)</a:t>
            </a:r>
          </a:p>
          <a:p>
            <a:pPr marL="228600" lvl="0" indent="-228600" algn="l" rtl="0">
              <a:lnSpc>
                <a:spcPct val="100000"/>
              </a:lnSpc>
              <a:spcBef>
                <a:spcPts val="0"/>
              </a:spcBef>
              <a:spcAft>
                <a:spcPts val="0"/>
              </a:spcAft>
              <a:buSzPts val="1400"/>
              <a:buAutoNum type="arabicPeriod"/>
            </a:pPr>
            <a:r>
              <a:rPr lang="en-US" dirty="0"/>
              <a:t>investment asset to </a:t>
            </a:r>
            <a:r>
              <a:rPr lang="en-US" dirty="0" err="1"/>
              <a:t>networth</a:t>
            </a:r>
            <a:r>
              <a:rPr lang="en-US" dirty="0"/>
              <a:t> - </a:t>
            </a:r>
            <a:r>
              <a:rPr lang="en-US" dirty="0" err="1"/>
              <a:t>investasi</a:t>
            </a:r>
            <a:r>
              <a:rPr lang="en-US" dirty="0"/>
              <a:t> </a:t>
            </a:r>
            <a:r>
              <a:rPr lang="en-US" dirty="0" err="1"/>
              <a:t>aset</a:t>
            </a:r>
            <a:r>
              <a:rPr lang="en-US" dirty="0"/>
              <a:t> </a:t>
            </a:r>
            <a:r>
              <a:rPr lang="en-US" dirty="0" err="1"/>
              <a:t>bersih</a:t>
            </a:r>
            <a:r>
              <a:rPr lang="en-US" dirty="0"/>
              <a:t> </a:t>
            </a:r>
            <a:r>
              <a:rPr lang="en-US" dirty="0" err="1"/>
              <a:t>seperti</a:t>
            </a:r>
            <a:r>
              <a:rPr lang="en-US" dirty="0"/>
              <a:t> </a:t>
            </a:r>
            <a:r>
              <a:rPr lang="en-US" dirty="0" err="1"/>
              <a:t>memiliki</a:t>
            </a:r>
            <a:r>
              <a:rPr lang="en-US" dirty="0"/>
              <a:t> </a:t>
            </a:r>
            <a:r>
              <a:rPr lang="en-US" dirty="0" err="1"/>
              <a:t>obliasi</a:t>
            </a:r>
            <a:r>
              <a:rPr lang="en-US" dirty="0"/>
              <a:t>, </a:t>
            </a:r>
            <a:r>
              <a:rPr lang="en-US" dirty="0" err="1"/>
              <a:t>saham</a:t>
            </a:r>
            <a:r>
              <a:rPr lang="en-US" dirty="0"/>
              <a:t>, modal </a:t>
            </a:r>
            <a:r>
              <a:rPr lang="en-US" dirty="0" err="1"/>
              <a:t>ke</a:t>
            </a:r>
            <a:r>
              <a:rPr lang="en-US" dirty="0"/>
              <a:t> </a:t>
            </a:r>
            <a:r>
              <a:rPr lang="en-US" dirty="0" err="1"/>
              <a:t>perusahaan</a:t>
            </a:r>
            <a:r>
              <a:rPr lang="en-US" dirty="0"/>
              <a:t> </a:t>
            </a:r>
            <a:r>
              <a:rPr lang="en-US" dirty="0" err="1"/>
              <a:t>atau</a:t>
            </a:r>
            <a:r>
              <a:rPr lang="en-US" dirty="0"/>
              <a:t> </a:t>
            </a:r>
            <a:r>
              <a:rPr lang="en-US" dirty="0" err="1"/>
              <a:t>usaha</a:t>
            </a:r>
            <a:r>
              <a:rPr lang="en-US" dirty="0"/>
              <a:t> </a:t>
            </a:r>
            <a:r>
              <a:rPr lang="en-US" dirty="0" err="1"/>
              <a:t>bersih</a:t>
            </a:r>
            <a:r>
              <a:rPr lang="en-US" dirty="0"/>
              <a:t> </a:t>
            </a:r>
            <a:r>
              <a:rPr lang="en-US" dirty="0" err="1"/>
              <a:t>setelah</a:t>
            </a:r>
            <a:r>
              <a:rPr lang="en-US" dirty="0"/>
              <a:t> </a:t>
            </a:r>
            <a:r>
              <a:rPr lang="en-US" dirty="0" err="1"/>
              <a:t>dikurangi</a:t>
            </a:r>
            <a:r>
              <a:rPr lang="en-US" dirty="0"/>
              <a:t> </a:t>
            </a:r>
            <a:r>
              <a:rPr lang="en-US" dirty="0" err="1"/>
              <a:t>pajak</a:t>
            </a:r>
            <a:r>
              <a:rPr lang="en-US" dirty="0"/>
              <a:t> </a:t>
            </a:r>
          </a:p>
          <a:p>
            <a:pPr marL="228600" lvl="0" indent="-228600" algn="l" rtl="0">
              <a:lnSpc>
                <a:spcPct val="100000"/>
              </a:lnSpc>
              <a:spcBef>
                <a:spcPts val="0"/>
              </a:spcBef>
              <a:spcAft>
                <a:spcPts val="0"/>
              </a:spcAft>
              <a:buSzPts val="1400"/>
              <a:buAutoNum type="arabicPeriod"/>
            </a:pPr>
            <a:r>
              <a:rPr lang="en-US" dirty="0" err="1"/>
              <a:t>networth</a:t>
            </a:r>
            <a:r>
              <a:rPr lang="en-US" dirty="0"/>
              <a:t> to asset - </a:t>
            </a:r>
            <a:r>
              <a:rPr lang="en-US" dirty="0" err="1"/>
              <a:t>aset</a:t>
            </a:r>
            <a:r>
              <a:rPr lang="en-US" dirty="0"/>
              <a:t> </a:t>
            </a:r>
            <a:r>
              <a:rPr lang="en-US" dirty="0" err="1"/>
              <a:t>bersih</a:t>
            </a:r>
            <a:r>
              <a:rPr lang="en-US" dirty="0"/>
              <a:t> </a:t>
            </a:r>
            <a:r>
              <a:rPr lang="en-US" dirty="0" err="1"/>
              <a:t>yaitu</a:t>
            </a:r>
            <a:r>
              <a:rPr lang="en-US" dirty="0"/>
              <a:t> </a:t>
            </a:r>
            <a:r>
              <a:rPr lang="en-US" dirty="0" err="1"/>
              <a:t>Aset</a:t>
            </a:r>
            <a:r>
              <a:rPr lang="en-US" dirty="0"/>
              <a:t> yang </a:t>
            </a:r>
            <a:r>
              <a:rPr lang="en-US" dirty="0" err="1"/>
              <a:t>dimiliki</a:t>
            </a:r>
            <a:r>
              <a:rPr lang="en-US" dirty="0"/>
              <a:t> </a:t>
            </a:r>
            <a:r>
              <a:rPr lang="en-US" dirty="0" err="1"/>
              <a:t>dikurangi</a:t>
            </a:r>
            <a:r>
              <a:rPr lang="en-US" dirty="0"/>
              <a:t> </a:t>
            </a:r>
            <a:r>
              <a:rPr lang="en-US" dirty="0" err="1"/>
              <a:t>dengan</a:t>
            </a:r>
            <a:r>
              <a:rPr lang="en-US" dirty="0"/>
              <a:t> utang. </a:t>
            </a:r>
            <a:r>
              <a:rPr lang="en-US" dirty="0" err="1"/>
              <a:t>semisal</a:t>
            </a:r>
            <a:r>
              <a:rPr lang="en-US" dirty="0"/>
              <a:t> punya </a:t>
            </a:r>
            <a:r>
              <a:rPr lang="en-US" dirty="0" err="1"/>
              <a:t>aset</a:t>
            </a:r>
            <a:r>
              <a:rPr lang="en-US" dirty="0"/>
              <a:t> (</a:t>
            </a:r>
            <a:r>
              <a:rPr lang="en-US" dirty="0" err="1"/>
              <a:t>rumah</a:t>
            </a:r>
            <a:r>
              <a:rPr lang="en-US" dirty="0"/>
              <a:t>, </a:t>
            </a:r>
            <a:r>
              <a:rPr lang="en-US" dirty="0" err="1"/>
              <a:t>kendaraan</a:t>
            </a:r>
            <a:r>
              <a:rPr lang="en-US" dirty="0"/>
              <a:t>, </a:t>
            </a:r>
            <a:r>
              <a:rPr lang="en-US" dirty="0" err="1"/>
              <a:t>tabungan</a:t>
            </a:r>
            <a:r>
              <a:rPr lang="en-US" dirty="0"/>
              <a:t>) </a:t>
            </a:r>
            <a:r>
              <a:rPr lang="en-US" dirty="0" err="1"/>
              <a:t>dikurangi</a:t>
            </a:r>
            <a:r>
              <a:rPr lang="en-US" dirty="0"/>
              <a:t> </a:t>
            </a:r>
            <a:r>
              <a:rPr lang="en-US" dirty="0" err="1"/>
              <a:t>dengan</a:t>
            </a:r>
            <a:r>
              <a:rPr lang="en-US" dirty="0"/>
              <a:t> utang (utang </a:t>
            </a:r>
            <a:r>
              <a:rPr lang="en-US" dirty="0" err="1"/>
              <a:t>cicilan</a:t>
            </a:r>
            <a:r>
              <a:rPr lang="en-US" dirty="0"/>
              <a:t> </a:t>
            </a:r>
            <a:r>
              <a:rPr lang="en-US" dirty="0" err="1"/>
              <a:t>rumah</a:t>
            </a:r>
            <a:r>
              <a:rPr lang="en-US" dirty="0"/>
              <a:t>, </a:t>
            </a:r>
            <a:r>
              <a:rPr lang="en-US" dirty="0" err="1"/>
              <a:t>kendaraan</a:t>
            </a:r>
            <a:r>
              <a:rPr lang="en-US" dirty="0"/>
              <a:t>, </a:t>
            </a:r>
            <a:r>
              <a:rPr lang="en-US" dirty="0" err="1"/>
              <a:t>dll</a:t>
            </a:r>
            <a:r>
              <a:rPr lang="en-US" dirty="0"/>
              <a:t>) dan </a:t>
            </a:r>
            <a:r>
              <a:rPr lang="en-US" dirty="0" err="1"/>
              <a:t>hasilnya</a:t>
            </a:r>
            <a:r>
              <a:rPr lang="en-US" dirty="0"/>
              <a:t> </a:t>
            </a:r>
            <a:r>
              <a:rPr lang="en-US" dirty="0" err="1"/>
              <a:t>positif</a:t>
            </a:r>
            <a:r>
              <a:rPr lang="en-US" dirty="0"/>
              <a:t> / </a:t>
            </a:r>
            <a:r>
              <a:rPr lang="en-US" dirty="0" err="1"/>
              <a:t>untung</a:t>
            </a:r>
            <a:r>
              <a:rPr lang="en-US" dirty="0"/>
              <a:t> </a:t>
            </a:r>
            <a:r>
              <a:rPr lang="en-US" dirty="0" err="1"/>
              <a:t>masih</a:t>
            </a:r>
            <a:r>
              <a:rPr lang="en-US" dirty="0"/>
              <a:t> </a:t>
            </a:r>
            <a:r>
              <a:rPr lang="en-US" dirty="0" err="1"/>
              <a:t>ada</a:t>
            </a:r>
            <a:r>
              <a:rPr lang="en-US" dirty="0"/>
              <a:t> </a:t>
            </a:r>
            <a:r>
              <a:rPr lang="en-US" dirty="0" err="1"/>
              <a:t>sisa</a:t>
            </a:r>
            <a:r>
              <a:rPr lang="en-US" dirty="0"/>
              <a:t>, </a:t>
            </a:r>
            <a:r>
              <a:rPr lang="en-US" dirty="0" err="1"/>
              <a:t>maka</a:t>
            </a:r>
            <a:r>
              <a:rPr lang="en-US" dirty="0"/>
              <a:t> </a:t>
            </a:r>
            <a:r>
              <a:rPr lang="en-US" dirty="0" err="1"/>
              <a:t>dikatakan</a:t>
            </a:r>
            <a:r>
              <a:rPr lang="en-US" dirty="0"/>
              <a:t> </a:t>
            </a:r>
            <a:r>
              <a:rPr lang="en-US" dirty="0" err="1"/>
              <a:t>memiliki</a:t>
            </a:r>
            <a:r>
              <a:rPr lang="en-US" dirty="0"/>
              <a:t> </a:t>
            </a:r>
            <a:r>
              <a:rPr lang="en-US" dirty="0" err="1"/>
              <a:t>aset</a:t>
            </a:r>
            <a:r>
              <a:rPr lang="en-US" dirty="0"/>
              <a:t> </a:t>
            </a:r>
            <a:r>
              <a:rPr lang="en-US" dirty="0" err="1"/>
              <a:t>bersih</a:t>
            </a:r>
            <a:r>
              <a:rPr lang="en-US" dirty="0"/>
              <a:t> </a:t>
            </a:r>
          </a:p>
          <a:p>
            <a:pPr marL="0" lvl="0" indent="0" algn="l" rtl="0">
              <a:lnSpc>
                <a:spcPct val="100000"/>
              </a:lnSpc>
              <a:spcBef>
                <a:spcPts val="0"/>
              </a:spcBef>
              <a:spcAft>
                <a:spcPts val="0"/>
              </a:spcAft>
              <a:buSzPts val="1400"/>
              <a:buNone/>
            </a:pPr>
            <a:r>
              <a:rPr lang="en-US" dirty="0"/>
              <a:t>8 </a:t>
            </a:r>
            <a:r>
              <a:rPr lang="en-US" dirty="0" err="1"/>
              <a:t>kriteria</a:t>
            </a:r>
            <a:r>
              <a:rPr lang="en-US" dirty="0"/>
              <a:t> </a:t>
            </a:r>
            <a:r>
              <a:rPr lang="en-US" dirty="0" err="1"/>
              <a:t>tersebut</a:t>
            </a:r>
            <a:r>
              <a:rPr lang="en-US" dirty="0"/>
              <a:t> </a:t>
            </a:r>
            <a:r>
              <a:rPr lang="en-US" dirty="0" err="1"/>
              <a:t>diatas</a:t>
            </a:r>
            <a:r>
              <a:rPr lang="en-US" dirty="0"/>
              <a:t> </a:t>
            </a:r>
            <a:r>
              <a:rPr lang="en-US" dirty="0" err="1"/>
              <a:t>masuk</a:t>
            </a:r>
            <a:r>
              <a:rPr lang="en-US" dirty="0"/>
              <a:t> </a:t>
            </a:r>
            <a:r>
              <a:rPr lang="en-US" dirty="0" err="1"/>
              <a:t>kategori</a:t>
            </a:r>
            <a:r>
              <a:rPr lang="en-US" dirty="0"/>
              <a:t> </a:t>
            </a:r>
            <a:r>
              <a:rPr lang="en-US" dirty="0" err="1"/>
              <a:t>pendapatan</a:t>
            </a:r>
            <a:r>
              <a:rPr lang="en-US" dirty="0"/>
              <a:t> </a:t>
            </a:r>
            <a:r>
              <a:rPr lang="en-US" dirty="0" err="1"/>
              <a:t>bisa</a:t>
            </a:r>
            <a:r>
              <a:rPr lang="en-US" dirty="0"/>
              <a:t> </a:t>
            </a:r>
            <a:r>
              <a:rPr lang="en-US" dirty="0" err="1"/>
              <a:t>dikembangkan</a:t>
            </a:r>
            <a:r>
              <a:rPr lang="en-US" dirty="0"/>
              <a:t> </a:t>
            </a:r>
            <a:r>
              <a:rPr lang="en-US" dirty="0" err="1"/>
              <a:t>dalam</a:t>
            </a:r>
            <a:r>
              <a:rPr lang="en-US" dirty="0"/>
              <a:t> zakat </a:t>
            </a:r>
            <a:r>
              <a:rPr lang="en-US" dirty="0" err="1"/>
              <a:t>infaq</a:t>
            </a:r>
            <a:r>
              <a:rPr lang="en-US" dirty="0"/>
              <a:t> dan </a:t>
            </a:r>
            <a:r>
              <a:rPr lang="en-US" dirty="0" err="1"/>
              <a:t>shodaqoh</a:t>
            </a:r>
            <a:r>
              <a:rPr lang="en-US" dirty="0"/>
              <a:t> </a:t>
            </a:r>
            <a:r>
              <a:rPr lang="en-US" dirty="0" err="1"/>
              <a:t>serta</a:t>
            </a:r>
            <a:r>
              <a:rPr lang="en-US" dirty="0"/>
              <a:t> </a:t>
            </a:r>
            <a:r>
              <a:rPr lang="en-US" dirty="0" err="1"/>
              <a:t>wakaf</a:t>
            </a:r>
            <a:r>
              <a:rPr lang="en-US" dirty="0"/>
              <a:t>. </a:t>
            </a:r>
            <a:endParaRPr dirty="0"/>
          </a:p>
        </p:txBody>
      </p:sp>
      <p:sp>
        <p:nvSpPr>
          <p:cNvPr id="493" name="Google Shape;493;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9" name="Google Shape;499;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0" name="Google Shape;510;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46"/>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46"/>
          <p:cNvSpPr txBox="1">
            <a:spLocks noGrp="1"/>
          </p:cNvSpPr>
          <p:nvPr>
            <p:ph type="ctrTitle"/>
          </p:nvPr>
        </p:nvSpPr>
        <p:spPr>
          <a:xfrm>
            <a:off x="510450" y="1257300"/>
            <a:ext cx="8123100" cy="15885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12" name="Google Shape;12;p46"/>
          <p:cNvSpPr txBox="1">
            <a:spLocks noGrp="1"/>
          </p:cNvSpPr>
          <p:nvPr>
            <p:ph type="subTitle" idx="1"/>
          </p:nvPr>
        </p:nvSpPr>
        <p:spPr>
          <a:xfrm>
            <a:off x="510450" y="3182313"/>
            <a:ext cx="8123100" cy="630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400"/>
              <a:buNone/>
              <a:defRPr sz="2400">
                <a:solidFill>
                  <a:schemeClr val="lt1"/>
                </a:solidFill>
              </a:defRPr>
            </a:lvl1pPr>
            <a:lvl2pPr lvl="1" algn="l">
              <a:lnSpc>
                <a:spcPct val="100000"/>
              </a:lnSpc>
              <a:spcBef>
                <a:spcPts val="0"/>
              </a:spcBef>
              <a:spcAft>
                <a:spcPts val="0"/>
              </a:spcAft>
              <a:buClr>
                <a:schemeClr val="lt1"/>
              </a:buClr>
              <a:buSzPts val="2400"/>
              <a:buNone/>
              <a:defRPr sz="2400">
                <a:solidFill>
                  <a:schemeClr val="lt1"/>
                </a:solidFill>
              </a:defRPr>
            </a:lvl2pPr>
            <a:lvl3pPr lvl="2" algn="l">
              <a:lnSpc>
                <a:spcPct val="100000"/>
              </a:lnSpc>
              <a:spcBef>
                <a:spcPts val="0"/>
              </a:spcBef>
              <a:spcAft>
                <a:spcPts val="0"/>
              </a:spcAft>
              <a:buClr>
                <a:schemeClr val="lt1"/>
              </a:buClr>
              <a:buSzPts val="2400"/>
              <a:buNone/>
              <a:defRPr sz="2400">
                <a:solidFill>
                  <a:schemeClr val="lt1"/>
                </a:solidFill>
              </a:defRPr>
            </a:lvl3pPr>
            <a:lvl4pPr lvl="3" algn="l">
              <a:lnSpc>
                <a:spcPct val="100000"/>
              </a:lnSpc>
              <a:spcBef>
                <a:spcPts val="0"/>
              </a:spcBef>
              <a:spcAft>
                <a:spcPts val="0"/>
              </a:spcAft>
              <a:buClr>
                <a:schemeClr val="lt1"/>
              </a:buClr>
              <a:buSzPts val="2400"/>
              <a:buNone/>
              <a:defRPr sz="2400">
                <a:solidFill>
                  <a:schemeClr val="lt1"/>
                </a:solidFill>
              </a:defRPr>
            </a:lvl4pPr>
            <a:lvl5pPr lvl="4" algn="l">
              <a:lnSpc>
                <a:spcPct val="100000"/>
              </a:lnSpc>
              <a:spcBef>
                <a:spcPts val="0"/>
              </a:spcBef>
              <a:spcAft>
                <a:spcPts val="0"/>
              </a:spcAft>
              <a:buClr>
                <a:schemeClr val="lt1"/>
              </a:buClr>
              <a:buSzPts val="2400"/>
              <a:buNone/>
              <a:defRPr sz="2400">
                <a:solidFill>
                  <a:schemeClr val="lt1"/>
                </a:solidFill>
              </a:defRPr>
            </a:lvl5pPr>
            <a:lvl6pPr lvl="5" algn="l">
              <a:lnSpc>
                <a:spcPct val="100000"/>
              </a:lnSpc>
              <a:spcBef>
                <a:spcPts val="0"/>
              </a:spcBef>
              <a:spcAft>
                <a:spcPts val="0"/>
              </a:spcAft>
              <a:buClr>
                <a:schemeClr val="lt1"/>
              </a:buClr>
              <a:buSzPts val="2400"/>
              <a:buNone/>
              <a:defRPr sz="2400">
                <a:solidFill>
                  <a:schemeClr val="lt1"/>
                </a:solidFill>
              </a:defRPr>
            </a:lvl6pPr>
            <a:lvl7pPr lvl="6" algn="l">
              <a:lnSpc>
                <a:spcPct val="100000"/>
              </a:lnSpc>
              <a:spcBef>
                <a:spcPts val="0"/>
              </a:spcBef>
              <a:spcAft>
                <a:spcPts val="0"/>
              </a:spcAft>
              <a:buClr>
                <a:schemeClr val="lt1"/>
              </a:buClr>
              <a:buSzPts val="2400"/>
              <a:buNone/>
              <a:defRPr sz="2400">
                <a:solidFill>
                  <a:schemeClr val="lt1"/>
                </a:solidFill>
              </a:defRPr>
            </a:lvl7pPr>
            <a:lvl8pPr lvl="7" algn="l">
              <a:lnSpc>
                <a:spcPct val="100000"/>
              </a:lnSpc>
              <a:spcBef>
                <a:spcPts val="0"/>
              </a:spcBef>
              <a:spcAft>
                <a:spcPts val="0"/>
              </a:spcAft>
              <a:buClr>
                <a:schemeClr val="lt1"/>
              </a:buClr>
              <a:buSzPts val="2400"/>
              <a:buNone/>
              <a:defRPr sz="2400">
                <a:solidFill>
                  <a:schemeClr val="lt1"/>
                </a:solidFill>
              </a:defRPr>
            </a:lvl8pPr>
            <a:lvl9pPr lvl="8" algn="l">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4"/>
        <p:cNvGrpSpPr/>
        <p:nvPr/>
      </p:nvGrpSpPr>
      <p:grpSpPr>
        <a:xfrm>
          <a:off x="0" y="0"/>
          <a:ext cx="0" cy="0"/>
          <a:chOff x="0" y="0"/>
          <a:chExt cx="0" cy="0"/>
        </a:xfrm>
      </p:grpSpPr>
      <p:sp>
        <p:nvSpPr>
          <p:cNvPr id="15" name="Google Shape;15;p49"/>
          <p:cNvSpPr txBox="1">
            <a:spLocks noGrp="1"/>
          </p:cNvSpPr>
          <p:nvPr>
            <p:ph type="title"/>
          </p:nvPr>
        </p:nvSpPr>
        <p:spPr>
          <a:xfrm>
            <a:off x="490250" y="526350"/>
            <a:ext cx="57975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6" name="Google Shape;16;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5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5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3" name="Google Shape;23;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4"/>
        <p:cNvGrpSpPr/>
        <p:nvPr/>
      </p:nvGrpSpPr>
      <p:grpSpPr>
        <a:xfrm>
          <a:off x="0" y="0"/>
          <a:ext cx="0" cy="0"/>
          <a:chOff x="0" y="0"/>
          <a:chExt cx="0" cy="0"/>
        </a:xfrm>
      </p:grpSpPr>
      <p:sp>
        <p:nvSpPr>
          <p:cNvPr id="25" name="Google Shape;25;p52"/>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6" name="Google Shape;26;p52"/>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27" name="Google Shape;27;p52"/>
          <p:cNvSpPr txBox="1">
            <a:spLocks noGrp="1"/>
          </p:cNvSpPr>
          <p:nvPr>
            <p:ph type="title"/>
          </p:nvPr>
        </p:nvSpPr>
        <p:spPr>
          <a:xfrm>
            <a:off x="265500" y="1205825"/>
            <a:ext cx="4045200" cy="1509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8" name="Google Shape;28;p52"/>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9" name="Google Shape;29;p52"/>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30" name="Google Shape;30;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31"/>
        <p:cNvGrpSpPr/>
        <p:nvPr/>
      </p:nvGrpSpPr>
      <p:grpSpPr>
        <a:xfrm>
          <a:off x="0" y="0"/>
          <a:ext cx="0" cy="0"/>
          <a:chOff x="0" y="0"/>
          <a:chExt cx="0" cy="0"/>
        </a:xfrm>
      </p:grpSpPr>
      <p:cxnSp>
        <p:nvCxnSpPr>
          <p:cNvPr id="32" name="Google Shape;32;p55"/>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33" name="Google Shape;33;p55"/>
          <p:cNvSpPr txBox="1">
            <a:spLocks noGrp="1"/>
          </p:cNvSpPr>
          <p:nvPr>
            <p:ph type="title"/>
          </p:nvPr>
        </p:nvSpPr>
        <p:spPr>
          <a:xfrm>
            <a:off x="510450" y="2057400"/>
            <a:ext cx="8123100" cy="778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34" name="Google Shape;34;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
        <p:cNvGrpSpPr/>
        <p:nvPr/>
      </p:nvGrpSpPr>
      <p:grpSpPr>
        <a:xfrm>
          <a:off x="0" y="0"/>
          <a:ext cx="0" cy="0"/>
          <a:chOff x="0" y="0"/>
          <a:chExt cx="0" cy="0"/>
        </a:xfrm>
      </p:grpSpPr>
      <p:sp>
        <p:nvSpPr>
          <p:cNvPr id="36" name="Google Shape;36;p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7" name="Google Shape;37;p5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8" name="Google Shape;38;p5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9" name="Google Shape;39;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2" name="Google Shape;42;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3"/>
        <p:cNvGrpSpPr/>
        <p:nvPr/>
      </p:nvGrpSpPr>
      <p:grpSpPr>
        <a:xfrm>
          <a:off x="0" y="0"/>
          <a:ext cx="0" cy="0"/>
          <a:chOff x="0" y="0"/>
          <a:chExt cx="0" cy="0"/>
        </a:xfrm>
      </p:grpSpPr>
      <p:sp>
        <p:nvSpPr>
          <p:cNvPr id="44" name="Google Shape;44;p5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5" name="Google Shape;45;p5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46" name="Google Shape;46;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59"/>
          <p:cNvSpPr txBox="1">
            <a:spLocks noGrp="1"/>
          </p:cNvSpPr>
          <p:nvPr>
            <p:ph type="body" idx="1"/>
          </p:nvPr>
        </p:nvSpPr>
        <p:spPr>
          <a:xfrm>
            <a:off x="311700" y="4236825"/>
            <a:ext cx="5998800" cy="5988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2100"/>
              <a:buNone/>
              <a:defRPr sz="2100"/>
            </a:lvl1pPr>
          </a:lstStyle>
          <a:p>
            <a:endParaRPr/>
          </a:p>
        </p:txBody>
      </p:sp>
      <p:sp>
        <p:nvSpPr>
          <p:cNvPr id="49" name="Google Shape;49;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60"/>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60"/>
          <p:cNvSpPr txBox="1">
            <a:spLocks noGrp="1"/>
          </p:cNvSpPr>
          <p:nvPr>
            <p:ph type="title" hasCustomPrompt="1"/>
          </p:nvPr>
        </p:nvSpPr>
        <p:spPr>
          <a:xfrm>
            <a:off x="311700" y="991475"/>
            <a:ext cx="8520600" cy="1917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0"/>
              <a:buNone/>
              <a:defRPr sz="14000" b="1"/>
            </a:lvl1pPr>
            <a:lvl2pPr lvl="1" algn="ctr">
              <a:lnSpc>
                <a:spcPct val="100000"/>
              </a:lnSpc>
              <a:spcBef>
                <a:spcPts val="0"/>
              </a:spcBef>
              <a:spcAft>
                <a:spcPts val="0"/>
              </a:spcAft>
              <a:buSzPts val="14000"/>
              <a:buNone/>
              <a:defRPr sz="14000" b="1"/>
            </a:lvl2pPr>
            <a:lvl3pPr lvl="2" algn="ctr">
              <a:lnSpc>
                <a:spcPct val="100000"/>
              </a:lnSpc>
              <a:spcBef>
                <a:spcPts val="0"/>
              </a:spcBef>
              <a:spcAft>
                <a:spcPts val="0"/>
              </a:spcAft>
              <a:buSzPts val="14000"/>
              <a:buNone/>
              <a:defRPr sz="14000" b="1"/>
            </a:lvl3pPr>
            <a:lvl4pPr lvl="3" algn="ctr">
              <a:lnSpc>
                <a:spcPct val="100000"/>
              </a:lnSpc>
              <a:spcBef>
                <a:spcPts val="0"/>
              </a:spcBef>
              <a:spcAft>
                <a:spcPts val="0"/>
              </a:spcAft>
              <a:buSzPts val="14000"/>
              <a:buNone/>
              <a:defRPr sz="14000" b="1"/>
            </a:lvl4pPr>
            <a:lvl5pPr lvl="4" algn="ctr">
              <a:lnSpc>
                <a:spcPct val="100000"/>
              </a:lnSpc>
              <a:spcBef>
                <a:spcPts val="0"/>
              </a:spcBef>
              <a:spcAft>
                <a:spcPts val="0"/>
              </a:spcAft>
              <a:buSzPts val="14000"/>
              <a:buNone/>
              <a:defRPr sz="14000" b="1"/>
            </a:lvl5pPr>
            <a:lvl6pPr lvl="5" algn="ctr">
              <a:lnSpc>
                <a:spcPct val="100000"/>
              </a:lnSpc>
              <a:spcBef>
                <a:spcPts val="0"/>
              </a:spcBef>
              <a:spcAft>
                <a:spcPts val="0"/>
              </a:spcAft>
              <a:buSzPts val="14000"/>
              <a:buNone/>
              <a:defRPr sz="14000" b="1"/>
            </a:lvl6pPr>
            <a:lvl7pPr lvl="6" algn="ctr">
              <a:lnSpc>
                <a:spcPct val="100000"/>
              </a:lnSpc>
              <a:spcBef>
                <a:spcPts val="0"/>
              </a:spcBef>
              <a:spcAft>
                <a:spcPts val="0"/>
              </a:spcAft>
              <a:buSzPts val="14000"/>
              <a:buNone/>
              <a:defRPr sz="14000" b="1"/>
            </a:lvl7pPr>
            <a:lvl8pPr lvl="7" algn="ctr">
              <a:lnSpc>
                <a:spcPct val="100000"/>
              </a:lnSpc>
              <a:spcBef>
                <a:spcPts val="0"/>
              </a:spcBef>
              <a:spcAft>
                <a:spcPts val="0"/>
              </a:spcAft>
              <a:buSzPts val="14000"/>
              <a:buNone/>
              <a:defRPr sz="14000" b="1"/>
            </a:lvl8pPr>
            <a:lvl9pPr lvl="8" algn="ctr">
              <a:lnSpc>
                <a:spcPct val="100000"/>
              </a:lnSpc>
              <a:spcBef>
                <a:spcPts val="0"/>
              </a:spcBef>
              <a:spcAft>
                <a:spcPts val="0"/>
              </a:spcAft>
              <a:buSzPts val="14000"/>
              <a:buNone/>
              <a:defRPr sz="14000" b="1"/>
            </a:lvl9pPr>
          </a:lstStyle>
          <a:p>
            <a:r>
              <a:t>xx%</a:t>
            </a:r>
          </a:p>
        </p:txBody>
      </p:sp>
      <p:sp>
        <p:nvSpPr>
          <p:cNvPr id="53" name="Google Shape;53;p60"/>
          <p:cNvSpPr txBox="1">
            <a:spLocks noGrp="1"/>
          </p:cNvSpPr>
          <p:nvPr>
            <p:ph type="body" idx="1"/>
          </p:nvPr>
        </p:nvSpPr>
        <p:spPr>
          <a:xfrm>
            <a:off x="311700" y="3071300"/>
            <a:ext cx="8520600" cy="901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54" name="Google Shape;54;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7"/>
        <p:cNvGrpSpPr/>
        <p:nvPr/>
      </p:nvGrpSpPr>
      <p:grpSpPr>
        <a:xfrm>
          <a:off x="0" y="0"/>
          <a:ext cx="0" cy="0"/>
          <a:chOff x="0" y="0"/>
          <a:chExt cx="0" cy="0"/>
        </a:xfrm>
      </p:grpSpPr>
      <p:sp>
        <p:nvSpPr>
          <p:cNvPr id="238" name="Google Shape;238;p54"/>
          <p:cNvSpPr txBox="1">
            <a:spLocks noGrp="1"/>
          </p:cNvSpPr>
          <p:nvPr>
            <p:ph type="title"/>
          </p:nvPr>
        </p:nvSpPr>
        <p:spPr>
          <a:xfrm>
            <a:off x="301625" y="171450"/>
            <a:ext cx="8534400" cy="5691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solidFill>
                  <a:srgbClr val="7A9798"/>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9" name="Google Shape;239;p54"/>
          <p:cNvSpPr txBox="1">
            <a:spLocks noGrp="1"/>
          </p:cNvSpPr>
          <p:nvPr>
            <p:ph type="body" idx="1"/>
          </p:nvPr>
        </p:nvSpPr>
        <p:spPr>
          <a:xfrm>
            <a:off x="301752" y="1145286"/>
            <a:ext cx="8503800" cy="3429000"/>
          </a:xfrm>
          <a:prstGeom prst="rect">
            <a:avLst/>
          </a:prstGeom>
          <a:noFill/>
          <a:ln>
            <a:noFill/>
          </a:ln>
        </p:spPr>
        <p:txBody>
          <a:bodyPr spcFirstLastPara="1" wrap="square" lIns="91425" tIns="45700" rIns="91425" bIns="45700" anchor="t" anchorCtr="0">
            <a:noAutofit/>
          </a:bodyPr>
          <a:lstStyle>
            <a:lvl1pPr marL="457200" lvl="0" indent="-325755" algn="l">
              <a:lnSpc>
                <a:spcPct val="100000"/>
              </a:lnSpc>
              <a:spcBef>
                <a:spcPts val="360"/>
              </a:spcBef>
              <a:spcAft>
                <a:spcPts val="0"/>
              </a:spcAft>
              <a:buSzPts val="1530"/>
              <a:buChar char="⚫"/>
              <a:defRPr/>
            </a:lvl1pPr>
            <a:lvl2pPr marL="914400" lvl="1" indent="-308610" algn="l">
              <a:lnSpc>
                <a:spcPct val="100000"/>
              </a:lnSpc>
              <a:spcBef>
                <a:spcPts val="360"/>
              </a:spcBef>
              <a:spcAft>
                <a:spcPts val="0"/>
              </a:spcAft>
              <a:buSzPts val="1260"/>
              <a:buChar char="⚪"/>
              <a:defRPr/>
            </a:lvl2pPr>
            <a:lvl3pPr marL="1371600" lvl="2" indent="-314325" algn="l">
              <a:lnSpc>
                <a:spcPct val="100000"/>
              </a:lnSpc>
              <a:spcBef>
                <a:spcPts val="360"/>
              </a:spcBef>
              <a:spcAft>
                <a:spcPts val="0"/>
              </a:spcAft>
              <a:buSzPts val="1350"/>
              <a:buChar char="⯍"/>
              <a:defRPr/>
            </a:lvl3pPr>
            <a:lvl4pPr marL="1828800" lvl="3" indent="-308610" algn="l">
              <a:lnSpc>
                <a:spcPct val="100000"/>
              </a:lnSpc>
              <a:spcBef>
                <a:spcPts val="360"/>
              </a:spcBef>
              <a:spcAft>
                <a:spcPts val="0"/>
              </a:spcAft>
              <a:buSzPts val="1260"/>
              <a:buChar char="?"/>
              <a:defRPr/>
            </a:lvl4pPr>
            <a:lvl5pPr marL="2286000" lvl="4" indent="-342900" algn="l">
              <a:lnSpc>
                <a:spcPct val="100000"/>
              </a:lnSpc>
              <a:spcBef>
                <a:spcPts val="360"/>
              </a:spcBef>
              <a:spcAft>
                <a:spcPts val="0"/>
              </a:spcAft>
              <a:buSzPts val="1800"/>
              <a:buChar char="•"/>
              <a:defRPr/>
            </a:lvl5pPr>
            <a:lvl6pPr marL="2743200" lvl="5" indent="-320039" algn="l">
              <a:lnSpc>
                <a:spcPct val="100000"/>
              </a:lnSpc>
              <a:spcBef>
                <a:spcPts val="360"/>
              </a:spcBef>
              <a:spcAft>
                <a:spcPts val="0"/>
              </a:spcAft>
              <a:buSzPts val="1440"/>
              <a:buChar char="⚫"/>
              <a:defRPr/>
            </a:lvl6pPr>
            <a:lvl7pPr marL="3200400" lvl="6" indent="-331470" algn="l">
              <a:lnSpc>
                <a:spcPct val="100000"/>
              </a:lnSpc>
              <a:spcBef>
                <a:spcPts val="360"/>
              </a:spcBef>
              <a:spcAft>
                <a:spcPts val="0"/>
              </a:spcAft>
              <a:buSzPts val="1620"/>
              <a:buChar char="•"/>
              <a:defRPr/>
            </a:lvl7pPr>
            <a:lvl8pPr marL="3657600" lvl="7" indent="-342900" algn="l">
              <a:lnSpc>
                <a:spcPct val="100000"/>
              </a:lnSpc>
              <a:spcBef>
                <a:spcPts val="360"/>
              </a:spcBef>
              <a:spcAft>
                <a:spcPts val="0"/>
              </a:spcAft>
              <a:buSzPts val="1800"/>
              <a:buChar char="•"/>
              <a:defRPr/>
            </a:lvl8pPr>
            <a:lvl9pPr marL="4114800" lvl="8" indent="-331470" algn="l">
              <a:lnSpc>
                <a:spcPct val="100000"/>
              </a:lnSpc>
              <a:spcBef>
                <a:spcPts val="360"/>
              </a:spcBef>
              <a:spcAft>
                <a:spcPts val="0"/>
              </a:spcAft>
              <a:buSzPts val="1620"/>
              <a:buChar char="•"/>
              <a:defRPr/>
            </a:lvl9pPr>
          </a:lstStyle>
          <a:p>
            <a:endParaRPr/>
          </a:p>
        </p:txBody>
      </p:sp>
      <p:sp>
        <p:nvSpPr>
          <p:cNvPr id="240" name="Google Shape;240;p54"/>
          <p:cNvSpPr txBox="1">
            <a:spLocks noGrp="1"/>
          </p:cNvSpPr>
          <p:nvPr>
            <p:ph type="dt" idx="10"/>
          </p:nvPr>
        </p:nvSpPr>
        <p:spPr>
          <a:xfrm>
            <a:off x="5791200" y="4804172"/>
            <a:ext cx="3044700" cy="273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54"/>
          <p:cNvSpPr txBox="1">
            <a:spLocks noGrp="1"/>
          </p:cNvSpPr>
          <p:nvPr>
            <p:ph type="ftr" idx="11"/>
          </p:nvPr>
        </p:nvSpPr>
        <p:spPr>
          <a:xfrm>
            <a:off x="304800" y="4807744"/>
            <a:ext cx="3581400" cy="27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p54"/>
          <p:cNvSpPr txBox="1">
            <a:spLocks noGrp="1"/>
          </p:cNvSpPr>
          <p:nvPr>
            <p:ph type="sldNum" idx="12"/>
          </p:nvPr>
        </p:nvSpPr>
        <p:spPr>
          <a:xfrm>
            <a:off x="4362450" y="770334"/>
            <a:ext cx="457200" cy="330900"/>
          </a:xfrm>
          <a:prstGeom prst="rect">
            <a:avLst/>
          </a:prstGeom>
          <a:noFill/>
          <a:ln>
            <a:noFill/>
          </a:ln>
        </p:spPr>
        <p:txBody>
          <a:bodyPr spcFirstLastPara="1" wrap="square" lIns="45700" tIns="45700" rIns="45700" bIns="45700" anchor="ctr" anchorCtr="0">
            <a:noAutofit/>
          </a:bodyPr>
          <a:lstStyle>
            <a:lvl1pPr marL="0" marR="0" lvl="0"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1pPr>
            <a:lvl2pPr marL="0" marR="0" lvl="1"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2pPr>
            <a:lvl3pPr marL="0" marR="0" lvl="2"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3pPr>
            <a:lvl4pPr marL="0" marR="0" lvl="3"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4pPr>
            <a:lvl5pPr marL="0" marR="0" lvl="4"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5pPr>
            <a:lvl6pPr marL="0" marR="0" lvl="5"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6pPr>
            <a:lvl7pPr marL="0" marR="0" lvl="6"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7pPr>
            <a:lvl8pPr marL="0" marR="0" lvl="7"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8pPr>
            <a:lvl9pPr marL="0" marR="0" lvl="8" indent="0" algn="ctr">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Title 1"/>
          <p:cNvSpPr>
            <a:spLocks noGrp="1"/>
          </p:cNvSpPr>
          <p:nvPr>
            <p:ph type="ctrTitle"/>
          </p:nvPr>
        </p:nvSpPr>
        <p:spPr>
          <a:xfrm>
            <a:off x="1813335" y="601724"/>
            <a:ext cx="6477805" cy="1906073"/>
          </a:xfrm>
        </p:spPr>
        <p:txBody>
          <a:bodyPr bIns="0" anchor="b">
            <a:normAutofit/>
          </a:bodyPr>
          <a:lstStyle>
            <a:lvl1pPr algn="l">
              <a:defRPr sz="4950"/>
            </a:lvl1pPr>
          </a:lstStyle>
          <a:p>
            <a:r>
              <a:rPr lang="id-ID"/>
              <a:t>Klik untuk mengedit gaya judul Master</a:t>
            </a:r>
            <a:endParaRPr lang="en-US" dirty="0"/>
          </a:p>
        </p:txBody>
      </p:sp>
      <p:sp>
        <p:nvSpPr>
          <p:cNvPr id="3" name="Subtitle 2"/>
          <p:cNvSpPr>
            <a:spLocks noGrp="1"/>
          </p:cNvSpPr>
          <p:nvPr>
            <p:ph type="subTitle" idx="1"/>
          </p:nvPr>
        </p:nvSpPr>
        <p:spPr>
          <a:xfrm>
            <a:off x="1813335" y="2648403"/>
            <a:ext cx="6477804" cy="733216"/>
          </a:xfrm>
        </p:spPr>
        <p:txBody>
          <a:bodyPr tIns="91440" bIns="91440">
            <a:normAutofit/>
          </a:bodyPr>
          <a:lstStyle>
            <a:lvl1pPr marL="0" indent="0" algn="l">
              <a:buNone/>
              <a:defRPr sz="1350" b="0" cap="all" baseline="0">
                <a:solidFill>
                  <a:schemeClr val="tx1"/>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d-ID"/>
              <a:t>Klik untuk mengedit gaya subjudul Master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8/8/2021</a:t>
            </a:fld>
            <a:endParaRPr lang="en-US" dirty="0"/>
          </a:p>
        </p:txBody>
      </p:sp>
      <p:sp>
        <p:nvSpPr>
          <p:cNvPr id="5" name="Footer Placeholder 4"/>
          <p:cNvSpPr>
            <a:spLocks noGrp="1"/>
          </p:cNvSpPr>
          <p:nvPr>
            <p:ph type="ftr" sz="quarter" idx="11"/>
          </p:nvPr>
        </p:nvSpPr>
        <p:spPr>
          <a:xfrm>
            <a:off x="1812376" y="246981"/>
            <a:ext cx="3730436" cy="231901"/>
          </a:xfrm>
        </p:spPr>
        <p:txBody>
          <a:bodyPr/>
          <a:lstStyle/>
          <a:p>
            <a:endParaRPr lang="en-US" dirty="0"/>
          </a:p>
        </p:txBody>
      </p:sp>
      <p:sp>
        <p:nvSpPr>
          <p:cNvPr id="6" name="Slide Number Placeholder 5"/>
          <p:cNvSpPr>
            <a:spLocks noGrp="1"/>
          </p:cNvSpPr>
          <p:nvPr>
            <p:ph type="sldNum" sz="quarter" idx="12"/>
          </p:nvPr>
        </p:nvSpPr>
        <p:spPr>
          <a:xfrm>
            <a:off x="1078249" y="599230"/>
            <a:ext cx="608264" cy="377684"/>
          </a:xfrm>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813335" y="2646407"/>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480332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idx="1"/>
          </p:nvPr>
        </p:nvSpPr>
        <p:spPr/>
        <p:txBody>
          <a:bodyPr ancho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3" name="Straight Connector 32"/>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897203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Title 1"/>
          <p:cNvSpPr>
            <a:spLocks noGrp="1"/>
          </p:cNvSpPr>
          <p:nvPr>
            <p:ph type="title"/>
          </p:nvPr>
        </p:nvSpPr>
        <p:spPr>
          <a:xfrm>
            <a:off x="1090679" y="1317097"/>
            <a:ext cx="6482366" cy="1415963"/>
          </a:xfrm>
        </p:spPr>
        <p:txBody>
          <a:bodyPr anchor="b">
            <a:normAutofit/>
          </a:bodyPr>
          <a:lstStyle>
            <a:lvl1pPr algn="l">
              <a:defRPr sz="2700"/>
            </a:lvl1pPr>
          </a:lstStyle>
          <a:p>
            <a:r>
              <a:rPr lang="id-ID"/>
              <a:t>Klik untuk mengedit gaya judul Master</a:t>
            </a:r>
            <a:endParaRPr lang="en-US" dirty="0"/>
          </a:p>
        </p:txBody>
      </p:sp>
      <p:sp>
        <p:nvSpPr>
          <p:cNvPr id="3" name="Text Placeholder 2"/>
          <p:cNvSpPr>
            <a:spLocks noGrp="1"/>
          </p:cNvSpPr>
          <p:nvPr>
            <p:ph type="body" idx="1"/>
          </p:nvPr>
        </p:nvSpPr>
        <p:spPr>
          <a:xfrm>
            <a:off x="1090679" y="2854647"/>
            <a:ext cx="6472835" cy="759697"/>
          </a:xfrm>
        </p:spPr>
        <p:txBody>
          <a:bodyPr tIns="91440">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d-ID"/>
              <a:t>Klik untuk edit gaya teks Master</a:t>
            </a:r>
          </a:p>
        </p:txBody>
      </p:sp>
      <p:sp>
        <p:nvSpPr>
          <p:cNvPr id="4" name="Date Placeholder 3"/>
          <p:cNvSpPr>
            <a:spLocks noGrp="1"/>
          </p:cNvSpPr>
          <p:nvPr>
            <p:ph type="dt" sz="half" idx="10"/>
          </p:nvPr>
        </p:nvSpPr>
        <p:spPr/>
        <p:txBody>
          <a:bodyPr/>
          <a:lstStyle/>
          <a:p>
            <a:fld id="{48A87A34-81AB-432B-8DAE-1953F412C126}" type="datetimeFigureOut">
              <a:rPr lang="en-US" dirty="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090679" y="2853739"/>
            <a:ext cx="6472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2215672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Title 1"/>
          <p:cNvSpPr>
            <a:spLocks noGrp="1"/>
          </p:cNvSpPr>
          <p:nvPr>
            <p:ph type="title"/>
          </p:nvPr>
        </p:nvSpPr>
        <p:spPr>
          <a:xfrm>
            <a:off x="1086913" y="603667"/>
            <a:ext cx="7204226" cy="794479"/>
          </a:xfrm>
        </p:spPr>
        <p:txBody>
          <a:bodyPr/>
          <a:lstStyle/>
          <a:p>
            <a:r>
              <a:rPr lang="id-ID"/>
              <a:t>Klik untuk mengedit gaya judul Master</a:t>
            </a:r>
            <a:endParaRPr lang="en-US" dirty="0"/>
          </a:p>
        </p:txBody>
      </p:sp>
      <p:sp>
        <p:nvSpPr>
          <p:cNvPr id="3" name="Content Placeholder 2"/>
          <p:cNvSpPr>
            <a:spLocks noGrp="1"/>
          </p:cNvSpPr>
          <p:nvPr>
            <p:ph sz="half" idx="1"/>
          </p:nvPr>
        </p:nvSpPr>
        <p:spPr>
          <a:xfrm>
            <a:off x="1085498" y="1508159"/>
            <a:ext cx="3483864" cy="2586446"/>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Content Placeholder 3"/>
          <p:cNvSpPr>
            <a:spLocks noGrp="1"/>
          </p:cNvSpPr>
          <p:nvPr>
            <p:ph sz="half" idx="2"/>
          </p:nvPr>
        </p:nvSpPr>
        <p:spPr>
          <a:xfrm>
            <a:off x="4810328" y="1513007"/>
            <a:ext cx="3483864" cy="2581140"/>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5" name="Straight Connector 3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7401654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Title 1"/>
          <p:cNvSpPr>
            <a:spLocks noGrp="1"/>
          </p:cNvSpPr>
          <p:nvPr>
            <p:ph type="title"/>
          </p:nvPr>
        </p:nvSpPr>
        <p:spPr>
          <a:xfrm>
            <a:off x="1085394" y="603123"/>
            <a:ext cx="7205746" cy="792239"/>
          </a:xfrm>
        </p:spPr>
        <p:txBody>
          <a:bodyPr/>
          <a:lstStyle/>
          <a:p>
            <a:r>
              <a:rPr lang="id-ID"/>
              <a:t>Klik untuk mengedit gaya judul Master</a:t>
            </a:r>
            <a:endParaRPr lang="en-US" dirty="0"/>
          </a:p>
        </p:txBody>
      </p:sp>
      <p:sp>
        <p:nvSpPr>
          <p:cNvPr id="3" name="Text Placeholder 2"/>
          <p:cNvSpPr>
            <a:spLocks noGrp="1"/>
          </p:cNvSpPr>
          <p:nvPr>
            <p:ph type="body" idx="1"/>
          </p:nvPr>
        </p:nvSpPr>
        <p:spPr>
          <a:xfrm>
            <a:off x="1085393" y="1514662"/>
            <a:ext cx="3483864" cy="601457"/>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4" name="Content Placeholder 3"/>
          <p:cNvSpPr>
            <a:spLocks noGrp="1"/>
          </p:cNvSpPr>
          <p:nvPr>
            <p:ph sz="half" idx="2"/>
          </p:nvPr>
        </p:nvSpPr>
        <p:spPr>
          <a:xfrm>
            <a:off x="1085393" y="2118202"/>
            <a:ext cx="3483864" cy="1983343"/>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Text Placeholder 4"/>
          <p:cNvSpPr>
            <a:spLocks noGrp="1"/>
          </p:cNvSpPr>
          <p:nvPr>
            <p:ph type="body" sz="quarter" idx="3"/>
          </p:nvPr>
        </p:nvSpPr>
        <p:spPr>
          <a:xfrm>
            <a:off x="4809272" y="1517253"/>
            <a:ext cx="3483864" cy="601678"/>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6" name="Content Placeholder 5"/>
          <p:cNvSpPr>
            <a:spLocks noGrp="1"/>
          </p:cNvSpPr>
          <p:nvPr>
            <p:ph sz="quarter" idx="4"/>
          </p:nvPr>
        </p:nvSpPr>
        <p:spPr>
          <a:xfrm>
            <a:off x="4809272" y="2116119"/>
            <a:ext cx="3483864" cy="197802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9" name="Straight Connector 28"/>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6127356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5" name="Straight Connector 2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7763264"/>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08859962"/>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083504" y="599230"/>
            <a:ext cx="2454824" cy="1685338"/>
          </a:xfrm>
        </p:spPr>
        <p:txBody>
          <a:bodyPr anchor="b">
            <a:normAutofit/>
          </a:bodyPr>
          <a:lstStyle>
            <a:lvl1pPr algn="l">
              <a:defRPr sz="1800"/>
            </a:lvl1pPr>
          </a:lstStyle>
          <a:p>
            <a:r>
              <a:rPr lang="id-ID"/>
              <a:t>Klik untuk mengedit gaya judul Master</a:t>
            </a:r>
            <a:endParaRPr lang="en-US" dirty="0"/>
          </a:p>
        </p:txBody>
      </p:sp>
      <p:sp>
        <p:nvSpPr>
          <p:cNvPr id="3" name="Content Placeholder 2"/>
          <p:cNvSpPr>
            <a:spLocks noGrp="1"/>
          </p:cNvSpPr>
          <p:nvPr>
            <p:ph idx="1"/>
          </p:nvPr>
        </p:nvSpPr>
        <p:spPr>
          <a:xfrm>
            <a:off x="3782785" y="599230"/>
            <a:ext cx="4509353" cy="3494120"/>
          </a:xfrm>
        </p:spPr>
        <p:txBody>
          <a:bodyPr anchor="ct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Text Placeholder 3"/>
          <p:cNvSpPr>
            <a:spLocks noGrp="1"/>
          </p:cNvSpPr>
          <p:nvPr>
            <p:ph type="body" sz="half" idx="2"/>
          </p:nvPr>
        </p:nvSpPr>
        <p:spPr>
          <a:xfrm>
            <a:off x="1083504" y="2404119"/>
            <a:ext cx="2456260" cy="1686136"/>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48A87A34-81AB-432B-8DAE-1953F412C126}" type="datetimeFigureOut">
              <a:rPr lang="en-US" dirty="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7" name="Straight Connector 16"/>
          <p:cNvCxnSpPr/>
          <p:nvPr/>
        </p:nvCxnSpPr>
        <p:spPr>
          <a:xfrm>
            <a:off x="1086210" y="2404118"/>
            <a:ext cx="245211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5271761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grpSp>
        <p:nvGrpSpPr>
          <p:cNvPr id="8" name="Group 7"/>
          <p:cNvGrpSpPr/>
          <p:nvPr/>
        </p:nvGrpSpPr>
        <p:grpSpPr>
          <a:xfrm>
            <a:off x="5608041" y="361628"/>
            <a:ext cx="3055900" cy="3861826"/>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088405" y="847135"/>
            <a:ext cx="4149246" cy="1372938"/>
          </a:xfrm>
        </p:spPr>
        <p:txBody>
          <a:bodyPr anchor="b">
            <a:normAutofit/>
          </a:bodyPr>
          <a:lstStyle>
            <a:lvl1pPr>
              <a:defRPr sz="240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6093292" y="841907"/>
            <a:ext cx="2093378" cy="2899745"/>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d-ID"/>
              <a:t>Klik ikon untuk menambahkan gambar</a:t>
            </a:r>
            <a:endParaRPr lang="en-US" dirty="0"/>
          </a:p>
        </p:txBody>
      </p:sp>
      <p:sp>
        <p:nvSpPr>
          <p:cNvPr id="4" name="Text Placeholder 3"/>
          <p:cNvSpPr>
            <a:spLocks noGrp="1"/>
          </p:cNvSpPr>
          <p:nvPr>
            <p:ph type="body" sz="half" idx="2"/>
          </p:nvPr>
        </p:nvSpPr>
        <p:spPr>
          <a:xfrm>
            <a:off x="1087747" y="2359494"/>
            <a:ext cx="4143303" cy="1502807"/>
          </a:xfrm>
        </p:spPr>
        <p:txBody>
          <a:bodyPr>
            <a:normAutofit/>
          </a:bodyPr>
          <a:lstStyle>
            <a:lvl1pPr marL="0" indent="0" algn="l">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a:xfrm>
            <a:off x="1085537" y="4102393"/>
            <a:ext cx="4145513" cy="240092"/>
          </a:xfrm>
        </p:spPr>
        <p:txBody>
          <a:bodyPr/>
          <a:lstStyle>
            <a:lvl1pPr algn="l">
              <a:defRPr/>
            </a:lvl1pPr>
          </a:lstStyle>
          <a:p>
            <a:fld id="{48A87A34-81AB-432B-8DAE-1953F412C126}" type="datetimeFigureOut">
              <a:rPr lang="en-US" dirty="0"/>
              <a:pPr/>
              <a:t>8/8/2021</a:t>
            </a:fld>
            <a:endParaRPr lang="en-US" dirty="0"/>
          </a:p>
        </p:txBody>
      </p:sp>
      <p:sp>
        <p:nvSpPr>
          <p:cNvPr id="6" name="Footer Placeholder 5"/>
          <p:cNvSpPr>
            <a:spLocks noGrp="1"/>
          </p:cNvSpPr>
          <p:nvPr>
            <p:ph type="ftr" sz="quarter" idx="11"/>
          </p:nvPr>
        </p:nvSpPr>
        <p:spPr>
          <a:xfrm>
            <a:off x="1085537" y="238981"/>
            <a:ext cx="4155753" cy="240698"/>
          </a:xfrm>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1" name="Straight Connector 30"/>
          <p:cNvCxnSpPr/>
          <p:nvPr/>
        </p:nvCxnSpPr>
        <p:spPr>
          <a:xfrm>
            <a:off x="1085537" y="2357704"/>
            <a:ext cx="414551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078501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Vertical Text Placeholder 2"/>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6" name="Straight Connector 25"/>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36767954"/>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9333" y="599230"/>
            <a:ext cx="1211807" cy="3494917"/>
          </a:xfrm>
        </p:spPr>
        <p:txBody>
          <a:bodyPr vert="eaVert"/>
          <a:lstStyle>
            <a:lvl1pPr algn="l">
              <a:defRPr/>
            </a:lvl1pPr>
          </a:lstStyle>
          <a:p>
            <a:r>
              <a:rPr lang="id-ID"/>
              <a:t>Klik untuk mengedit gaya judul Master</a:t>
            </a:r>
            <a:endParaRPr lang="en-US" dirty="0"/>
          </a:p>
        </p:txBody>
      </p:sp>
      <p:sp>
        <p:nvSpPr>
          <p:cNvPr id="3" name="Vertical Text Placeholder 2"/>
          <p:cNvSpPr>
            <a:spLocks noGrp="1"/>
          </p:cNvSpPr>
          <p:nvPr>
            <p:ph type="body" orient="vert" idx="1"/>
          </p:nvPr>
        </p:nvSpPr>
        <p:spPr>
          <a:xfrm>
            <a:off x="1083504" y="599230"/>
            <a:ext cx="5871623" cy="3494917"/>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7079333" y="599230"/>
            <a:ext cx="0" cy="3494917"/>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255984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14"/>
        <p:cNvGrpSpPr/>
        <p:nvPr/>
      </p:nvGrpSpPr>
      <p:grpSpPr>
        <a:xfrm>
          <a:off x="0" y="0"/>
          <a:ext cx="0" cy="0"/>
          <a:chOff x="0" y="0"/>
          <a:chExt cx="0" cy="0"/>
        </a:xfrm>
      </p:grpSpPr>
      <p:sp>
        <p:nvSpPr>
          <p:cNvPr id="15" name="Google Shape;15;p49"/>
          <p:cNvSpPr txBox="1">
            <a:spLocks noGrp="1"/>
          </p:cNvSpPr>
          <p:nvPr>
            <p:ph type="title"/>
          </p:nvPr>
        </p:nvSpPr>
        <p:spPr>
          <a:xfrm>
            <a:off x="490250" y="526350"/>
            <a:ext cx="57975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6" name="Google Shape;16;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691257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Slide Judul">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51435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950798"/>
            <a:ext cx="1268730" cy="483971"/>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1568447"/>
            <a:ext cx="6801440" cy="1943100"/>
          </a:xfrm>
        </p:spPr>
        <p:txBody>
          <a:bodyPr tIns="45720" bIns="45720" anchor="ctr">
            <a:noAutofit/>
          </a:bodyPr>
          <a:lstStyle>
            <a:lvl1pPr algn="ctr">
              <a:lnSpc>
                <a:spcPct val="83000"/>
              </a:lnSpc>
              <a:defRPr lang="en-US" sz="5400" b="0" kern="1200" cap="all" spc="-75" baseline="0" dirty="0">
                <a:solidFill>
                  <a:schemeClr val="tx1">
                    <a:lumMod val="85000"/>
                    <a:lumOff val="15000"/>
                  </a:schemeClr>
                </a:solidFill>
                <a:effectLst/>
                <a:latin typeface="+mj-lt"/>
                <a:ea typeface="+mn-ea"/>
                <a:cs typeface="+mn-cs"/>
              </a:defRPr>
            </a:lvl1pPr>
          </a:lstStyle>
          <a:p>
            <a:r>
              <a:rPr lang="id-ID"/>
              <a:t>Klik untuk mengedit gaya judul Master</a:t>
            </a:r>
            <a:endParaRPr lang="en-US" dirty="0"/>
          </a:p>
        </p:txBody>
      </p:sp>
      <p:sp>
        <p:nvSpPr>
          <p:cNvPr id="3" name="Subtitle 2"/>
          <p:cNvSpPr>
            <a:spLocks noGrp="1"/>
          </p:cNvSpPr>
          <p:nvPr>
            <p:ph type="subTitle" idx="1"/>
          </p:nvPr>
        </p:nvSpPr>
        <p:spPr>
          <a:xfrm>
            <a:off x="1171575" y="3511547"/>
            <a:ext cx="6803136" cy="342901"/>
          </a:xfrm>
        </p:spPr>
        <p:txBody>
          <a:bodyPr>
            <a:normAutofit/>
          </a:bodyPr>
          <a:lstStyle>
            <a:lvl1pPr marL="0" indent="0" algn="ctr">
              <a:spcBef>
                <a:spcPts val="0"/>
              </a:spcBef>
              <a:buNone/>
              <a:defRPr sz="1200" spc="60" baseline="0">
                <a:solidFill>
                  <a:schemeClr val="tx1"/>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d-ID"/>
              <a:t>Klik untuk mengedit gaya subjudul Master</a:t>
            </a:r>
            <a:endParaRPr lang="en-US" dirty="0"/>
          </a:p>
        </p:txBody>
      </p:sp>
      <p:sp>
        <p:nvSpPr>
          <p:cNvPr id="20" name="Date Placeholder 19"/>
          <p:cNvSpPr>
            <a:spLocks noGrp="1"/>
          </p:cNvSpPr>
          <p:nvPr>
            <p:ph type="dt" sz="half" idx="10"/>
          </p:nvPr>
        </p:nvSpPr>
        <p:spPr>
          <a:xfrm>
            <a:off x="3989070" y="1005942"/>
            <a:ext cx="1165860" cy="395410"/>
          </a:xfrm>
        </p:spPr>
        <p:txBody>
          <a:bodyPr/>
          <a:lstStyle>
            <a:lvl1pPr algn="ctr">
              <a:defRPr sz="975" spc="0" baseline="0">
                <a:solidFill>
                  <a:schemeClr val="tx1"/>
                </a:solidFill>
                <a:latin typeface="+mn-lt"/>
              </a:defRPr>
            </a:lvl1pPr>
          </a:lstStyle>
          <a:p>
            <a:fld id="{08B9EBBA-996F-894A-B54A-D6246ED52CEA}" type="datetimeFigureOut">
              <a:rPr lang="en-US" smtClean="0"/>
              <a:pPr/>
              <a:t>8/8/2021</a:t>
            </a:fld>
            <a:endParaRPr lang="en-US" dirty="0"/>
          </a:p>
        </p:txBody>
      </p:sp>
      <p:sp>
        <p:nvSpPr>
          <p:cNvPr id="21" name="Footer Placeholder 20"/>
          <p:cNvSpPr>
            <a:spLocks noGrp="1"/>
          </p:cNvSpPr>
          <p:nvPr>
            <p:ph type="ftr" sz="quarter" idx="11"/>
          </p:nvPr>
        </p:nvSpPr>
        <p:spPr>
          <a:xfrm>
            <a:off x="1090422" y="3908295"/>
            <a:ext cx="4429125" cy="17145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6455190" y="3909060"/>
            <a:ext cx="1583911" cy="171450"/>
          </a:xfrm>
        </p:spPr>
        <p:txBody>
          <a:bodyPr/>
          <a:lstStyle>
            <a:lvl1pPr>
              <a:defRPr>
                <a:solidFill>
                  <a:schemeClr val="tx1">
                    <a:lumMod val="75000"/>
                    <a:lumOff val="2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9581053"/>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6"/>
          <p:cNvSpPr>
            <a:spLocks noGrp="1"/>
          </p:cNvSpPr>
          <p:nvPr>
            <p:ph type="dt" sz="half" idx="10"/>
          </p:nvPr>
        </p:nvSpPr>
        <p:spPr/>
        <p:txBody>
          <a:bodyPr/>
          <a:lstStyle/>
          <a:p>
            <a:fld id="{9B3A1323-8D79-1946-B0D7-40001CF92E9D}" type="datetimeFigureOut">
              <a:rPr lang="en-US" smtClean="0"/>
              <a:pPr/>
              <a:t>8/8/2021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43765829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Header Bagia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51435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950798"/>
            <a:ext cx="1268730" cy="483971"/>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1570732"/>
            <a:ext cx="6803136" cy="1940814"/>
          </a:xfrm>
        </p:spPr>
        <p:txBody>
          <a:bodyPr anchor="ctr">
            <a:noAutofit/>
          </a:bodyPr>
          <a:lstStyle>
            <a:lvl1pPr algn="ctr">
              <a:lnSpc>
                <a:spcPct val="83000"/>
              </a:lnSpc>
              <a:defRPr lang="en-US" sz="5400" kern="1200" cap="all" spc="-75" baseline="0" dirty="0">
                <a:solidFill>
                  <a:schemeClr val="tx1">
                    <a:lumMod val="85000"/>
                    <a:lumOff val="15000"/>
                  </a:schemeClr>
                </a:solidFill>
                <a:effectLst/>
                <a:latin typeface="+mj-lt"/>
                <a:ea typeface="+mn-ea"/>
                <a:cs typeface="+mn-cs"/>
              </a:defRPr>
            </a:lvl1pPr>
          </a:lstStyle>
          <a:p>
            <a:r>
              <a:rPr lang="id-ID"/>
              <a:t>Klik untuk mengedit gaya judul Master</a:t>
            </a:r>
            <a:endParaRPr lang="en-US" dirty="0"/>
          </a:p>
        </p:txBody>
      </p:sp>
      <p:sp>
        <p:nvSpPr>
          <p:cNvPr id="3" name="Text Placeholder 2"/>
          <p:cNvSpPr>
            <a:spLocks noGrp="1"/>
          </p:cNvSpPr>
          <p:nvPr>
            <p:ph type="body" idx="1"/>
          </p:nvPr>
        </p:nvSpPr>
        <p:spPr>
          <a:xfrm>
            <a:off x="1172718" y="3511547"/>
            <a:ext cx="6803136" cy="342900"/>
          </a:xfrm>
        </p:spPr>
        <p:txBody>
          <a:bodyPr anchor="t">
            <a:normAutofit/>
          </a:bodyPr>
          <a:lstStyle>
            <a:lvl1pPr marL="0" indent="0" algn="ctr">
              <a:buNone/>
              <a:defRPr sz="1200">
                <a:solidFill>
                  <a:schemeClr val="tx1"/>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d-ID"/>
              <a:t>Klik untuk edit gaya teks Master</a:t>
            </a:r>
          </a:p>
        </p:txBody>
      </p:sp>
      <p:sp>
        <p:nvSpPr>
          <p:cNvPr id="4" name="Date Placeholder 3"/>
          <p:cNvSpPr>
            <a:spLocks noGrp="1"/>
          </p:cNvSpPr>
          <p:nvPr>
            <p:ph type="dt" sz="half" idx="10"/>
          </p:nvPr>
        </p:nvSpPr>
        <p:spPr>
          <a:xfrm>
            <a:off x="3991356" y="1008377"/>
            <a:ext cx="1165860" cy="397764"/>
          </a:xfrm>
        </p:spPr>
        <p:txBody>
          <a:bodyPr/>
          <a:lstStyle>
            <a:lvl1pPr algn="ctr">
              <a:defRPr lang="en-US" sz="975" kern="1200" spc="0" baseline="0">
                <a:solidFill>
                  <a:schemeClr val="tx1"/>
                </a:solidFill>
                <a:latin typeface="+mn-lt"/>
                <a:ea typeface="+mn-ea"/>
                <a:cs typeface="+mn-cs"/>
              </a:defRPr>
            </a:lvl1pPr>
          </a:lstStyle>
          <a:p>
            <a:fld id="{8DFA1846-DA80-1C48-A609-854EA85C59AD}" type="datetimeFigureOut">
              <a:rPr lang="en-US" smtClean="0"/>
              <a:pPr/>
              <a:t>8/8/2021</a:t>
            </a:fld>
            <a:endParaRPr lang="en-US" dirty="0"/>
          </a:p>
        </p:txBody>
      </p:sp>
      <p:sp>
        <p:nvSpPr>
          <p:cNvPr id="5" name="Footer Placeholder 4"/>
          <p:cNvSpPr>
            <a:spLocks noGrp="1"/>
          </p:cNvSpPr>
          <p:nvPr>
            <p:ph type="ftr" sz="quarter" idx="11"/>
          </p:nvPr>
        </p:nvSpPr>
        <p:spPr>
          <a:xfrm>
            <a:off x="1090165" y="3908295"/>
            <a:ext cx="4430268" cy="17145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6453378" y="3908295"/>
            <a:ext cx="1584198" cy="171450"/>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18887925"/>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sz="half" idx="1"/>
          </p:nvPr>
        </p:nvSpPr>
        <p:spPr>
          <a:xfrm>
            <a:off x="80010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Content Placeholder 3"/>
          <p:cNvSpPr>
            <a:spLocks noGrp="1"/>
          </p:cNvSpPr>
          <p:nvPr>
            <p:ph sz="half" idx="2"/>
          </p:nvPr>
        </p:nvSpPr>
        <p:spPr>
          <a:xfrm>
            <a:off x="477774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861381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Text Placeholder 2"/>
          <p:cNvSpPr>
            <a:spLocks noGrp="1"/>
          </p:cNvSpPr>
          <p:nvPr>
            <p:ph type="body" idx="1"/>
          </p:nvPr>
        </p:nvSpPr>
        <p:spPr>
          <a:xfrm>
            <a:off x="802386" y="1555751"/>
            <a:ext cx="3566160" cy="480060"/>
          </a:xfrm>
        </p:spPr>
        <p:txBody>
          <a:bodyPr anchor="ctr">
            <a:normAutofit/>
          </a:bodyPr>
          <a:lstStyle>
            <a:lvl1pPr marL="0" indent="0" algn="ctr">
              <a:spcBef>
                <a:spcPts val="0"/>
              </a:spcBef>
              <a:buNone/>
              <a:defRPr sz="1425" b="0">
                <a:solidFill>
                  <a:schemeClr val="tx2"/>
                </a:solidFill>
                <a:latin typeface="+mn-lt"/>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4" name="Content Placeholder 3"/>
          <p:cNvSpPr>
            <a:spLocks noGrp="1"/>
          </p:cNvSpPr>
          <p:nvPr>
            <p:ph sz="half" idx="2"/>
          </p:nvPr>
        </p:nvSpPr>
        <p:spPr>
          <a:xfrm>
            <a:off x="802386" y="2066924"/>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Text Placeholder 4"/>
          <p:cNvSpPr>
            <a:spLocks noGrp="1"/>
          </p:cNvSpPr>
          <p:nvPr>
            <p:ph type="body" sz="quarter" idx="3"/>
          </p:nvPr>
        </p:nvSpPr>
        <p:spPr>
          <a:xfrm>
            <a:off x="4780026" y="1555751"/>
            <a:ext cx="3566160" cy="480060"/>
          </a:xfrm>
        </p:spPr>
        <p:txBody>
          <a:bodyPr anchor="ctr">
            <a:normAutofit/>
          </a:bodyPr>
          <a:lstStyle>
            <a:lvl1pPr marL="0" indent="0" algn="ctr">
              <a:spcBef>
                <a:spcPts val="0"/>
              </a:spcBef>
              <a:buNone/>
              <a:defRPr sz="1425" b="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6" name="Content Placeholder 5"/>
          <p:cNvSpPr>
            <a:spLocks noGrp="1"/>
          </p:cNvSpPr>
          <p:nvPr>
            <p:ph sz="quarter" idx="4"/>
          </p:nvPr>
        </p:nvSpPr>
        <p:spPr>
          <a:xfrm>
            <a:off x="4780026" y="2067436"/>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8/8/2021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6591911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8/8/2021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0545654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8/8/2021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96609775"/>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Konten dengan Keterangan">
    <p:spTree>
      <p:nvGrpSpPr>
        <p:cNvPr id="1" name=""/>
        <p:cNvGrpSpPr/>
        <p:nvPr/>
      </p:nvGrpSpPr>
      <p:grpSpPr>
        <a:xfrm>
          <a:off x="0" y="0"/>
          <a:ext cx="0" cy="0"/>
          <a:chOff x="0" y="0"/>
          <a:chExt cx="0" cy="0"/>
        </a:xfrm>
      </p:grpSpPr>
      <p:sp>
        <p:nvSpPr>
          <p:cNvPr id="16" name="Rectangle 15"/>
          <p:cNvSpPr/>
          <p:nvPr/>
        </p:nvSpPr>
        <p:spPr>
          <a:xfrm>
            <a:off x="184147" y="178308"/>
            <a:ext cx="6398514" cy="4786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5544"/>
            <a:ext cx="1823085" cy="123444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rgbClr val="FFFFFF"/>
                </a:solidFill>
                <a:effectLst/>
                <a:latin typeface="+mj-lt"/>
                <a:ea typeface="+mn-ea"/>
                <a:cs typeface="+mn-cs"/>
              </a:defRPr>
            </a:lvl1pPr>
          </a:lstStyle>
          <a:p>
            <a:r>
              <a:rPr lang="id-ID"/>
              <a:t>Klik untuk mengedit gaya judul Master</a:t>
            </a:r>
            <a:endParaRPr lang="en-US" dirty="0"/>
          </a:p>
        </p:txBody>
      </p:sp>
      <p:sp>
        <p:nvSpPr>
          <p:cNvPr id="3" name="Content Placeholder 2"/>
          <p:cNvSpPr>
            <a:spLocks noGrp="1"/>
          </p:cNvSpPr>
          <p:nvPr>
            <p:ph idx="1"/>
          </p:nvPr>
        </p:nvSpPr>
        <p:spPr>
          <a:xfrm>
            <a:off x="514350" y="457200"/>
            <a:ext cx="5829300" cy="40005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Text Placeholder 3"/>
          <p:cNvSpPr>
            <a:spLocks noGrp="1"/>
          </p:cNvSpPr>
          <p:nvPr>
            <p:ph type="body" sz="half" idx="2"/>
          </p:nvPr>
        </p:nvSpPr>
        <p:spPr>
          <a:xfrm>
            <a:off x="6972300" y="1714500"/>
            <a:ext cx="1823085" cy="2628900"/>
          </a:xfrm>
        </p:spPr>
        <p:txBody>
          <a:bodyPr>
            <a:normAutofit/>
          </a:bodyPr>
          <a:lstStyle>
            <a:lvl1pPr marL="0" indent="0">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8" name="Date Placeholder 7"/>
          <p:cNvSpPr>
            <a:spLocks noGrp="1"/>
          </p:cNvSpPr>
          <p:nvPr>
            <p:ph type="dt" sz="half" idx="10"/>
          </p:nvPr>
        </p:nvSpPr>
        <p:spPr/>
        <p:txBody>
          <a:bodyPr/>
          <a:lstStyle/>
          <a:p>
            <a:fld id="{D0DF5E60-9974-AC48-9591-99C2BB44B7CF}" type="datetimeFigureOut">
              <a:rPr lang="en-US" smtClean="0"/>
              <a:pPr/>
              <a:t>8/8/2021</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7795258" y="4667252"/>
            <a:ext cx="1097280" cy="205740"/>
          </a:xfrm>
        </p:spPr>
        <p:txBody>
          <a:bodyPr/>
          <a:lstStyle>
            <a:lvl1pPr>
              <a:defRPr>
                <a:solidFill>
                  <a:srgbClr val="FFFFFF"/>
                </a:solidFill>
              </a:defRPr>
            </a:lvl1pPr>
          </a:lstStyle>
          <a:p>
            <a:pPr marL="0" lvl="0" indent="0" algn="r" rtl="0">
              <a:spcBef>
                <a:spcPts val="0"/>
              </a:spcBef>
              <a:spcAft>
                <a:spcPts val="0"/>
              </a:spcAft>
              <a:buNone/>
            </a:pPr>
            <a:fld id="{00000000-1234-1234-1234-123412341234}" type="slidenum">
              <a:rPr lang="en" smtClean="0"/>
              <a:t>‹#›</a:t>
            </a:fld>
            <a:endParaRPr lang="en"/>
          </a:p>
        </p:txBody>
      </p:sp>
      <p:sp>
        <p:nvSpPr>
          <p:cNvPr id="12" name="Rectangle 11"/>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50060356"/>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Gambar dengan Keterangan">
    <p:spTree>
      <p:nvGrpSpPr>
        <p:cNvPr id="1" name=""/>
        <p:cNvGrpSpPr/>
        <p:nvPr/>
      </p:nvGrpSpPr>
      <p:grpSpPr>
        <a:xfrm>
          <a:off x="0" y="0"/>
          <a:ext cx="0" cy="0"/>
          <a:chOff x="0" y="0"/>
          <a:chExt cx="0" cy="0"/>
        </a:xfrm>
      </p:grpSpPr>
      <p:sp>
        <p:nvSpPr>
          <p:cNvPr id="14" name="Rectangle 13"/>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2628"/>
            <a:ext cx="1824228" cy="1234440"/>
          </a:xfrm>
        </p:spPr>
        <p:txBody>
          <a:bodyPr anchor="b">
            <a:noAutofit/>
          </a:bodyPr>
          <a:lstStyle>
            <a:lvl1pPr algn="l">
              <a:defRPr sz="2100" b="0">
                <a:solidFill>
                  <a:srgbClr val="FFFFFF"/>
                </a:solidFill>
                <a:latin typeface="+mj-lt"/>
              </a:defRPr>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171449" y="178308"/>
            <a:ext cx="6398514" cy="4786884"/>
          </a:xfrm>
          <a:solidFill>
            <a:schemeClr val="accent1">
              <a:lumMod val="60000"/>
              <a:lumOff val="40000"/>
            </a:schemeClr>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d-ID"/>
              <a:t>Klik ikon untuk menambahkan gambar</a:t>
            </a:r>
            <a:endParaRPr lang="en-US" dirty="0"/>
          </a:p>
        </p:txBody>
      </p:sp>
      <p:sp>
        <p:nvSpPr>
          <p:cNvPr id="4" name="Text Placeholder 3"/>
          <p:cNvSpPr>
            <a:spLocks noGrp="1"/>
          </p:cNvSpPr>
          <p:nvPr>
            <p:ph type="body" sz="half" idx="2"/>
          </p:nvPr>
        </p:nvSpPr>
        <p:spPr>
          <a:xfrm>
            <a:off x="6972300" y="1714500"/>
            <a:ext cx="1824228" cy="2626614"/>
          </a:xfrm>
        </p:spPr>
        <p:txBody>
          <a:bodyPr>
            <a:normAutofit/>
          </a:bodyPr>
          <a:lstStyle>
            <a:lvl1pPr marL="0" indent="0" algn="l">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09B482E8-6E0E-1B4F-B1FD-C69DB9E858D9}" type="datetimeFigureOut">
              <a:rPr lang="en-US" smtClean="0"/>
              <a:pPr/>
              <a:t>8/8/2021</a:t>
            </a:fld>
            <a:endParaRPr lang="en-US" dirty="0"/>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4670298"/>
            <a:ext cx="1097280" cy="205740"/>
          </a:xfrm>
        </p:spPr>
        <p:txBody>
          <a:bodyPr/>
          <a:lstStyle>
            <a:lvl1pPr>
              <a:defRPr>
                <a:solidFill>
                  <a:srgbClr val="FFFFFF"/>
                </a:solidFill>
              </a:defRPr>
            </a:lvl1pPr>
          </a:lstStyle>
          <a:p>
            <a:pPr marL="0" lvl="0" indent="0" algn="r" rtl="0">
              <a:spcBef>
                <a:spcPts val="0"/>
              </a:spcBef>
              <a:spcAft>
                <a:spcPts val="0"/>
              </a:spcAft>
              <a:buNone/>
            </a:pPr>
            <a:fld id="{00000000-1234-1234-1234-123412341234}" type="slidenum">
              <a:rPr lang="en" smtClean="0"/>
              <a:t>‹#›</a:t>
            </a:fld>
            <a:endParaRPr lang="en"/>
          </a:p>
        </p:txBody>
      </p:sp>
      <p:sp>
        <p:nvSpPr>
          <p:cNvPr id="10" name="Rectangle 9"/>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41648723"/>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Vertical Text Placeholder 2"/>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41440097"/>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571500"/>
            <a:ext cx="1771650" cy="3943350"/>
          </a:xfrm>
        </p:spPr>
        <p:txBody>
          <a:bodyPr vert="eaVert"/>
          <a:lstStyle/>
          <a:p>
            <a:r>
              <a:rPr lang="id-ID"/>
              <a:t>Klik untuk mengedit gaya judul Master</a:t>
            </a:r>
            <a:endParaRPr lang="en-US" dirty="0"/>
          </a:p>
        </p:txBody>
      </p:sp>
      <p:sp>
        <p:nvSpPr>
          <p:cNvPr id="3" name="Vertical Text Placeholder 2"/>
          <p:cNvSpPr>
            <a:spLocks noGrp="1"/>
          </p:cNvSpPr>
          <p:nvPr>
            <p:ph type="body" orient="vert" idx="1"/>
          </p:nvPr>
        </p:nvSpPr>
        <p:spPr>
          <a:xfrm>
            <a:off x="628650" y="571500"/>
            <a:ext cx="6057900" cy="3943350"/>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3245080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82138"/>
            <a:ext cx="6726063" cy="206957"/>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3182884"/>
            <a:ext cx="2307831" cy="207705"/>
          </a:xfrm>
          <a:prstGeom prst="rect">
            <a:avLst/>
          </a:prstGeom>
        </p:spPr>
      </p:pic>
      <p:sp>
        <p:nvSpPr>
          <p:cNvPr id="9" name="Rectangle 8"/>
          <p:cNvSpPr/>
          <p:nvPr/>
        </p:nvSpPr>
        <p:spPr>
          <a:xfrm>
            <a:off x="0" y="1942559"/>
            <a:ext cx="6726064" cy="12452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1942559"/>
            <a:ext cx="2307832" cy="12452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1" y="2050282"/>
            <a:ext cx="6108101" cy="1029803"/>
          </a:xfrm>
        </p:spPr>
        <p:txBody>
          <a:bodyPr anchor="b">
            <a:noAutofit/>
          </a:bodyPr>
          <a:lstStyle>
            <a:lvl1pPr algn="r">
              <a:defRPr sz="4050"/>
            </a:lvl1pPr>
          </a:lstStyle>
          <a:p>
            <a:r>
              <a:rPr lang="id-ID"/>
              <a:t>Klik untuk mengedit gaya judul Master</a:t>
            </a:r>
            <a:endParaRPr lang="en-US" dirty="0"/>
          </a:p>
        </p:txBody>
      </p:sp>
      <p:sp>
        <p:nvSpPr>
          <p:cNvPr id="3" name="Subtitle 2"/>
          <p:cNvSpPr>
            <a:spLocks noGrp="1"/>
          </p:cNvSpPr>
          <p:nvPr>
            <p:ph type="subTitle" idx="1"/>
          </p:nvPr>
        </p:nvSpPr>
        <p:spPr>
          <a:xfrm>
            <a:off x="510241" y="3295530"/>
            <a:ext cx="6108101" cy="838265"/>
          </a:xfrm>
        </p:spPr>
        <p:txBody>
          <a:bodyPr>
            <a:normAutofit/>
          </a:bodyPr>
          <a:lstStyle>
            <a:lvl1pPr marL="0" indent="0" algn="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d-ID"/>
              <a:t>Klik untuk mengedit gaya subjudul Master</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941510" y="2062753"/>
            <a:ext cx="878916" cy="1017332"/>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35226683"/>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7" name="Rectangle 16"/>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57597331"/>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065180"/>
            <a:ext cx="7828359" cy="240873"/>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68" y="3065926"/>
            <a:ext cx="1202248" cy="108203"/>
          </a:xfrm>
          <a:prstGeom prst="rect">
            <a:avLst/>
          </a:prstGeom>
        </p:spPr>
      </p:pic>
      <p:sp>
        <p:nvSpPr>
          <p:cNvPr id="9" name="Rectangle 8"/>
          <p:cNvSpPr/>
          <p:nvPr/>
        </p:nvSpPr>
        <p:spPr>
          <a:xfrm>
            <a:off x="-2" y="20447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69" y="20447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2152421"/>
            <a:ext cx="7210395" cy="818091"/>
          </a:xfrm>
        </p:spPr>
        <p:txBody>
          <a:bodyPr anchor="ctr">
            <a:normAutofit/>
          </a:bodyPr>
          <a:lstStyle>
            <a:lvl1pPr algn="r">
              <a:defRPr sz="2700"/>
            </a:lvl1pPr>
          </a:lstStyle>
          <a:p>
            <a:r>
              <a:rPr lang="id-ID"/>
              <a:t>Klik untuk mengedit gaya judul Master</a:t>
            </a:r>
            <a:endParaRPr lang="en-US" dirty="0"/>
          </a:p>
        </p:txBody>
      </p:sp>
      <p:sp>
        <p:nvSpPr>
          <p:cNvPr id="3" name="Text Placeholder 2"/>
          <p:cNvSpPr>
            <a:spLocks noGrp="1"/>
          </p:cNvSpPr>
          <p:nvPr>
            <p:ph type="body" idx="1"/>
          </p:nvPr>
        </p:nvSpPr>
        <p:spPr>
          <a:xfrm>
            <a:off x="510242" y="3174129"/>
            <a:ext cx="7210395" cy="1278013"/>
          </a:xfrm>
        </p:spPr>
        <p:txBody>
          <a:bodyPr>
            <a:normAutofit/>
          </a:bodyPr>
          <a:lstStyle>
            <a:lvl1pPr marL="0" indent="0" algn="r">
              <a:buNone/>
              <a:defRPr sz="15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d-ID"/>
              <a:t>Klik untuk edit gaya teks Master</a:t>
            </a:r>
          </a:p>
        </p:txBody>
      </p:sp>
      <p:sp>
        <p:nvSpPr>
          <p:cNvPr id="4" name="Date Placeholder 3"/>
          <p:cNvSpPr>
            <a:spLocks noGrp="1"/>
          </p:cNvSpPr>
          <p:nvPr>
            <p:ph type="dt" sz="half" idx="10"/>
          </p:nvPr>
        </p:nvSpPr>
        <p:spPr/>
        <p:txBody>
          <a:bodyPr/>
          <a:lstStyle/>
          <a:p>
            <a:fld id="{9334D819-9F07-4261-B09B-9E467E5D9002}" type="datetimeFigureOut">
              <a:rPr lang="en-US" smtClean="0"/>
              <a:pPr/>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047092" y="2152422"/>
            <a:ext cx="865613" cy="818092"/>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54327564"/>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0" name="Rectangle 9"/>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sz="half" idx="1"/>
          </p:nvPr>
        </p:nvSpPr>
        <p:spPr>
          <a:xfrm>
            <a:off x="510240" y="1752655"/>
            <a:ext cx="3523769" cy="2699487"/>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Content Placeholder 3"/>
          <p:cNvSpPr>
            <a:spLocks noGrp="1"/>
          </p:cNvSpPr>
          <p:nvPr>
            <p:ph sz="half" idx="2"/>
          </p:nvPr>
        </p:nvSpPr>
        <p:spPr>
          <a:xfrm>
            <a:off x="4195592" y="1752655"/>
            <a:ext cx="3525044" cy="2699487"/>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58560678"/>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2" name="Rectangle 11"/>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0" y="564922"/>
            <a:ext cx="7210397" cy="810703"/>
          </a:xfrm>
        </p:spPr>
        <p:txBody>
          <a:bodyPr/>
          <a:lstStyle/>
          <a:p>
            <a:r>
              <a:rPr lang="id-ID"/>
              <a:t>Klik untuk mengedit gaya judul Master</a:t>
            </a:r>
            <a:endParaRPr lang="en-US" dirty="0"/>
          </a:p>
        </p:txBody>
      </p:sp>
      <p:sp>
        <p:nvSpPr>
          <p:cNvPr id="3" name="Text Placeholder 2"/>
          <p:cNvSpPr>
            <a:spLocks noGrp="1"/>
          </p:cNvSpPr>
          <p:nvPr>
            <p:ph type="body" idx="1"/>
          </p:nvPr>
        </p:nvSpPr>
        <p:spPr>
          <a:xfrm>
            <a:off x="679763" y="1752655"/>
            <a:ext cx="3354245" cy="51985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4" name="Content Placeholder 3"/>
          <p:cNvSpPr>
            <a:spLocks noGrp="1"/>
          </p:cNvSpPr>
          <p:nvPr>
            <p:ph sz="half" idx="2"/>
          </p:nvPr>
        </p:nvSpPr>
        <p:spPr>
          <a:xfrm>
            <a:off x="510242" y="2272507"/>
            <a:ext cx="3523766" cy="2179634"/>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Text Placeholder 4"/>
          <p:cNvSpPr>
            <a:spLocks noGrp="1"/>
          </p:cNvSpPr>
          <p:nvPr>
            <p:ph type="body" sz="quarter" idx="3"/>
          </p:nvPr>
        </p:nvSpPr>
        <p:spPr>
          <a:xfrm>
            <a:off x="4365116" y="1752655"/>
            <a:ext cx="3355521" cy="51905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6" name="Content Placeholder 5"/>
          <p:cNvSpPr>
            <a:spLocks noGrp="1"/>
          </p:cNvSpPr>
          <p:nvPr>
            <p:ph sz="quarter" idx="4"/>
          </p:nvPr>
        </p:nvSpPr>
        <p:spPr>
          <a:xfrm>
            <a:off x="4195593" y="2272507"/>
            <a:ext cx="3525044" cy="2179634"/>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8/8/2021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95305334"/>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8" name="Rectangle 7"/>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d-ID"/>
              <a:t>Klik untuk mengedit gaya judul Master</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8/8/2021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06027030"/>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6" name="Rectangle 5"/>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334D819-9F07-4261-B09B-9E467E5D9002}" type="datetimeFigureOut">
              <a:rPr lang="en-US" smtClean="0"/>
              <a:t>8/8/2021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84187637"/>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0" name="Rectangle 9"/>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564920"/>
            <a:ext cx="7210394" cy="810705"/>
          </a:xfrm>
        </p:spPr>
        <p:txBody>
          <a:bodyPr anchor="ctr">
            <a:normAutofit/>
          </a:bodyPr>
          <a:lstStyle>
            <a:lvl1pPr>
              <a:defRPr sz="2700"/>
            </a:lvl1pPr>
          </a:lstStyle>
          <a:p>
            <a:r>
              <a:rPr lang="id-ID"/>
              <a:t>Klik untuk mengedit gaya judul Master</a:t>
            </a:r>
            <a:endParaRPr lang="en-US" dirty="0"/>
          </a:p>
        </p:txBody>
      </p:sp>
      <p:sp>
        <p:nvSpPr>
          <p:cNvPr id="3" name="Content Placeholder 2"/>
          <p:cNvSpPr>
            <a:spLocks noGrp="1"/>
          </p:cNvSpPr>
          <p:nvPr>
            <p:ph idx="1"/>
          </p:nvPr>
        </p:nvSpPr>
        <p:spPr>
          <a:xfrm>
            <a:off x="3514385" y="1752655"/>
            <a:ext cx="4206252" cy="2699485"/>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Text Placeholder 3"/>
          <p:cNvSpPr>
            <a:spLocks noGrp="1"/>
          </p:cNvSpPr>
          <p:nvPr>
            <p:ph type="body" sz="half" idx="2"/>
          </p:nvPr>
        </p:nvSpPr>
        <p:spPr>
          <a:xfrm>
            <a:off x="510241" y="1752654"/>
            <a:ext cx="2842559" cy="2699488"/>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C35BB1C6-BF8F-4481-8AB2-603A1C8A906A}"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35049741"/>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0" name="Rectangle 9"/>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3" y="564921"/>
            <a:ext cx="7210393" cy="810704"/>
          </a:xfrm>
        </p:spPr>
        <p:txBody>
          <a:bodyPr anchor="ctr">
            <a:normAutofit/>
          </a:bodyPr>
          <a:lstStyle>
            <a:lvl1pPr>
              <a:defRPr sz="270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3651250" y="1752656"/>
            <a:ext cx="4069387" cy="2699484"/>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d-ID"/>
              <a:t>Klik ikon untuk menambahkan gambar</a:t>
            </a:r>
            <a:endParaRPr lang="en-US" dirty="0"/>
          </a:p>
        </p:txBody>
      </p:sp>
      <p:sp>
        <p:nvSpPr>
          <p:cNvPr id="4" name="Text Placeholder 3"/>
          <p:cNvSpPr>
            <a:spLocks noGrp="1"/>
          </p:cNvSpPr>
          <p:nvPr>
            <p:ph type="body" sz="half" idx="2"/>
          </p:nvPr>
        </p:nvSpPr>
        <p:spPr>
          <a:xfrm>
            <a:off x="510242" y="1752655"/>
            <a:ext cx="2907192" cy="269948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9334D819-9F07-4261-B09B-9E467E5D9002}"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71841185"/>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Gambar Panorama dengan Keteranga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446471"/>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0" name="Rectangle 9"/>
          <p:cNvSpPr/>
          <p:nvPr/>
        </p:nvSpPr>
        <p:spPr>
          <a:xfrm>
            <a:off x="0"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3533713"/>
            <a:ext cx="7210394" cy="339788"/>
          </a:xfrm>
        </p:spPr>
        <p:txBody>
          <a:bodyPr anchor="b">
            <a:normAutofit/>
          </a:bodyPr>
          <a:lstStyle>
            <a:lvl1pPr>
              <a:defRPr sz="180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510242" y="457198"/>
            <a:ext cx="7210394" cy="2692181"/>
          </a:xfrm>
          <a:noFill/>
          <a:ln>
            <a:noFill/>
          </a:ln>
          <a:effectLst>
            <a:outerShdw blurRad="76200" dist="63500" dir="5040000" algn="tl" rotWithShape="0">
              <a:srgbClr val="000000">
                <a:alpha val="41000"/>
              </a:srgbClr>
            </a:outerShdw>
          </a:effectLst>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d-ID"/>
              <a:t>Klik ikon untuk menambahkan gambar</a:t>
            </a:r>
            <a:endParaRPr lang="en-US" dirty="0"/>
          </a:p>
        </p:txBody>
      </p:sp>
      <p:sp>
        <p:nvSpPr>
          <p:cNvPr id="4" name="Text Placeholder 3"/>
          <p:cNvSpPr>
            <a:spLocks noGrp="1"/>
          </p:cNvSpPr>
          <p:nvPr>
            <p:ph type="body" sz="half" idx="2"/>
          </p:nvPr>
        </p:nvSpPr>
        <p:spPr>
          <a:xfrm>
            <a:off x="510239" y="3877188"/>
            <a:ext cx="7210397" cy="46722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98624D31-43A5-475A-80CF-332C9F6DCF35}"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3533482"/>
            <a:ext cx="865613" cy="818092"/>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57662518"/>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Judul dan Keteranga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446471"/>
            <a:ext cx="7828359" cy="240873"/>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0" name="Rectangle 9"/>
          <p:cNvSpPr/>
          <p:nvPr/>
        </p:nvSpPr>
        <p:spPr>
          <a:xfrm>
            <a:off x="0"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457198"/>
            <a:ext cx="7210394" cy="2694563"/>
          </a:xfrm>
        </p:spPr>
        <p:txBody>
          <a:bodyPr anchor="ctr"/>
          <a:lstStyle>
            <a:lvl1pPr>
              <a:defRPr sz="2400"/>
            </a:lvl1pPr>
          </a:lstStyle>
          <a:p>
            <a:r>
              <a:rPr lang="id-ID"/>
              <a:t>Klik untuk mengedit gaya judul Master</a:t>
            </a:r>
            <a:endParaRPr lang="en-US" dirty="0"/>
          </a:p>
        </p:txBody>
      </p:sp>
      <p:sp>
        <p:nvSpPr>
          <p:cNvPr id="4" name="Text Placeholder 3"/>
          <p:cNvSpPr>
            <a:spLocks noGrp="1"/>
          </p:cNvSpPr>
          <p:nvPr>
            <p:ph type="body" sz="half" idx="2"/>
          </p:nvPr>
        </p:nvSpPr>
        <p:spPr>
          <a:xfrm>
            <a:off x="510242" y="3533712"/>
            <a:ext cx="7210394" cy="818092"/>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98624D31-43A5-475A-80CF-332C9F6DCF35}"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3533712"/>
            <a:ext cx="865613" cy="818092"/>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5152810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Kutipan dengan Keteranga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446471"/>
            <a:ext cx="7828359" cy="240873"/>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4" name="Rectangle 13"/>
          <p:cNvSpPr/>
          <p:nvPr/>
        </p:nvSpPr>
        <p:spPr>
          <a:xfrm>
            <a:off x="0"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92" y="457199"/>
            <a:ext cx="6539158" cy="2277046"/>
          </a:xfrm>
        </p:spPr>
        <p:txBody>
          <a:bodyPr anchor="ctr"/>
          <a:lstStyle>
            <a:lvl1pPr>
              <a:defRPr sz="2400"/>
            </a:lvl1pPr>
          </a:lstStyle>
          <a:p>
            <a:r>
              <a:rPr lang="id-ID"/>
              <a:t>Klik untuk mengedit gaya judul Master</a:t>
            </a:r>
            <a:endParaRPr lang="en-US" dirty="0"/>
          </a:p>
        </p:txBody>
      </p:sp>
      <p:sp>
        <p:nvSpPr>
          <p:cNvPr id="12" name="Text Placeholder 3"/>
          <p:cNvSpPr>
            <a:spLocks noGrp="1"/>
          </p:cNvSpPr>
          <p:nvPr>
            <p:ph type="body" sz="half" idx="13"/>
          </p:nvPr>
        </p:nvSpPr>
        <p:spPr>
          <a:xfrm>
            <a:off x="1051717" y="2740034"/>
            <a:ext cx="611743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4" name="Text Placeholder 3"/>
          <p:cNvSpPr>
            <a:spLocks noGrp="1"/>
          </p:cNvSpPr>
          <p:nvPr>
            <p:ph type="body" sz="half" idx="2"/>
          </p:nvPr>
        </p:nvSpPr>
        <p:spPr>
          <a:xfrm>
            <a:off x="510242" y="3533712"/>
            <a:ext cx="7210394" cy="81809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98624D31-43A5-475A-80CF-332C9F6DCF35}"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3532444"/>
            <a:ext cx="865613" cy="818092"/>
          </a:xfr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6" name="TextBox 15"/>
          <p:cNvSpPr txBox="1"/>
          <p:nvPr/>
        </p:nvSpPr>
        <p:spPr>
          <a:xfrm>
            <a:off x="437679" y="561087"/>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5400" dirty="0">
                <a:solidFill>
                  <a:schemeClr val="tx1"/>
                </a:solidFill>
                <a:effectLst/>
              </a:rPr>
              <a:t>“</a:t>
            </a:r>
          </a:p>
        </p:txBody>
      </p:sp>
      <p:sp>
        <p:nvSpPr>
          <p:cNvPr id="17" name="TextBox 16"/>
          <p:cNvSpPr txBox="1"/>
          <p:nvPr/>
        </p:nvSpPr>
        <p:spPr>
          <a:xfrm>
            <a:off x="7247107" y="2275143"/>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5400" dirty="0">
                <a:solidFill>
                  <a:schemeClr val="tx1"/>
                </a:solidFill>
                <a:effectLst/>
              </a:rPr>
              <a:t>”</a:t>
            </a:r>
          </a:p>
        </p:txBody>
      </p:sp>
    </p:spTree>
    <p:extLst>
      <p:ext uri="{BB962C8B-B14F-4D97-AF65-F5344CB8AC3E}">
        <p14:creationId xmlns:p14="http://schemas.microsoft.com/office/powerpoint/2010/main" val="3684812885"/>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Kartu Nama">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446471"/>
            <a:ext cx="7828359" cy="240873"/>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4447216"/>
            <a:ext cx="1202248" cy="108203"/>
          </a:xfrm>
          <a:prstGeom prst="rect">
            <a:avLst/>
          </a:prstGeom>
        </p:spPr>
      </p:pic>
      <p:sp>
        <p:nvSpPr>
          <p:cNvPr id="11" name="Rectangle 10"/>
          <p:cNvSpPr/>
          <p:nvPr/>
        </p:nvSpPr>
        <p:spPr>
          <a:xfrm>
            <a:off x="0" y="3425991"/>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7939371" y="3425991"/>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39" y="3533712"/>
            <a:ext cx="7210397" cy="441401"/>
          </a:xfrm>
        </p:spPr>
        <p:txBody>
          <a:bodyPr anchor="b"/>
          <a:lstStyle>
            <a:lvl1pPr>
              <a:defRPr sz="2400"/>
            </a:lvl1pPr>
          </a:lstStyle>
          <a:p>
            <a:r>
              <a:rPr lang="id-ID"/>
              <a:t>Klik untuk mengedit gaya judul Master</a:t>
            </a:r>
            <a:endParaRPr lang="en-US" dirty="0"/>
          </a:p>
        </p:txBody>
      </p:sp>
      <p:sp>
        <p:nvSpPr>
          <p:cNvPr id="4" name="Text Placeholder 3"/>
          <p:cNvSpPr>
            <a:spLocks noGrp="1"/>
          </p:cNvSpPr>
          <p:nvPr>
            <p:ph type="body" sz="half" idx="2"/>
          </p:nvPr>
        </p:nvSpPr>
        <p:spPr>
          <a:xfrm>
            <a:off x="510240" y="3975112"/>
            <a:ext cx="7210397" cy="376691"/>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Date Placeholder 4"/>
          <p:cNvSpPr>
            <a:spLocks noGrp="1"/>
          </p:cNvSpPr>
          <p:nvPr>
            <p:ph type="dt" sz="half" idx="10"/>
          </p:nvPr>
        </p:nvSpPr>
        <p:spPr/>
        <p:txBody>
          <a:bodyPr/>
          <a:lstStyle/>
          <a:p>
            <a:fld id="{98624D31-43A5-475A-80CF-332C9F6DCF35}" type="datetimeFigureOut">
              <a:rPr lang="en-US" smtClean="0"/>
              <a:t>8/8/2021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2" y="3532444"/>
            <a:ext cx="865613" cy="818092"/>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62738611"/>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Kolom">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6" name="Rectangle 15"/>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501917" y="564921"/>
            <a:ext cx="7218720" cy="810704"/>
          </a:xfrm>
        </p:spPr>
        <p:txBody>
          <a:bodyPr/>
          <a:lstStyle/>
          <a:p>
            <a:r>
              <a:rPr lang="id-ID"/>
              <a:t>Klik untuk mengedit gaya judul Master</a:t>
            </a:r>
            <a:endParaRPr lang="en-US" dirty="0"/>
          </a:p>
        </p:txBody>
      </p:sp>
      <p:sp>
        <p:nvSpPr>
          <p:cNvPr id="7" name="Text Placeholder 2"/>
          <p:cNvSpPr>
            <a:spLocks noGrp="1"/>
          </p:cNvSpPr>
          <p:nvPr>
            <p:ph type="body" idx="1"/>
          </p:nvPr>
        </p:nvSpPr>
        <p:spPr>
          <a:xfrm>
            <a:off x="495709" y="1752655"/>
            <a:ext cx="2302526"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8" name="Text Placeholder 3"/>
          <p:cNvSpPr>
            <a:spLocks noGrp="1"/>
          </p:cNvSpPr>
          <p:nvPr>
            <p:ph type="body" sz="half" idx="15"/>
          </p:nvPr>
        </p:nvSpPr>
        <p:spPr>
          <a:xfrm>
            <a:off x="510241" y="2267005"/>
            <a:ext cx="2287277" cy="2185135"/>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9" name="Text Placeholder 4"/>
          <p:cNvSpPr>
            <a:spLocks noGrp="1"/>
          </p:cNvSpPr>
          <p:nvPr>
            <p:ph type="body" sz="quarter" idx="3"/>
          </p:nvPr>
        </p:nvSpPr>
        <p:spPr>
          <a:xfrm>
            <a:off x="2967019" y="1752655"/>
            <a:ext cx="2297430"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10" name="Text Placeholder 3"/>
          <p:cNvSpPr>
            <a:spLocks noGrp="1"/>
          </p:cNvSpPr>
          <p:nvPr>
            <p:ph type="body" sz="half" idx="16"/>
          </p:nvPr>
        </p:nvSpPr>
        <p:spPr>
          <a:xfrm>
            <a:off x="2959103" y="2267005"/>
            <a:ext cx="2297430" cy="2185135"/>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11" name="Text Placeholder 4"/>
          <p:cNvSpPr>
            <a:spLocks noGrp="1"/>
          </p:cNvSpPr>
          <p:nvPr>
            <p:ph type="body" sz="quarter" idx="13"/>
          </p:nvPr>
        </p:nvSpPr>
        <p:spPr>
          <a:xfrm>
            <a:off x="5418117" y="1752655"/>
            <a:ext cx="2302519"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12" name="Text Placeholder 3"/>
          <p:cNvSpPr>
            <a:spLocks noGrp="1"/>
          </p:cNvSpPr>
          <p:nvPr>
            <p:ph type="body" sz="half" idx="17"/>
          </p:nvPr>
        </p:nvSpPr>
        <p:spPr>
          <a:xfrm>
            <a:off x="5418117" y="2267005"/>
            <a:ext cx="2302519" cy="2185135"/>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3" name="Date Placeholder 2"/>
          <p:cNvSpPr>
            <a:spLocks noGrp="1"/>
          </p:cNvSpPr>
          <p:nvPr>
            <p:ph type="dt" sz="half" idx="10"/>
          </p:nvPr>
        </p:nvSpPr>
        <p:spPr/>
        <p:txBody>
          <a:bodyPr/>
          <a:lstStyle/>
          <a:p>
            <a:fld id="{98624D31-43A5-475A-80CF-332C9F6DCF35}" type="datetimeFigureOut">
              <a:rPr lang="en-US" smtClean="0"/>
              <a:t>8/8/2021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18965136"/>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Kolom Gambar">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17" name="Rectangle 16"/>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510242" y="564921"/>
            <a:ext cx="7210395" cy="810704"/>
          </a:xfrm>
        </p:spPr>
        <p:txBody>
          <a:bodyPr/>
          <a:lstStyle/>
          <a:p>
            <a:r>
              <a:rPr lang="id-ID"/>
              <a:t>Klik untuk mengedit gaya judul Master</a:t>
            </a:r>
            <a:endParaRPr lang="en-US" dirty="0"/>
          </a:p>
        </p:txBody>
      </p:sp>
      <p:sp>
        <p:nvSpPr>
          <p:cNvPr id="19" name="Text Placeholder 2"/>
          <p:cNvSpPr>
            <a:spLocks noGrp="1"/>
          </p:cNvSpPr>
          <p:nvPr>
            <p:ph type="body" idx="1"/>
          </p:nvPr>
        </p:nvSpPr>
        <p:spPr>
          <a:xfrm>
            <a:off x="510239" y="3223127"/>
            <a:ext cx="2287279"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20" name="Picture Placeholder 2"/>
          <p:cNvSpPr>
            <a:spLocks noGrp="1" noChangeAspect="1"/>
          </p:cNvSpPr>
          <p:nvPr>
            <p:ph type="pic" idx="15"/>
          </p:nvPr>
        </p:nvSpPr>
        <p:spPr>
          <a:xfrm>
            <a:off x="510239" y="1752655"/>
            <a:ext cx="2287279" cy="1143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d-ID"/>
              <a:t>Klik ikon untuk menambahkan gambar</a:t>
            </a:r>
            <a:endParaRPr lang="en-US" dirty="0"/>
          </a:p>
        </p:txBody>
      </p:sp>
      <p:sp>
        <p:nvSpPr>
          <p:cNvPr id="21" name="Text Placeholder 3"/>
          <p:cNvSpPr>
            <a:spLocks noGrp="1"/>
          </p:cNvSpPr>
          <p:nvPr>
            <p:ph type="body" sz="half" idx="18"/>
          </p:nvPr>
        </p:nvSpPr>
        <p:spPr>
          <a:xfrm>
            <a:off x="510239" y="3655324"/>
            <a:ext cx="2287279" cy="796817"/>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22" name="Text Placeholder 4"/>
          <p:cNvSpPr>
            <a:spLocks noGrp="1"/>
          </p:cNvSpPr>
          <p:nvPr>
            <p:ph type="body" sz="quarter" idx="3"/>
          </p:nvPr>
        </p:nvSpPr>
        <p:spPr>
          <a:xfrm>
            <a:off x="2959103" y="3223127"/>
            <a:ext cx="2297430"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23" name="Picture Placeholder 2"/>
          <p:cNvSpPr>
            <a:spLocks noGrp="1" noChangeAspect="1"/>
          </p:cNvSpPr>
          <p:nvPr>
            <p:ph type="pic" idx="21"/>
          </p:nvPr>
        </p:nvSpPr>
        <p:spPr>
          <a:xfrm>
            <a:off x="2959103" y="1752655"/>
            <a:ext cx="2297430" cy="1143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d-ID"/>
              <a:t>Klik ikon untuk menambahkan gambar</a:t>
            </a:r>
            <a:endParaRPr lang="en-US" dirty="0"/>
          </a:p>
        </p:txBody>
      </p:sp>
      <p:sp>
        <p:nvSpPr>
          <p:cNvPr id="24" name="Text Placeholder 3"/>
          <p:cNvSpPr>
            <a:spLocks noGrp="1"/>
          </p:cNvSpPr>
          <p:nvPr>
            <p:ph type="body" sz="half" idx="19"/>
          </p:nvPr>
        </p:nvSpPr>
        <p:spPr>
          <a:xfrm>
            <a:off x="2958088" y="3655323"/>
            <a:ext cx="2300473" cy="796817"/>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25" name="Text Placeholder 4"/>
          <p:cNvSpPr>
            <a:spLocks noGrp="1"/>
          </p:cNvSpPr>
          <p:nvPr>
            <p:ph type="body" sz="quarter" idx="13"/>
          </p:nvPr>
        </p:nvSpPr>
        <p:spPr>
          <a:xfrm>
            <a:off x="5423009" y="3223127"/>
            <a:ext cx="2297629"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26" name="Picture Placeholder 2"/>
          <p:cNvSpPr>
            <a:spLocks noGrp="1" noChangeAspect="1"/>
          </p:cNvSpPr>
          <p:nvPr>
            <p:ph type="pic" idx="22"/>
          </p:nvPr>
        </p:nvSpPr>
        <p:spPr>
          <a:xfrm>
            <a:off x="5423008" y="1752655"/>
            <a:ext cx="2297629" cy="1143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d-ID"/>
              <a:t>Klik ikon untuk menambahkan gambar</a:t>
            </a:r>
            <a:endParaRPr lang="en-US" dirty="0"/>
          </a:p>
        </p:txBody>
      </p:sp>
      <p:sp>
        <p:nvSpPr>
          <p:cNvPr id="27" name="Text Placeholder 3"/>
          <p:cNvSpPr>
            <a:spLocks noGrp="1"/>
          </p:cNvSpPr>
          <p:nvPr>
            <p:ph type="body" sz="half" idx="20"/>
          </p:nvPr>
        </p:nvSpPr>
        <p:spPr>
          <a:xfrm>
            <a:off x="5422915" y="3655321"/>
            <a:ext cx="2300672" cy="796817"/>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d-ID"/>
              <a:t>Klik untuk edit gaya teks Master</a:t>
            </a:r>
          </a:p>
        </p:txBody>
      </p:sp>
      <p:sp>
        <p:nvSpPr>
          <p:cNvPr id="3" name="Date Placeholder 2"/>
          <p:cNvSpPr>
            <a:spLocks noGrp="1"/>
          </p:cNvSpPr>
          <p:nvPr>
            <p:ph type="dt" sz="half" idx="10"/>
          </p:nvPr>
        </p:nvSpPr>
        <p:spPr/>
        <p:txBody>
          <a:bodyPr/>
          <a:lstStyle/>
          <a:p>
            <a:fld id="{98624D31-43A5-475A-80CF-332C9F6DCF35}" type="datetimeFigureOut">
              <a:rPr lang="en-US" smtClean="0"/>
              <a:t>8/8/2021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87579713"/>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77680"/>
            <a:ext cx="7828359" cy="240873"/>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0" y="1478425"/>
            <a:ext cx="1202248" cy="108203"/>
          </a:xfrm>
          <a:prstGeom prst="rect">
            <a:avLst/>
          </a:prstGeom>
        </p:spPr>
      </p:pic>
      <p:sp>
        <p:nvSpPr>
          <p:cNvPr id="9" name="Rectangle 8"/>
          <p:cNvSpPr/>
          <p:nvPr/>
        </p:nvSpPr>
        <p:spPr>
          <a:xfrm>
            <a:off x="0" y="457200"/>
            <a:ext cx="7828359"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71" y="457200"/>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id-ID"/>
              <a:t>Klik untuk mengedit gaya judul Master</a:t>
            </a:r>
            <a:endParaRPr lang="en-US" dirty="0"/>
          </a:p>
        </p:txBody>
      </p:sp>
      <p:sp>
        <p:nvSpPr>
          <p:cNvPr id="3" name="Vertical Text Placeholder 2"/>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8/8/2021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65086188"/>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7" name="Rectangle 6"/>
          <p:cNvSpPr/>
          <p:nvPr/>
        </p:nvSpPr>
        <p:spPr>
          <a:xfrm rot="5400000">
            <a:off x="6087155" y="1402046"/>
            <a:ext cx="3830241"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7401152" y="4029302"/>
            <a:ext cx="1202248"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596923" y="457198"/>
            <a:ext cx="805352" cy="3265320"/>
          </a:xfrm>
        </p:spPr>
        <p:txBody>
          <a:bodyPr vert="eaVert"/>
          <a:lstStyle/>
          <a:p>
            <a:r>
              <a:rPr lang="id-ID"/>
              <a:t>Klik untuk mengedit gaya judul Master</a:t>
            </a:r>
            <a:endParaRPr lang="en-US" dirty="0"/>
          </a:p>
        </p:txBody>
      </p:sp>
      <p:sp>
        <p:nvSpPr>
          <p:cNvPr id="3" name="Vertical Text Placeholder 2"/>
          <p:cNvSpPr>
            <a:spLocks noGrp="1"/>
          </p:cNvSpPr>
          <p:nvPr>
            <p:ph type="body" orient="vert" idx="1"/>
          </p:nvPr>
        </p:nvSpPr>
        <p:spPr>
          <a:xfrm>
            <a:off x="510241" y="457198"/>
            <a:ext cx="6652503" cy="3994942"/>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a:xfrm>
            <a:off x="5105344" y="4452141"/>
            <a:ext cx="2057400" cy="273844"/>
          </a:xfrm>
        </p:spPr>
        <p:txBody>
          <a:bodyPr/>
          <a:lstStyle/>
          <a:p>
            <a:fld id="{C35BB1C6-BF8F-4481-8AB2-603A1C8A906A}" type="datetimeFigureOut">
              <a:rPr lang="en-US" smtClean="0"/>
              <a:t>8/8/2021</a:t>
            </a:fld>
            <a:endParaRPr lang="en-US" dirty="0"/>
          </a:p>
        </p:txBody>
      </p:sp>
      <p:sp>
        <p:nvSpPr>
          <p:cNvPr id="5" name="Footer Placeholder 4"/>
          <p:cNvSpPr>
            <a:spLocks noGrp="1"/>
          </p:cNvSpPr>
          <p:nvPr>
            <p:ph type="ftr" sz="quarter" idx="11"/>
          </p:nvPr>
        </p:nvSpPr>
        <p:spPr>
          <a:xfrm>
            <a:off x="510241" y="4452141"/>
            <a:ext cx="4595104" cy="273844"/>
          </a:xfrm>
        </p:spPr>
        <p:txBody>
          <a:bodyPr/>
          <a:lstStyle/>
          <a:p>
            <a:endParaRPr lang="en-US" dirty="0"/>
          </a:p>
        </p:txBody>
      </p:sp>
      <p:sp>
        <p:nvSpPr>
          <p:cNvPr id="6" name="Slide Number Placeholder 5"/>
          <p:cNvSpPr>
            <a:spLocks noGrp="1"/>
          </p:cNvSpPr>
          <p:nvPr>
            <p:ph type="sldNum" sz="quarter" idx="12"/>
          </p:nvPr>
        </p:nvSpPr>
        <p:spPr>
          <a:xfrm>
            <a:off x="7573163" y="4048975"/>
            <a:ext cx="865613" cy="818092"/>
          </a:xfrm>
        </p:spPr>
        <p:txBody>
          <a:bodyPr anchor="t"/>
          <a:lstStyle>
            <a:lvl1pPr algn="ctr">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77985276"/>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4A246BBA-4320-4F52-85D0-9372C08EEB5F}"/>
              </a:ext>
            </a:extLst>
          </p:cNvPr>
          <p:cNvSpPr>
            <a:spLocks noGrp="1"/>
          </p:cNvSpPr>
          <p:nvPr>
            <p:ph type="ctrTitle"/>
          </p:nvPr>
        </p:nvSpPr>
        <p:spPr>
          <a:xfrm>
            <a:off x="1143000" y="841772"/>
            <a:ext cx="6858000" cy="1790700"/>
          </a:xfrm>
        </p:spPr>
        <p:txBody>
          <a:bodyPr anchor="b"/>
          <a:lstStyle>
            <a:lvl1pPr algn="ctr">
              <a:defRPr sz="4500"/>
            </a:lvl1pPr>
          </a:lstStyle>
          <a:p>
            <a:r>
              <a:rPr lang="id-ID"/>
              <a:t>Klik untuk mengedit gaya judul Master</a:t>
            </a:r>
            <a:endParaRPr lang="en-US"/>
          </a:p>
        </p:txBody>
      </p:sp>
      <p:sp>
        <p:nvSpPr>
          <p:cNvPr id="3" name="Subjudul 2">
            <a:extLst>
              <a:ext uri="{FF2B5EF4-FFF2-40B4-BE49-F238E27FC236}">
                <a16:creationId xmlns:a16="http://schemas.microsoft.com/office/drawing/2014/main" id="{CA89CE3C-0EF2-4DDC-BC5C-E6E36D72A43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d-ID"/>
              <a:t>Klik untuk mengedit gaya subjudul Master</a:t>
            </a:r>
            <a:endParaRPr lang="en-US"/>
          </a:p>
        </p:txBody>
      </p:sp>
      <p:sp>
        <p:nvSpPr>
          <p:cNvPr id="4" name="Tampungan Tanggal 3">
            <a:extLst>
              <a:ext uri="{FF2B5EF4-FFF2-40B4-BE49-F238E27FC236}">
                <a16:creationId xmlns:a16="http://schemas.microsoft.com/office/drawing/2014/main" id="{C967272B-CC51-4275-A88B-818449B43154}"/>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5" name="Tampungan Kaki 4">
            <a:extLst>
              <a:ext uri="{FF2B5EF4-FFF2-40B4-BE49-F238E27FC236}">
                <a16:creationId xmlns:a16="http://schemas.microsoft.com/office/drawing/2014/main" id="{8759CFF0-A7AE-4E46-BBF5-B5507958E994}"/>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A391093D-2F13-4C5F-8969-5C1877FA44A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2957495"/>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39602ECA-5B0B-4A42-B448-468F01042174}"/>
              </a:ext>
            </a:extLst>
          </p:cNvPr>
          <p:cNvSpPr>
            <a:spLocks noGrp="1"/>
          </p:cNvSpPr>
          <p:nvPr>
            <p:ph type="title"/>
          </p:nvPr>
        </p:nvSpPr>
        <p:spPr/>
        <p:txBody>
          <a:bodyPr/>
          <a:lstStyle/>
          <a:p>
            <a:r>
              <a:rPr lang="id-ID"/>
              <a:t>Klik untuk mengedit gaya judul Master</a:t>
            </a:r>
            <a:endParaRPr lang="en-US"/>
          </a:p>
        </p:txBody>
      </p:sp>
      <p:sp>
        <p:nvSpPr>
          <p:cNvPr id="3" name="Tampungan Konten 2">
            <a:extLst>
              <a:ext uri="{FF2B5EF4-FFF2-40B4-BE49-F238E27FC236}">
                <a16:creationId xmlns:a16="http://schemas.microsoft.com/office/drawing/2014/main" id="{77E1C5FB-FE35-430E-943F-73BD72C5D9E0}"/>
              </a:ext>
            </a:extLst>
          </p:cNvPr>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9E0BC5E0-72DA-4ED4-816F-F7E5A8E1FD86}"/>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5" name="Tampungan Kaki 4">
            <a:extLst>
              <a:ext uri="{FF2B5EF4-FFF2-40B4-BE49-F238E27FC236}">
                <a16:creationId xmlns:a16="http://schemas.microsoft.com/office/drawing/2014/main" id="{F70980D2-DE3E-42EA-8220-D852D3B67AD2}"/>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BB488301-FD4B-4435-ADEB-29D3D3740D0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69334067"/>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B6E07059-7059-4DE3-A227-481644A0ADA7}"/>
              </a:ext>
            </a:extLst>
          </p:cNvPr>
          <p:cNvSpPr>
            <a:spLocks noGrp="1"/>
          </p:cNvSpPr>
          <p:nvPr>
            <p:ph type="title"/>
          </p:nvPr>
        </p:nvSpPr>
        <p:spPr>
          <a:xfrm>
            <a:off x="623888" y="1282304"/>
            <a:ext cx="7886700" cy="2139553"/>
          </a:xfrm>
        </p:spPr>
        <p:txBody>
          <a:bodyPr anchor="b"/>
          <a:lstStyle>
            <a:lvl1pPr>
              <a:defRPr sz="4500"/>
            </a:lvl1pPr>
          </a:lstStyle>
          <a:p>
            <a:r>
              <a:rPr lang="id-ID"/>
              <a:t>Klik untuk mengedit gaya judul Master</a:t>
            </a:r>
            <a:endParaRPr lang="en-US"/>
          </a:p>
        </p:txBody>
      </p:sp>
      <p:sp>
        <p:nvSpPr>
          <p:cNvPr id="3" name="Tampungan Teks 2">
            <a:extLst>
              <a:ext uri="{FF2B5EF4-FFF2-40B4-BE49-F238E27FC236}">
                <a16:creationId xmlns:a16="http://schemas.microsoft.com/office/drawing/2014/main" id="{34AF293D-84BB-4BDB-9AB9-8C5DB3A52FF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d-ID"/>
              <a:t>Klik untuk edit gaya teks Master</a:t>
            </a:r>
          </a:p>
        </p:txBody>
      </p:sp>
      <p:sp>
        <p:nvSpPr>
          <p:cNvPr id="4" name="Tampungan Tanggal 3">
            <a:extLst>
              <a:ext uri="{FF2B5EF4-FFF2-40B4-BE49-F238E27FC236}">
                <a16:creationId xmlns:a16="http://schemas.microsoft.com/office/drawing/2014/main" id="{F7F4112A-FAA2-4DC7-9322-AC33187CBCF8}"/>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5" name="Tampungan Kaki 4">
            <a:extLst>
              <a:ext uri="{FF2B5EF4-FFF2-40B4-BE49-F238E27FC236}">
                <a16:creationId xmlns:a16="http://schemas.microsoft.com/office/drawing/2014/main" id="{74E928C9-7DF8-4698-81F4-6959624AB2E2}"/>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71685E53-0203-4BF3-91E5-508366D6C83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69982189"/>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FF2FD163-D33D-4941-8737-5988BA1E69EF}"/>
              </a:ext>
            </a:extLst>
          </p:cNvPr>
          <p:cNvSpPr>
            <a:spLocks noGrp="1"/>
          </p:cNvSpPr>
          <p:nvPr>
            <p:ph type="title"/>
          </p:nvPr>
        </p:nvSpPr>
        <p:spPr/>
        <p:txBody>
          <a:bodyPr/>
          <a:lstStyle/>
          <a:p>
            <a:r>
              <a:rPr lang="id-ID"/>
              <a:t>Klik untuk mengedit gaya judul Master</a:t>
            </a:r>
            <a:endParaRPr lang="en-US"/>
          </a:p>
        </p:txBody>
      </p:sp>
      <p:sp>
        <p:nvSpPr>
          <p:cNvPr id="3" name="Tampungan Konten 2">
            <a:extLst>
              <a:ext uri="{FF2B5EF4-FFF2-40B4-BE49-F238E27FC236}">
                <a16:creationId xmlns:a16="http://schemas.microsoft.com/office/drawing/2014/main" id="{5B41031A-C4EB-4440-BF9E-506E371F9373}"/>
              </a:ext>
            </a:extLst>
          </p:cNvPr>
          <p:cNvSpPr>
            <a:spLocks noGrp="1"/>
          </p:cNvSpPr>
          <p:nvPr>
            <p:ph sz="half" idx="1"/>
          </p:nvPr>
        </p:nvSpPr>
        <p:spPr>
          <a:xfrm>
            <a:off x="628650" y="1369219"/>
            <a:ext cx="3886200" cy="3263504"/>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Konten 3">
            <a:extLst>
              <a:ext uri="{FF2B5EF4-FFF2-40B4-BE49-F238E27FC236}">
                <a16:creationId xmlns:a16="http://schemas.microsoft.com/office/drawing/2014/main" id="{455D2009-1F05-4D0D-8695-67480CD7C4F2}"/>
              </a:ext>
            </a:extLst>
          </p:cNvPr>
          <p:cNvSpPr>
            <a:spLocks noGrp="1"/>
          </p:cNvSpPr>
          <p:nvPr>
            <p:ph sz="half" idx="2"/>
          </p:nvPr>
        </p:nvSpPr>
        <p:spPr>
          <a:xfrm>
            <a:off x="4629150" y="1369219"/>
            <a:ext cx="3886200" cy="3263504"/>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5" name="Tampungan Tanggal 4">
            <a:extLst>
              <a:ext uri="{FF2B5EF4-FFF2-40B4-BE49-F238E27FC236}">
                <a16:creationId xmlns:a16="http://schemas.microsoft.com/office/drawing/2014/main" id="{E80870F4-6DD3-4BC4-AD6D-E3E3B6FD21EC}"/>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6" name="Tampungan Kaki 5">
            <a:extLst>
              <a:ext uri="{FF2B5EF4-FFF2-40B4-BE49-F238E27FC236}">
                <a16:creationId xmlns:a16="http://schemas.microsoft.com/office/drawing/2014/main" id="{68B58AE9-31D2-4060-ABEE-EA9B352161B6}"/>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43F1B3B3-5DAC-482A-8A02-BA2481CC012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59731037"/>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A59D9DF5-CE33-409B-93C0-6917E54FB6DB}"/>
              </a:ext>
            </a:extLst>
          </p:cNvPr>
          <p:cNvSpPr>
            <a:spLocks noGrp="1"/>
          </p:cNvSpPr>
          <p:nvPr>
            <p:ph type="title"/>
          </p:nvPr>
        </p:nvSpPr>
        <p:spPr>
          <a:xfrm>
            <a:off x="629841" y="273844"/>
            <a:ext cx="7886700" cy="994172"/>
          </a:xfrm>
        </p:spPr>
        <p:txBody>
          <a:bodyPr/>
          <a:lstStyle/>
          <a:p>
            <a:r>
              <a:rPr lang="id-ID"/>
              <a:t>Klik untuk mengedit gaya judul Master</a:t>
            </a:r>
            <a:endParaRPr lang="en-US"/>
          </a:p>
        </p:txBody>
      </p:sp>
      <p:sp>
        <p:nvSpPr>
          <p:cNvPr id="3" name="Tampungan Teks 2">
            <a:extLst>
              <a:ext uri="{FF2B5EF4-FFF2-40B4-BE49-F238E27FC236}">
                <a16:creationId xmlns:a16="http://schemas.microsoft.com/office/drawing/2014/main" id="{4FEB8352-2C03-42CE-BE39-CD4E4CDC19F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4" name="Tampungan Konten 3">
            <a:extLst>
              <a:ext uri="{FF2B5EF4-FFF2-40B4-BE49-F238E27FC236}">
                <a16:creationId xmlns:a16="http://schemas.microsoft.com/office/drawing/2014/main" id="{26FD2BDF-CB93-45CB-BF76-7528CBDCA78E}"/>
              </a:ext>
            </a:extLst>
          </p:cNvPr>
          <p:cNvSpPr>
            <a:spLocks noGrp="1"/>
          </p:cNvSpPr>
          <p:nvPr>
            <p:ph sz="half" idx="2"/>
          </p:nvPr>
        </p:nvSpPr>
        <p:spPr>
          <a:xfrm>
            <a:off x="629842" y="1878806"/>
            <a:ext cx="3868340" cy="2763441"/>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5" name="Tampungan Teks 4">
            <a:extLst>
              <a:ext uri="{FF2B5EF4-FFF2-40B4-BE49-F238E27FC236}">
                <a16:creationId xmlns:a16="http://schemas.microsoft.com/office/drawing/2014/main" id="{A75254A8-CB3A-4BD8-B5ED-EABDE722A590}"/>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d-ID"/>
              <a:t>Klik untuk edit gaya teks Master</a:t>
            </a:r>
          </a:p>
        </p:txBody>
      </p:sp>
      <p:sp>
        <p:nvSpPr>
          <p:cNvPr id="6" name="Tampungan Konten 5">
            <a:extLst>
              <a:ext uri="{FF2B5EF4-FFF2-40B4-BE49-F238E27FC236}">
                <a16:creationId xmlns:a16="http://schemas.microsoft.com/office/drawing/2014/main" id="{6489356C-9E0A-411F-984F-8322ADE9A377}"/>
              </a:ext>
            </a:extLst>
          </p:cNvPr>
          <p:cNvSpPr>
            <a:spLocks noGrp="1"/>
          </p:cNvSpPr>
          <p:nvPr>
            <p:ph sz="quarter" idx="4"/>
          </p:nvPr>
        </p:nvSpPr>
        <p:spPr>
          <a:xfrm>
            <a:off x="4629150" y="1878806"/>
            <a:ext cx="3887391" cy="2763441"/>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7" name="Tampungan Tanggal 6">
            <a:extLst>
              <a:ext uri="{FF2B5EF4-FFF2-40B4-BE49-F238E27FC236}">
                <a16:creationId xmlns:a16="http://schemas.microsoft.com/office/drawing/2014/main" id="{9F74EF6E-8154-4AD2-96A6-E544E528EA60}"/>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8" name="Tampungan Kaki 7">
            <a:extLst>
              <a:ext uri="{FF2B5EF4-FFF2-40B4-BE49-F238E27FC236}">
                <a16:creationId xmlns:a16="http://schemas.microsoft.com/office/drawing/2014/main" id="{9148F70E-5FF0-4A18-AE1B-BD941A89F154}"/>
              </a:ext>
            </a:extLst>
          </p:cNvPr>
          <p:cNvSpPr>
            <a:spLocks noGrp="1"/>
          </p:cNvSpPr>
          <p:nvPr>
            <p:ph type="ftr" sz="quarter" idx="11"/>
          </p:nvPr>
        </p:nvSpPr>
        <p:spPr/>
        <p:txBody>
          <a:bodyPr/>
          <a:lstStyle/>
          <a:p>
            <a:endParaRPr lang="en-US"/>
          </a:p>
        </p:txBody>
      </p:sp>
      <p:sp>
        <p:nvSpPr>
          <p:cNvPr id="9" name="Tampungan Nomor Slide 8">
            <a:extLst>
              <a:ext uri="{FF2B5EF4-FFF2-40B4-BE49-F238E27FC236}">
                <a16:creationId xmlns:a16="http://schemas.microsoft.com/office/drawing/2014/main" id="{CD65F61A-723E-4E48-9B32-41FD9CFD3B4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08117880"/>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99CA498-0EC5-4405-B300-CF88D7A4BDF4}"/>
              </a:ext>
            </a:extLst>
          </p:cNvPr>
          <p:cNvSpPr>
            <a:spLocks noGrp="1"/>
          </p:cNvSpPr>
          <p:nvPr>
            <p:ph type="title"/>
          </p:nvPr>
        </p:nvSpPr>
        <p:spPr/>
        <p:txBody>
          <a:bodyPr/>
          <a:lstStyle/>
          <a:p>
            <a:r>
              <a:rPr lang="id-ID"/>
              <a:t>Klik untuk mengedit gaya judul Master</a:t>
            </a:r>
            <a:endParaRPr lang="en-US"/>
          </a:p>
        </p:txBody>
      </p:sp>
      <p:sp>
        <p:nvSpPr>
          <p:cNvPr id="3" name="Tampungan Tanggal 2">
            <a:extLst>
              <a:ext uri="{FF2B5EF4-FFF2-40B4-BE49-F238E27FC236}">
                <a16:creationId xmlns:a16="http://schemas.microsoft.com/office/drawing/2014/main" id="{75C7E2C8-D961-4DEA-94C9-ACB48CC9B3F8}"/>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4" name="Tampungan Kaki 3">
            <a:extLst>
              <a:ext uri="{FF2B5EF4-FFF2-40B4-BE49-F238E27FC236}">
                <a16:creationId xmlns:a16="http://schemas.microsoft.com/office/drawing/2014/main" id="{B31E107F-E55D-466C-B601-F32C621EAD60}"/>
              </a:ext>
            </a:extLst>
          </p:cNvPr>
          <p:cNvSpPr>
            <a:spLocks noGrp="1"/>
          </p:cNvSpPr>
          <p:nvPr>
            <p:ph type="ftr" sz="quarter" idx="11"/>
          </p:nvPr>
        </p:nvSpPr>
        <p:spPr/>
        <p:txBody>
          <a:bodyPr/>
          <a:lstStyle/>
          <a:p>
            <a:endParaRPr lang="en-US"/>
          </a:p>
        </p:txBody>
      </p:sp>
      <p:sp>
        <p:nvSpPr>
          <p:cNvPr id="5" name="Tampungan Nomor Slide 4">
            <a:extLst>
              <a:ext uri="{FF2B5EF4-FFF2-40B4-BE49-F238E27FC236}">
                <a16:creationId xmlns:a16="http://schemas.microsoft.com/office/drawing/2014/main" id="{645924D5-6773-49F0-A86E-138E5E6C20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73418746"/>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Tampungan Tanggal 1">
            <a:extLst>
              <a:ext uri="{FF2B5EF4-FFF2-40B4-BE49-F238E27FC236}">
                <a16:creationId xmlns:a16="http://schemas.microsoft.com/office/drawing/2014/main" id="{4CAC52B1-F8A1-4814-A239-0560FD1CFB71}"/>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3" name="Tampungan Kaki 2">
            <a:extLst>
              <a:ext uri="{FF2B5EF4-FFF2-40B4-BE49-F238E27FC236}">
                <a16:creationId xmlns:a16="http://schemas.microsoft.com/office/drawing/2014/main" id="{59658B97-3E1A-4973-B746-1627ED683E78}"/>
              </a:ext>
            </a:extLst>
          </p:cNvPr>
          <p:cNvSpPr>
            <a:spLocks noGrp="1"/>
          </p:cNvSpPr>
          <p:nvPr>
            <p:ph type="ftr" sz="quarter" idx="11"/>
          </p:nvPr>
        </p:nvSpPr>
        <p:spPr/>
        <p:txBody>
          <a:bodyPr/>
          <a:lstStyle/>
          <a:p>
            <a:endParaRPr lang="en-US"/>
          </a:p>
        </p:txBody>
      </p:sp>
      <p:sp>
        <p:nvSpPr>
          <p:cNvPr id="4" name="Tampungan Nomor Slide 3">
            <a:extLst>
              <a:ext uri="{FF2B5EF4-FFF2-40B4-BE49-F238E27FC236}">
                <a16:creationId xmlns:a16="http://schemas.microsoft.com/office/drawing/2014/main" id="{8FF9D0BB-EEC0-48A9-8F1E-7C4F4DD1C33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09733966"/>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841222A-5490-47A1-9011-5C83DC3532B6}"/>
              </a:ext>
            </a:extLst>
          </p:cNvPr>
          <p:cNvSpPr>
            <a:spLocks noGrp="1"/>
          </p:cNvSpPr>
          <p:nvPr>
            <p:ph type="title"/>
          </p:nvPr>
        </p:nvSpPr>
        <p:spPr>
          <a:xfrm>
            <a:off x="629841" y="342900"/>
            <a:ext cx="2949178" cy="1200150"/>
          </a:xfrm>
        </p:spPr>
        <p:txBody>
          <a:bodyPr anchor="b"/>
          <a:lstStyle>
            <a:lvl1pPr>
              <a:defRPr sz="2400"/>
            </a:lvl1pPr>
          </a:lstStyle>
          <a:p>
            <a:r>
              <a:rPr lang="id-ID"/>
              <a:t>Klik untuk mengedit gaya judul Master</a:t>
            </a:r>
            <a:endParaRPr lang="en-US"/>
          </a:p>
        </p:txBody>
      </p:sp>
      <p:sp>
        <p:nvSpPr>
          <p:cNvPr id="3" name="Tampungan Konten 2">
            <a:extLst>
              <a:ext uri="{FF2B5EF4-FFF2-40B4-BE49-F238E27FC236}">
                <a16:creationId xmlns:a16="http://schemas.microsoft.com/office/drawing/2014/main" id="{BD7BF37B-C6CD-4AED-AE18-F47116E3EDC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eks 3">
            <a:extLst>
              <a:ext uri="{FF2B5EF4-FFF2-40B4-BE49-F238E27FC236}">
                <a16:creationId xmlns:a16="http://schemas.microsoft.com/office/drawing/2014/main" id="{E16E62DE-682B-43BF-B827-3CAD0A8E424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Tampungan Tanggal 4">
            <a:extLst>
              <a:ext uri="{FF2B5EF4-FFF2-40B4-BE49-F238E27FC236}">
                <a16:creationId xmlns:a16="http://schemas.microsoft.com/office/drawing/2014/main" id="{0E855AE6-4216-4163-A508-FB7B3EB15CDD}"/>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6" name="Tampungan Kaki 5">
            <a:extLst>
              <a:ext uri="{FF2B5EF4-FFF2-40B4-BE49-F238E27FC236}">
                <a16:creationId xmlns:a16="http://schemas.microsoft.com/office/drawing/2014/main" id="{A4CFA0FF-D87C-4DC5-BCD2-10404736674A}"/>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8560D48D-B527-4625-8B9A-6A479A560B4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42539446"/>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F94E249-D7B9-4E51-B44D-E57E986C32C5}"/>
              </a:ext>
            </a:extLst>
          </p:cNvPr>
          <p:cNvSpPr>
            <a:spLocks noGrp="1"/>
          </p:cNvSpPr>
          <p:nvPr>
            <p:ph type="title"/>
          </p:nvPr>
        </p:nvSpPr>
        <p:spPr>
          <a:xfrm>
            <a:off x="629841" y="342900"/>
            <a:ext cx="2949178" cy="1200150"/>
          </a:xfrm>
        </p:spPr>
        <p:txBody>
          <a:bodyPr anchor="b"/>
          <a:lstStyle>
            <a:lvl1pPr>
              <a:defRPr sz="2400"/>
            </a:lvl1pPr>
          </a:lstStyle>
          <a:p>
            <a:r>
              <a:rPr lang="id-ID"/>
              <a:t>Klik untuk mengedit gaya judul Master</a:t>
            </a:r>
            <a:endParaRPr lang="en-US"/>
          </a:p>
        </p:txBody>
      </p:sp>
      <p:sp>
        <p:nvSpPr>
          <p:cNvPr id="3" name="Tampungan Gambar 2">
            <a:extLst>
              <a:ext uri="{FF2B5EF4-FFF2-40B4-BE49-F238E27FC236}">
                <a16:creationId xmlns:a16="http://schemas.microsoft.com/office/drawing/2014/main" id="{71FD8FBA-CF3A-496D-90B8-8FB2C8580AF2}"/>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ampungan Teks 3">
            <a:extLst>
              <a:ext uri="{FF2B5EF4-FFF2-40B4-BE49-F238E27FC236}">
                <a16:creationId xmlns:a16="http://schemas.microsoft.com/office/drawing/2014/main" id="{74A20577-6E65-4B21-853C-46F4732C877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d-ID"/>
              <a:t>Klik untuk edit gaya teks Master</a:t>
            </a:r>
          </a:p>
        </p:txBody>
      </p:sp>
      <p:sp>
        <p:nvSpPr>
          <p:cNvPr id="5" name="Tampungan Tanggal 4">
            <a:extLst>
              <a:ext uri="{FF2B5EF4-FFF2-40B4-BE49-F238E27FC236}">
                <a16:creationId xmlns:a16="http://schemas.microsoft.com/office/drawing/2014/main" id="{B3F2FA7F-7755-461A-88EA-272BD26D00E0}"/>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6" name="Tampungan Kaki 5">
            <a:extLst>
              <a:ext uri="{FF2B5EF4-FFF2-40B4-BE49-F238E27FC236}">
                <a16:creationId xmlns:a16="http://schemas.microsoft.com/office/drawing/2014/main" id="{22F41AFF-DDBA-4122-826C-F417DCF97CAB}"/>
              </a:ext>
            </a:extLst>
          </p:cNvPr>
          <p:cNvSpPr>
            <a:spLocks noGrp="1"/>
          </p:cNvSpPr>
          <p:nvPr>
            <p:ph type="ftr" sz="quarter" idx="11"/>
          </p:nvPr>
        </p:nvSpPr>
        <p:spPr/>
        <p:txBody>
          <a:bodyPr/>
          <a:lstStyle/>
          <a:p>
            <a:endParaRPr lang="en-US"/>
          </a:p>
        </p:txBody>
      </p:sp>
      <p:sp>
        <p:nvSpPr>
          <p:cNvPr id="7" name="Tampungan Nomor Slide 6">
            <a:extLst>
              <a:ext uri="{FF2B5EF4-FFF2-40B4-BE49-F238E27FC236}">
                <a16:creationId xmlns:a16="http://schemas.microsoft.com/office/drawing/2014/main" id="{5E3514D4-6DCF-43C4-900C-AD164A85E5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61986373"/>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3DC4A916-C267-495B-905E-E580F6378761}"/>
              </a:ext>
            </a:extLst>
          </p:cNvPr>
          <p:cNvSpPr>
            <a:spLocks noGrp="1"/>
          </p:cNvSpPr>
          <p:nvPr>
            <p:ph type="title"/>
          </p:nvPr>
        </p:nvSpPr>
        <p:spPr/>
        <p:txBody>
          <a:bodyPr/>
          <a:lstStyle/>
          <a:p>
            <a:r>
              <a:rPr lang="id-ID"/>
              <a:t>Klik untuk mengedit gaya judul Master</a:t>
            </a:r>
            <a:endParaRPr lang="en-US"/>
          </a:p>
        </p:txBody>
      </p:sp>
      <p:sp>
        <p:nvSpPr>
          <p:cNvPr id="3" name="Tampungan Teks Vertikal 2">
            <a:extLst>
              <a:ext uri="{FF2B5EF4-FFF2-40B4-BE49-F238E27FC236}">
                <a16:creationId xmlns:a16="http://schemas.microsoft.com/office/drawing/2014/main" id="{91B47585-C625-4241-9545-772C1BAEB7F3}"/>
              </a:ext>
            </a:extLst>
          </p:cNvPr>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E73BAC6B-00DF-4F6A-954B-6CF1A902D40D}"/>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5" name="Tampungan Kaki 4">
            <a:extLst>
              <a:ext uri="{FF2B5EF4-FFF2-40B4-BE49-F238E27FC236}">
                <a16:creationId xmlns:a16="http://schemas.microsoft.com/office/drawing/2014/main" id="{F741B70F-F7D9-4D77-AC60-09CB4C87A66B}"/>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45F49B9D-6488-492F-A0DE-452C30163A2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08958049"/>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Judul Vertikal 1">
            <a:extLst>
              <a:ext uri="{FF2B5EF4-FFF2-40B4-BE49-F238E27FC236}">
                <a16:creationId xmlns:a16="http://schemas.microsoft.com/office/drawing/2014/main" id="{77C7E825-693D-4A0B-BE3B-4ABB6A6FCC5E}"/>
              </a:ext>
            </a:extLst>
          </p:cNvPr>
          <p:cNvSpPr>
            <a:spLocks noGrp="1"/>
          </p:cNvSpPr>
          <p:nvPr>
            <p:ph type="title" orient="vert"/>
          </p:nvPr>
        </p:nvSpPr>
        <p:spPr>
          <a:xfrm>
            <a:off x="6543675" y="273844"/>
            <a:ext cx="1971675" cy="4358879"/>
          </a:xfrm>
        </p:spPr>
        <p:txBody>
          <a:bodyPr vert="eaVert"/>
          <a:lstStyle/>
          <a:p>
            <a:r>
              <a:rPr lang="id-ID"/>
              <a:t>Klik untuk mengedit gaya judul Master</a:t>
            </a:r>
            <a:endParaRPr lang="en-US"/>
          </a:p>
        </p:txBody>
      </p:sp>
      <p:sp>
        <p:nvSpPr>
          <p:cNvPr id="3" name="Tampungan Teks Vertikal 2">
            <a:extLst>
              <a:ext uri="{FF2B5EF4-FFF2-40B4-BE49-F238E27FC236}">
                <a16:creationId xmlns:a16="http://schemas.microsoft.com/office/drawing/2014/main" id="{F8E5358C-81BD-4B1D-9EFB-DD1A367E95C7}"/>
              </a:ext>
            </a:extLst>
          </p:cNvPr>
          <p:cNvSpPr>
            <a:spLocks noGrp="1"/>
          </p:cNvSpPr>
          <p:nvPr>
            <p:ph type="body" orient="vert" idx="1"/>
          </p:nvPr>
        </p:nvSpPr>
        <p:spPr>
          <a:xfrm>
            <a:off x="628650" y="273844"/>
            <a:ext cx="5800725" cy="4358879"/>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F531F76B-4F06-4065-896B-FF7E5D5A0E17}"/>
              </a:ext>
            </a:extLst>
          </p:cNvPr>
          <p:cNvSpPr>
            <a:spLocks noGrp="1"/>
          </p:cNvSpPr>
          <p:nvPr>
            <p:ph type="dt" sz="half" idx="10"/>
          </p:nvPr>
        </p:nvSpPr>
        <p:spPr/>
        <p:txBody>
          <a:bodyPr/>
          <a:lstStyle/>
          <a:p>
            <a:fld id="{0B2663EC-8030-4734-86DA-513A2BCA0A18}" type="datetimeFigureOut">
              <a:rPr lang="en-US" smtClean="0"/>
              <a:t>8/8/2021</a:t>
            </a:fld>
            <a:endParaRPr lang="en-US"/>
          </a:p>
        </p:txBody>
      </p:sp>
      <p:sp>
        <p:nvSpPr>
          <p:cNvPr id="5" name="Tampungan Kaki 4">
            <a:extLst>
              <a:ext uri="{FF2B5EF4-FFF2-40B4-BE49-F238E27FC236}">
                <a16:creationId xmlns:a16="http://schemas.microsoft.com/office/drawing/2014/main" id="{1DCABF3F-4CA3-43A9-88E4-E46DB93450F8}"/>
              </a:ext>
            </a:extLst>
          </p:cNvPr>
          <p:cNvSpPr>
            <a:spLocks noGrp="1"/>
          </p:cNvSpPr>
          <p:nvPr>
            <p:ph type="ftr" sz="quarter" idx="11"/>
          </p:nvPr>
        </p:nvSpPr>
        <p:spPr/>
        <p:txBody>
          <a:bodyPr/>
          <a:lstStyle/>
          <a:p>
            <a:endParaRPr lang="en-US"/>
          </a:p>
        </p:txBody>
      </p:sp>
      <p:sp>
        <p:nvSpPr>
          <p:cNvPr id="6" name="Tampungan Nomor Slide 5">
            <a:extLst>
              <a:ext uri="{FF2B5EF4-FFF2-40B4-BE49-F238E27FC236}">
                <a16:creationId xmlns:a16="http://schemas.microsoft.com/office/drawing/2014/main" id="{99985BED-2497-4AC9-A81E-2291A53F3BF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5287742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5.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image" Target="../media/image4.png"/><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1pPr>
            <a:lvl2pPr marR="0" lvl="1"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2pPr>
            <a:lvl3pPr marR="0" lvl="2"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3pPr>
            <a:lvl4pPr marR="0" lvl="3"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4pPr>
            <a:lvl5pPr marR="0" lvl="4"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5pPr>
            <a:lvl6pPr marR="0" lvl="5"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6pPr>
            <a:lvl7pPr marR="0" lvl="6"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7pPr>
            <a:lvl8pPr marR="0" lvl="7"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8pPr>
            <a:lvl9pPr marR="0" lvl="8"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9pPr>
          </a:lstStyle>
          <a:p>
            <a:endParaRPr/>
          </a:p>
        </p:txBody>
      </p:sp>
      <p:sp>
        <p:nvSpPr>
          <p:cNvPr id="7" name="Google Shape;7;p4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accent3"/>
              </a:buClr>
              <a:buSzPts val="1800"/>
              <a:buFont typeface="Proxima Nova"/>
              <a:buChar char="●"/>
              <a:defRPr sz="1800" b="0" i="0" u="none" strike="noStrike" cap="none">
                <a:solidFill>
                  <a:schemeClr val="accent3"/>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9pPr>
          </a:lstStyle>
          <a:p>
            <a:endParaRPr/>
          </a:p>
        </p:txBody>
      </p:sp>
      <p:sp>
        <p:nvSpPr>
          <p:cNvPr id="8" name="Google Shape;8;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22"/>
        <p:cNvGrpSpPr/>
        <p:nvPr/>
      </p:nvGrpSpPr>
      <p:grpSpPr>
        <a:xfrm>
          <a:off x="0" y="0"/>
          <a:ext cx="0" cy="0"/>
          <a:chOff x="0" y="0"/>
          <a:chExt cx="0" cy="0"/>
        </a:xfrm>
      </p:grpSpPr>
      <p:sp>
        <p:nvSpPr>
          <p:cNvPr id="223" name="Google Shape;223;p53"/>
          <p:cNvSpPr txBox="1"/>
          <p:nvPr/>
        </p:nvSpPr>
        <p:spPr>
          <a:xfrm>
            <a:off x="0" y="5029200"/>
            <a:ext cx="9144000" cy="1143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4" name="Google Shape;224;p53"/>
          <p:cNvSpPr txBox="1"/>
          <p:nvPr/>
        </p:nvSpPr>
        <p:spPr>
          <a:xfrm>
            <a:off x="0" y="0"/>
            <a:ext cx="9144000" cy="1045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5" name="Google Shape;225;p53"/>
          <p:cNvSpPr txBox="1"/>
          <p:nvPr/>
        </p:nvSpPr>
        <p:spPr>
          <a:xfrm>
            <a:off x="0" y="0"/>
            <a:ext cx="1524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6" name="Google Shape;226;p53"/>
          <p:cNvSpPr txBox="1"/>
          <p:nvPr/>
        </p:nvSpPr>
        <p:spPr>
          <a:xfrm>
            <a:off x="8991600" y="0"/>
            <a:ext cx="1524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7" name="Google Shape;227;p53"/>
          <p:cNvSpPr txBox="1"/>
          <p:nvPr/>
        </p:nvSpPr>
        <p:spPr>
          <a:xfrm>
            <a:off x="149225" y="4791075"/>
            <a:ext cx="8832900" cy="232200"/>
          </a:xfrm>
          <a:prstGeom prst="rect">
            <a:avLst/>
          </a:prstGeom>
          <a:solidFill>
            <a:srgbClr val="8CADA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 name="Google Shape;228;p53"/>
          <p:cNvSpPr txBox="1"/>
          <p:nvPr/>
        </p:nvSpPr>
        <p:spPr>
          <a:xfrm>
            <a:off x="152400" y="116681"/>
            <a:ext cx="8832900" cy="4910100"/>
          </a:xfrm>
          <a:prstGeom prst="rect">
            <a:avLst/>
          </a:prstGeom>
          <a:noFill/>
          <a:ln w="9525" cap="flat" cmpd="sng">
            <a:solidFill>
              <a:srgbClr val="7B98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229" name="Google Shape;229;p53"/>
          <p:cNvCxnSpPr/>
          <p:nvPr/>
        </p:nvCxnSpPr>
        <p:spPr>
          <a:xfrm>
            <a:off x="152400" y="957263"/>
            <a:ext cx="8832900" cy="0"/>
          </a:xfrm>
          <a:prstGeom prst="straightConnector1">
            <a:avLst/>
          </a:prstGeom>
          <a:noFill/>
          <a:ln w="9525" cap="flat" cmpd="sng">
            <a:solidFill>
              <a:srgbClr val="7B9899"/>
            </a:solidFill>
            <a:prstDash val="solid"/>
            <a:miter lim="800000"/>
            <a:headEnd type="none" w="sm" len="sm"/>
            <a:tailEnd type="none" w="sm" len="sm"/>
          </a:ln>
        </p:spPr>
      </p:cxnSp>
      <p:sp>
        <p:nvSpPr>
          <p:cNvPr id="230" name="Google Shape;230;p53"/>
          <p:cNvSpPr/>
          <p:nvPr/>
        </p:nvSpPr>
        <p:spPr>
          <a:xfrm>
            <a:off x="4267200" y="716756"/>
            <a:ext cx="609600" cy="45720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1" name="Google Shape;231;p53"/>
          <p:cNvSpPr/>
          <p:nvPr/>
        </p:nvSpPr>
        <p:spPr>
          <a:xfrm>
            <a:off x="4362450" y="788194"/>
            <a:ext cx="419100" cy="315300"/>
          </a:xfrm>
          <a:prstGeom prst="ellipse">
            <a:avLst/>
          </a:prstGeom>
          <a:solidFill>
            <a:srgbClr val="FFFFFF"/>
          </a:solidFill>
          <a:ln w="50800" cap="rnd" cmpd="dbl">
            <a:solidFill>
              <a:srgbClr val="7B98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2" name="Google Shape;232;p53"/>
          <p:cNvSpPr txBox="1">
            <a:spLocks noGrp="1"/>
          </p:cNvSpPr>
          <p:nvPr>
            <p:ph type="title"/>
          </p:nvPr>
        </p:nvSpPr>
        <p:spPr>
          <a:xfrm>
            <a:off x="301625" y="171450"/>
            <a:ext cx="8534400" cy="569100"/>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1pPr>
            <a:lvl2pPr marR="0" lvl="1"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2pPr>
            <a:lvl3pPr marR="0" lvl="2"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3pPr>
            <a:lvl4pPr marR="0" lvl="3"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4pPr>
            <a:lvl5pPr marR="0" lvl="4"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5pPr>
            <a:lvl6pPr marR="0" lvl="5"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6pPr>
            <a:lvl7pPr marR="0" lvl="6"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7pPr>
            <a:lvl8pPr marR="0" lvl="7"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8pPr>
            <a:lvl9pPr marR="0" lvl="8" algn="ctr" rtl="0">
              <a:lnSpc>
                <a:spcPct val="100000"/>
              </a:lnSpc>
              <a:spcBef>
                <a:spcPts val="0"/>
              </a:spcBef>
              <a:spcAft>
                <a:spcPts val="0"/>
              </a:spcAft>
              <a:buClr>
                <a:srgbClr val="000000"/>
              </a:buClr>
              <a:buSzPts val="1400"/>
              <a:buFont typeface="Arial"/>
              <a:buNone/>
              <a:defRPr sz="3300" b="0" i="0" u="none" strike="noStrike" cap="none">
                <a:solidFill>
                  <a:srgbClr val="7B9899"/>
                </a:solidFill>
                <a:latin typeface="Georgia"/>
                <a:ea typeface="Georgia"/>
                <a:cs typeface="Georgia"/>
                <a:sym typeface="Georgia"/>
              </a:defRPr>
            </a:lvl9pPr>
          </a:lstStyle>
          <a:p>
            <a:endParaRPr/>
          </a:p>
        </p:txBody>
      </p:sp>
      <p:sp>
        <p:nvSpPr>
          <p:cNvPr id="233" name="Google Shape;233;p53"/>
          <p:cNvSpPr txBox="1">
            <a:spLocks noGrp="1"/>
          </p:cNvSpPr>
          <p:nvPr>
            <p:ph type="body" idx="1"/>
          </p:nvPr>
        </p:nvSpPr>
        <p:spPr>
          <a:xfrm>
            <a:off x="301625" y="1143000"/>
            <a:ext cx="8534400" cy="3449400"/>
          </a:xfrm>
          <a:prstGeom prst="rect">
            <a:avLst/>
          </a:prstGeom>
          <a:noFill/>
          <a:ln>
            <a:noFill/>
          </a:ln>
        </p:spPr>
        <p:txBody>
          <a:bodyPr spcFirstLastPara="1" wrap="square" lIns="91425" tIns="45700" rIns="91425" bIns="45700" anchor="t" anchorCtr="0">
            <a:noAutofit/>
          </a:bodyPr>
          <a:lstStyle>
            <a:lvl1pPr marL="457200" marR="0" lvl="0" indent="-374332" algn="l" rtl="0">
              <a:lnSpc>
                <a:spcPct val="100000"/>
              </a:lnSpc>
              <a:spcBef>
                <a:spcPts val="540"/>
              </a:spcBef>
              <a:spcAft>
                <a:spcPts val="0"/>
              </a:spcAft>
              <a:buClr>
                <a:schemeClr val="accent1"/>
              </a:buClr>
              <a:buSzPts val="2295"/>
              <a:buFont typeface="Noto Sans Symbols"/>
              <a:buChar char="⚫"/>
              <a:defRPr sz="2700" b="0" i="0" u="none" strike="noStrike" cap="none">
                <a:solidFill>
                  <a:schemeClr val="dk1"/>
                </a:solidFill>
                <a:latin typeface="Georgia"/>
                <a:ea typeface="Georgia"/>
                <a:cs typeface="Georgia"/>
                <a:sym typeface="Georgia"/>
              </a:defRPr>
            </a:lvl1pPr>
            <a:lvl2pPr marL="914400" marR="0" lvl="1" indent="-326390" algn="l" rtl="0">
              <a:lnSpc>
                <a:spcPct val="100000"/>
              </a:lnSpc>
              <a:spcBef>
                <a:spcPts val="440"/>
              </a:spcBef>
              <a:spcAft>
                <a:spcPts val="0"/>
              </a:spcAft>
              <a:buClr>
                <a:schemeClr val="accent2"/>
              </a:buClr>
              <a:buSzPts val="1540"/>
              <a:buFont typeface="Noto Sans Symbols"/>
              <a:buChar char="⚪"/>
              <a:defRPr sz="2200" b="0" i="0" u="none" strike="noStrike" cap="none">
                <a:solidFill>
                  <a:schemeClr val="dk2"/>
                </a:solidFill>
                <a:latin typeface="Georgia"/>
                <a:ea typeface="Georgia"/>
                <a:cs typeface="Georgia"/>
                <a:sym typeface="Georgia"/>
              </a:defRPr>
            </a:lvl2pPr>
            <a:lvl3pPr marL="1371600" marR="0" lvl="2" indent="-323850" algn="l" rtl="0">
              <a:lnSpc>
                <a:spcPct val="100000"/>
              </a:lnSpc>
              <a:spcBef>
                <a:spcPts val="400"/>
              </a:spcBef>
              <a:spcAft>
                <a:spcPts val="0"/>
              </a:spcAft>
              <a:buClr>
                <a:srgbClr val="8CADAE"/>
              </a:buClr>
              <a:buSzPts val="1500"/>
              <a:buFont typeface="Noto Sans Symbols"/>
              <a:buChar char="⯍"/>
              <a:defRPr sz="2000" b="0" i="0" u="none" strike="noStrike" cap="none">
                <a:solidFill>
                  <a:schemeClr val="dk1"/>
                </a:solidFill>
                <a:latin typeface="Georgia"/>
                <a:ea typeface="Georgia"/>
                <a:cs typeface="Georgia"/>
                <a:sym typeface="Georgia"/>
              </a:defRPr>
            </a:lvl3pPr>
            <a:lvl4pPr marL="1828800" marR="0" lvl="3" indent="-317500" algn="l" rtl="0">
              <a:lnSpc>
                <a:spcPct val="100000"/>
              </a:lnSpc>
              <a:spcBef>
                <a:spcPts val="400"/>
              </a:spcBef>
              <a:spcAft>
                <a:spcPts val="0"/>
              </a:spcAft>
              <a:buClr>
                <a:srgbClr val="8C7B70"/>
              </a:buClr>
              <a:buSzPts val="1400"/>
              <a:buFont typeface="Noto Sans Symbols"/>
              <a:buChar char="🞆"/>
              <a:defRPr sz="2000" b="0" i="0" u="none" strike="noStrike" cap="none">
                <a:solidFill>
                  <a:schemeClr val="dk2"/>
                </a:solidFill>
                <a:latin typeface="Georgia"/>
                <a:ea typeface="Georgia"/>
                <a:cs typeface="Georgia"/>
                <a:sym typeface="Georgia"/>
              </a:defRPr>
            </a:lvl4pPr>
            <a:lvl5pPr marL="2286000" marR="0" lvl="4" indent="-355600" algn="l" rtl="0">
              <a:lnSpc>
                <a:spcPct val="100000"/>
              </a:lnSpc>
              <a:spcBef>
                <a:spcPts val="400"/>
              </a:spcBef>
              <a:spcAft>
                <a:spcPts val="0"/>
              </a:spcAft>
              <a:buClr>
                <a:srgbClr val="8FB08C"/>
              </a:buClr>
              <a:buSzPts val="2000"/>
              <a:buFont typeface="Georgia"/>
              <a:buChar char="•"/>
              <a:defRPr sz="2000" b="0" i="0" u="none" strike="noStrike" cap="none">
                <a:solidFill>
                  <a:schemeClr val="dk1"/>
                </a:solidFill>
                <a:latin typeface="Georgia"/>
                <a:ea typeface="Georgia"/>
                <a:cs typeface="Georgia"/>
                <a:sym typeface="Georgia"/>
              </a:defRPr>
            </a:lvl5pPr>
            <a:lvl6pPr marL="2743200" marR="0" lvl="5" indent="-320039" algn="l" rtl="0">
              <a:lnSpc>
                <a:spcPct val="100000"/>
              </a:lnSpc>
              <a:spcBef>
                <a:spcPts val="360"/>
              </a:spcBef>
              <a:spcAft>
                <a:spcPts val="0"/>
              </a:spcAft>
              <a:buClr>
                <a:schemeClr val="accent6"/>
              </a:buClr>
              <a:buSzPts val="1440"/>
              <a:buFont typeface="Noto Sans Symbols"/>
              <a:buChar char="⚫"/>
              <a:defRPr sz="1800" b="0" i="0" u="none" strike="noStrike" cap="none">
                <a:solidFill>
                  <a:schemeClr val="dk1"/>
                </a:solidFill>
                <a:latin typeface="Georgia"/>
                <a:ea typeface="Georgia"/>
                <a:cs typeface="Georgia"/>
                <a:sym typeface="Georgia"/>
              </a:defRPr>
            </a:lvl6pPr>
            <a:lvl7pPr marL="3200400" marR="0" lvl="6" indent="-320039" algn="l" rtl="0">
              <a:lnSpc>
                <a:spcPct val="100000"/>
              </a:lnSpc>
              <a:spcBef>
                <a:spcPts val="320"/>
              </a:spcBef>
              <a:spcAft>
                <a:spcPts val="0"/>
              </a:spcAft>
              <a:buClr>
                <a:srgbClr val="B75640"/>
              </a:buClr>
              <a:buSzPts val="1440"/>
              <a:buFont typeface="Georgia"/>
              <a:buChar char="•"/>
              <a:defRPr sz="1600" b="0" i="0" u="none" strike="noStrike" cap="none">
                <a:solidFill>
                  <a:schemeClr val="dk1"/>
                </a:solidFill>
                <a:latin typeface="Georgia"/>
                <a:ea typeface="Georgia"/>
                <a:cs typeface="Georgia"/>
                <a:sym typeface="Georgia"/>
              </a:defRPr>
            </a:lvl7pPr>
            <a:lvl8pPr marL="3657600" marR="0" lvl="7" indent="-330200" algn="l" rtl="0">
              <a:lnSpc>
                <a:spcPct val="100000"/>
              </a:lnSpc>
              <a:spcBef>
                <a:spcPts val="320"/>
              </a:spcBef>
              <a:spcAft>
                <a:spcPts val="0"/>
              </a:spcAft>
              <a:buClr>
                <a:srgbClr val="7A6B62"/>
              </a:buClr>
              <a:buSzPts val="1600"/>
              <a:buFont typeface="Georgia"/>
              <a:buChar char="•"/>
              <a:defRPr sz="1600" b="0" i="0" u="none" strike="noStrike" cap="none">
                <a:solidFill>
                  <a:schemeClr val="dk1"/>
                </a:solidFill>
                <a:latin typeface="Georgia"/>
                <a:ea typeface="Georgia"/>
                <a:cs typeface="Georgia"/>
                <a:sym typeface="Georgia"/>
              </a:defRPr>
            </a:lvl8pPr>
            <a:lvl9pPr marL="4114800" marR="0" lvl="8" indent="-308609" algn="l" rtl="0">
              <a:lnSpc>
                <a:spcPct val="100000"/>
              </a:lnSpc>
              <a:spcBef>
                <a:spcPts val="280"/>
              </a:spcBef>
              <a:spcAft>
                <a:spcPts val="0"/>
              </a:spcAft>
              <a:buClr>
                <a:srgbClr val="B29D00"/>
              </a:buClr>
              <a:buSzPts val="1260"/>
              <a:buFont typeface="Georgia"/>
              <a:buChar char="•"/>
              <a:defRPr sz="1400" b="0" i="0" u="none" strike="noStrike" cap="none">
                <a:solidFill>
                  <a:schemeClr val="dk1"/>
                </a:solidFill>
                <a:latin typeface="Georgia"/>
                <a:ea typeface="Georgia"/>
                <a:cs typeface="Georgia"/>
                <a:sym typeface="Georgia"/>
              </a:defRPr>
            </a:lvl9pPr>
          </a:lstStyle>
          <a:p>
            <a:endParaRPr/>
          </a:p>
        </p:txBody>
      </p:sp>
      <p:sp>
        <p:nvSpPr>
          <p:cNvPr id="234" name="Google Shape;234;p53"/>
          <p:cNvSpPr txBox="1">
            <a:spLocks noGrp="1"/>
          </p:cNvSpPr>
          <p:nvPr>
            <p:ph type="dt" idx="10"/>
          </p:nvPr>
        </p:nvSpPr>
        <p:spPr>
          <a:xfrm>
            <a:off x="5791200" y="4804172"/>
            <a:ext cx="3044700" cy="273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35" name="Google Shape;235;p53"/>
          <p:cNvSpPr txBox="1">
            <a:spLocks noGrp="1"/>
          </p:cNvSpPr>
          <p:nvPr>
            <p:ph type="ftr" idx="11"/>
          </p:nvPr>
        </p:nvSpPr>
        <p:spPr>
          <a:xfrm>
            <a:off x="304800" y="4807744"/>
            <a:ext cx="3581400" cy="27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36" name="Google Shape;236;p53"/>
          <p:cNvSpPr txBox="1">
            <a:spLocks noGrp="1"/>
          </p:cNvSpPr>
          <p:nvPr>
            <p:ph type="sldNum" idx="12"/>
          </p:nvPr>
        </p:nvSpPr>
        <p:spPr>
          <a:xfrm>
            <a:off x="4362450" y="770334"/>
            <a:ext cx="457200" cy="330900"/>
          </a:xfrm>
          <a:prstGeom prst="rect">
            <a:avLst/>
          </a:prstGeom>
          <a:noFill/>
          <a:ln>
            <a:noFill/>
          </a:ln>
        </p:spPr>
        <p:txBody>
          <a:bodyPr spcFirstLastPara="1" wrap="square" lIns="45700" tIns="45700" rIns="45700" bIns="45700" anchor="ctr" anchorCtr="0">
            <a:noAutofit/>
          </a:bodyPr>
          <a:lstStyle>
            <a:lvl1pPr marL="0" marR="0" lvl="0"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1pPr>
            <a:lvl2pPr marL="0" marR="0" lvl="1"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2pPr>
            <a:lvl3pPr marL="0" marR="0" lvl="2"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3pPr>
            <a:lvl4pPr marL="0" marR="0" lvl="3"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4pPr>
            <a:lvl5pPr marL="0" marR="0" lvl="4"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5pPr>
            <a:lvl6pPr marL="0" marR="0" lvl="5"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6pPr>
            <a:lvl7pPr marL="0" marR="0" lvl="6"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7pPr>
            <a:lvl8pPr marL="0" marR="0" lvl="7"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8pPr>
            <a:lvl9pPr marL="0" marR="0" lvl="8" indent="0" algn="ctr" rtl="0">
              <a:lnSpc>
                <a:spcPct val="100000"/>
              </a:lnSpc>
              <a:spcBef>
                <a:spcPts val="0"/>
              </a:spcBef>
              <a:spcAft>
                <a:spcPts val="0"/>
              </a:spcAft>
              <a:buClr>
                <a:srgbClr val="7B9899"/>
              </a:buClr>
              <a:buSzPts val="1600"/>
              <a:buFont typeface="Georgia"/>
              <a:buNone/>
              <a:defRPr sz="1600" b="0" i="0" u="none" strike="noStrike" cap="none">
                <a:solidFill>
                  <a:srgbClr val="7B9899"/>
                </a:solidFill>
                <a:latin typeface="Georgia"/>
                <a:ea typeface="Georgia"/>
                <a:cs typeface="Georgia"/>
                <a:sym typeface="Georgia"/>
              </a:defRPr>
            </a:lvl9pPr>
          </a:lstStyle>
          <a:p>
            <a:pPr marL="0" lvl="0" indent="0" algn="ctr" rtl="0">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1514607"/>
            <a:ext cx="9144000" cy="307945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4594860"/>
            <a:ext cx="9144000" cy="557213"/>
          </a:xfrm>
          <a:prstGeom prst="rect">
            <a:avLst/>
          </a:prstGeom>
        </p:spPr>
      </p:pic>
      <p:sp>
        <p:nvSpPr>
          <p:cNvPr id="2" name="Title Placeholder 1"/>
          <p:cNvSpPr>
            <a:spLocks noGrp="1"/>
          </p:cNvSpPr>
          <p:nvPr>
            <p:ph type="title"/>
          </p:nvPr>
        </p:nvSpPr>
        <p:spPr>
          <a:xfrm>
            <a:off x="1088685" y="603390"/>
            <a:ext cx="7202456" cy="786926"/>
          </a:xfrm>
          <a:prstGeom prst="rect">
            <a:avLst/>
          </a:prstGeom>
        </p:spPr>
        <p:txBody>
          <a:bodyPr vert="horz" lIns="91440" tIns="45720" rIns="91440" bIns="45720" rtlCol="0" anchor="t">
            <a:normAutofit/>
          </a:bodyPr>
          <a:lstStyle/>
          <a:p>
            <a:r>
              <a:rPr lang="id-ID"/>
              <a:t>Klik untuk mengedit gaya judul Master</a:t>
            </a:r>
            <a:endParaRPr lang="en-US" dirty="0"/>
          </a:p>
        </p:txBody>
      </p:sp>
      <p:sp>
        <p:nvSpPr>
          <p:cNvPr id="3" name="Text Placeholder 2"/>
          <p:cNvSpPr>
            <a:spLocks noGrp="1"/>
          </p:cNvSpPr>
          <p:nvPr>
            <p:ph type="body" idx="1"/>
          </p:nvPr>
        </p:nvSpPr>
        <p:spPr>
          <a:xfrm>
            <a:off x="1088685" y="1511799"/>
            <a:ext cx="7202456" cy="2587960"/>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2"/>
          </p:nvPr>
        </p:nvSpPr>
        <p:spPr>
          <a:xfrm>
            <a:off x="5665604" y="247778"/>
            <a:ext cx="2625536" cy="231901"/>
          </a:xfrm>
          <a:prstGeom prst="rect">
            <a:avLst/>
          </a:prstGeom>
        </p:spPr>
        <p:txBody>
          <a:bodyPr vert="horz" lIns="91440" tIns="45720" rIns="91440" bIns="45720" rtlCol="0" anchor="ctr"/>
          <a:lstStyle>
            <a:lvl1pPr algn="r">
              <a:defRPr sz="750">
                <a:solidFill>
                  <a:schemeClr val="tx1">
                    <a:tint val="75000"/>
                  </a:schemeClr>
                </a:solidFill>
              </a:defRPr>
            </a:lvl1pPr>
          </a:lstStyle>
          <a:p>
            <a:fld id="{48A87A34-81AB-432B-8DAE-1953F412C126}" type="datetimeFigureOut">
              <a:rPr lang="en-US" dirty="0"/>
              <a:pPr/>
              <a:t>8/8/2021</a:t>
            </a:fld>
            <a:endParaRPr lang="en-US" dirty="0"/>
          </a:p>
        </p:txBody>
      </p:sp>
      <p:sp>
        <p:nvSpPr>
          <p:cNvPr id="5" name="Footer Placeholder 4"/>
          <p:cNvSpPr>
            <a:spLocks noGrp="1"/>
          </p:cNvSpPr>
          <p:nvPr>
            <p:ph type="ftr" sz="quarter" idx="3"/>
          </p:nvPr>
        </p:nvSpPr>
        <p:spPr>
          <a:xfrm>
            <a:off x="1088684" y="246981"/>
            <a:ext cx="4454127" cy="231901"/>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60046" y="599230"/>
            <a:ext cx="608264" cy="377684"/>
          </a:xfrm>
          <a:prstGeom prst="rect">
            <a:avLst/>
          </a:prstGeom>
        </p:spPr>
        <p:txBody>
          <a:bodyPr vert="horz" lIns="91440" tIns="45720" rIns="91440" bIns="45720" rtlCol="0" anchor="t"/>
          <a:lstStyle>
            <a:lvl1pPr algn="r">
              <a:defRPr sz="2100">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cxnSp>
        <p:nvCxnSpPr>
          <p:cNvPr id="10" name="Straight Connector 9"/>
          <p:cNvCxnSpPr/>
          <p:nvPr/>
        </p:nvCxnSpPr>
        <p:spPr>
          <a:xfrm>
            <a:off x="0" y="4596310"/>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544224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sldNum="0" hdr="0" ftr="0" dt="0"/>
  <p:txStyles>
    <p:titleStyle>
      <a:lvl1pPr algn="l" defTabSz="685800" rtl="0" eaLnBrk="1" latinLnBrk="0" hangingPunct="1">
        <a:lnSpc>
          <a:spcPct val="90000"/>
        </a:lnSpc>
        <a:spcBef>
          <a:spcPct val="0"/>
        </a:spcBef>
        <a:buNone/>
        <a:defRPr sz="2400" b="0" i="0" kern="1200" cap="all">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00000"/>
        <a:buFont typeface="Arial" panose="020B0604020202020204" pitchFamily="34" charset="0"/>
        <a:buChar char="•"/>
        <a:defRPr sz="15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350" kern="1200" cap="none"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050" kern="1200" cap="none"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8308"/>
            <a:ext cx="8791956" cy="4786884"/>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481946"/>
            <a:ext cx="7543800" cy="1028700"/>
          </a:xfrm>
          <a:prstGeom prst="rect">
            <a:avLst/>
          </a:prstGeom>
        </p:spPr>
        <p:txBody>
          <a:bodyPr vert="horz" lIns="91440" tIns="45720" rIns="91440" bIns="45720" rtlCol="0" anchor="ctr">
            <a:normAutofit/>
          </a:bodyPr>
          <a:lstStyle/>
          <a:p>
            <a:r>
              <a:rPr lang="id-ID"/>
              <a:t>Klik untuk mengedit gaya judul Master</a:t>
            </a:r>
            <a:endParaRPr lang="en-US" dirty="0"/>
          </a:p>
        </p:txBody>
      </p:sp>
      <p:sp>
        <p:nvSpPr>
          <p:cNvPr id="3" name="Text Placeholder 2"/>
          <p:cNvSpPr>
            <a:spLocks noGrp="1"/>
          </p:cNvSpPr>
          <p:nvPr>
            <p:ph type="body" idx="1"/>
          </p:nvPr>
        </p:nvSpPr>
        <p:spPr>
          <a:xfrm>
            <a:off x="800100" y="1577340"/>
            <a:ext cx="7543800" cy="2948940"/>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2"/>
          </p:nvPr>
        </p:nvSpPr>
        <p:spPr>
          <a:xfrm>
            <a:off x="205740" y="4730754"/>
            <a:ext cx="2057400" cy="205740"/>
          </a:xfrm>
          <a:prstGeom prst="rect">
            <a:avLst/>
          </a:prstGeom>
        </p:spPr>
        <p:txBody>
          <a:bodyPr vert="horz" lIns="91440" tIns="45720" rIns="91440" bIns="45720" rtlCol="0" anchor="b"/>
          <a:lstStyle>
            <a:lvl1pPr algn="l">
              <a:defRPr sz="750">
                <a:solidFill>
                  <a:schemeClr val="tx1">
                    <a:lumMod val="75000"/>
                    <a:lumOff val="25000"/>
                  </a:schemeClr>
                </a:solidFill>
              </a:defRPr>
            </a:lvl1pPr>
          </a:lstStyle>
          <a:p>
            <a:fld id="{CBC48EC7-AF6A-48D3-8284-14BACBEBDD84}" type="datetimeFigureOut">
              <a:rPr lang="en-US" dirty="0"/>
              <a:t>8/8/2021</a:t>
            </a:fld>
            <a:endParaRPr lang="en-US" dirty="0"/>
          </a:p>
        </p:txBody>
      </p:sp>
      <p:sp>
        <p:nvSpPr>
          <p:cNvPr id="5" name="Footer Placeholder 4"/>
          <p:cNvSpPr>
            <a:spLocks noGrp="1"/>
          </p:cNvSpPr>
          <p:nvPr>
            <p:ph type="ftr" sz="quarter" idx="3"/>
          </p:nvPr>
        </p:nvSpPr>
        <p:spPr>
          <a:xfrm>
            <a:off x="2617470" y="4730754"/>
            <a:ext cx="3909060" cy="205740"/>
          </a:xfrm>
          <a:prstGeom prst="rect">
            <a:avLst/>
          </a:prstGeom>
        </p:spPr>
        <p:txBody>
          <a:bodyPr vert="horz" lIns="91440" tIns="45720" rIns="91440" bIns="45720" rtlCol="0" anchor="b"/>
          <a:lstStyle>
            <a:lvl1pPr algn="ctr">
              <a:defRPr sz="75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7852410" y="4730754"/>
            <a:ext cx="1097280" cy="205740"/>
          </a:xfrm>
          <a:prstGeom prst="rect">
            <a:avLst/>
          </a:prstGeom>
        </p:spPr>
        <p:txBody>
          <a:bodyPr vert="horz" lIns="91440" tIns="45720" rIns="91440" bIns="45720" rtlCol="0" anchor="b"/>
          <a:lstStyle>
            <a:lvl1pPr algn="r">
              <a:defRPr sz="750">
                <a:solidFill>
                  <a:schemeClr val="tx1">
                    <a:lumMod val="75000"/>
                    <a:lumOff val="2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85878795"/>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sldNum="0" hdr="0" ftr="0" dt="0"/>
  <p:txStyles>
    <p:titleStyle>
      <a:lvl1pPr algn="l" defTabSz="685800" rtl="0" eaLnBrk="1" latinLnBrk="0" hangingPunct="1">
        <a:lnSpc>
          <a:spcPct val="90000"/>
        </a:lnSpc>
        <a:spcBef>
          <a:spcPct val="0"/>
        </a:spcBef>
        <a:buNone/>
        <a:defRPr lang="en-US" sz="3600" kern="1200" cap="none" spc="0" baseline="0" dirty="0">
          <a:solidFill>
            <a:schemeClr val="tx1">
              <a:lumMod val="85000"/>
              <a:lumOff val="15000"/>
            </a:schemeClr>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1">
            <a:lumMod val="85000"/>
            <a:lumOff val="15000"/>
          </a:schemeClr>
        </a:buClr>
        <a:buFont typeface="Garamond" pitchFamily="18"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6pPr>
      <a:lvl7pPr marL="142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7pPr>
      <a:lvl8pPr marL="165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8pPr>
      <a:lvl9pPr marL="187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510241" y="564921"/>
            <a:ext cx="7210396" cy="810704"/>
          </a:xfrm>
          <a:prstGeom prst="rect">
            <a:avLst/>
          </a:prstGeom>
        </p:spPr>
        <p:txBody>
          <a:bodyPr vert="horz" lIns="91440" tIns="45720" rIns="91440" bIns="45720" rtlCol="0" anchor="ctr">
            <a:normAutofit/>
          </a:bodyPr>
          <a:lstStyle/>
          <a:p>
            <a:r>
              <a:rPr lang="id-ID"/>
              <a:t>Klik untuk mengedit gaya judul Master</a:t>
            </a:r>
            <a:endParaRPr lang="en-US" dirty="0"/>
          </a:p>
        </p:txBody>
      </p:sp>
      <p:sp>
        <p:nvSpPr>
          <p:cNvPr id="3" name="Text Placeholder 2"/>
          <p:cNvSpPr>
            <a:spLocks noGrp="1"/>
          </p:cNvSpPr>
          <p:nvPr>
            <p:ph type="body" idx="1"/>
          </p:nvPr>
        </p:nvSpPr>
        <p:spPr>
          <a:xfrm>
            <a:off x="510241" y="1752655"/>
            <a:ext cx="7210396" cy="2699487"/>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2"/>
          </p:nvPr>
        </p:nvSpPr>
        <p:spPr>
          <a:xfrm>
            <a:off x="5663236" y="4452141"/>
            <a:ext cx="2057400" cy="273844"/>
          </a:xfrm>
          <a:prstGeom prst="rect">
            <a:avLst/>
          </a:prstGeom>
        </p:spPr>
        <p:txBody>
          <a:bodyPr vert="horz" lIns="91440" tIns="45720" rIns="91440" bIns="45720" rtlCol="0" anchor="ctr"/>
          <a:lstStyle>
            <a:lvl1pPr algn="r">
              <a:defRPr sz="788">
                <a:solidFill>
                  <a:schemeClr val="tx1">
                    <a:tint val="75000"/>
                  </a:schemeClr>
                </a:solidFill>
              </a:defRPr>
            </a:lvl1pPr>
          </a:lstStyle>
          <a:p>
            <a:fld id="{30EF52CC-F3D9-41D4-BCE4-C208E61A3F31}" type="datetimeFigureOut">
              <a:rPr lang="en-US" dirty="0"/>
              <a:t>8/8/2021</a:t>
            </a:fld>
            <a:endParaRPr lang="en-US" dirty="0"/>
          </a:p>
        </p:txBody>
      </p:sp>
      <p:sp>
        <p:nvSpPr>
          <p:cNvPr id="5" name="Footer Placeholder 4"/>
          <p:cNvSpPr>
            <a:spLocks noGrp="1"/>
          </p:cNvSpPr>
          <p:nvPr>
            <p:ph type="ftr" sz="quarter" idx="3"/>
          </p:nvPr>
        </p:nvSpPr>
        <p:spPr>
          <a:xfrm>
            <a:off x="510241" y="4452141"/>
            <a:ext cx="5152995" cy="273844"/>
          </a:xfrm>
          <a:prstGeom prst="rect">
            <a:avLst/>
          </a:prstGeom>
        </p:spPr>
        <p:txBody>
          <a:bodyPr vert="horz" lIns="91440" tIns="45720" rIns="91440" bIns="45720" rtlCol="0" anchor="ctr"/>
          <a:lstStyle>
            <a:lvl1pPr algn="l">
              <a:defRPr sz="788">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47092" y="564921"/>
            <a:ext cx="865613" cy="818092"/>
          </a:xfrm>
          <a:prstGeom prst="rect">
            <a:avLst/>
          </a:prstGeom>
        </p:spPr>
        <p:txBody>
          <a:bodyPr vert="horz" lIns="91440" tIns="45720" rIns="91440" bIns="45720" rtlCol="0" anchor="ctr"/>
          <a:lstStyle>
            <a:lvl1pPr algn="l">
              <a:defRPr sz="27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63487834"/>
      </p:ext>
    </p:extLst>
  </p:cSld>
  <p:clrMap bg1="dk1" tx1="lt1" bg2="dk2"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Lst>
  <p:hf sldNum="0" hdr="0" ftr="0" dt="0"/>
  <p:txStyles>
    <p:titleStyle>
      <a:lvl1pPr algn="l" defTabSz="685800" rtl="0" eaLnBrk="1" latinLnBrk="0" hangingPunct="1">
        <a:lnSpc>
          <a:spcPct val="90000"/>
        </a:lnSpc>
        <a:spcBef>
          <a:spcPct val="0"/>
        </a:spcBef>
        <a:buNone/>
        <a:defRPr sz="27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Judul 1">
            <a:extLst>
              <a:ext uri="{FF2B5EF4-FFF2-40B4-BE49-F238E27FC236}">
                <a16:creationId xmlns:a16="http://schemas.microsoft.com/office/drawing/2014/main" id="{AE808E1F-EEDD-440B-99EE-3B5F447BDFB7}"/>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id-ID"/>
              <a:t>Klik untuk mengedit gaya judul Master</a:t>
            </a:r>
            <a:endParaRPr lang="en-US"/>
          </a:p>
        </p:txBody>
      </p:sp>
      <p:sp>
        <p:nvSpPr>
          <p:cNvPr id="3" name="Tampungan Teks 2">
            <a:extLst>
              <a:ext uri="{FF2B5EF4-FFF2-40B4-BE49-F238E27FC236}">
                <a16:creationId xmlns:a16="http://schemas.microsoft.com/office/drawing/2014/main" id="{3652BA82-E1A4-4D89-8A52-2349A964136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a:p>
        </p:txBody>
      </p:sp>
      <p:sp>
        <p:nvSpPr>
          <p:cNvPr id="4" name="Tampungan Tanggal 3">
            <a:extLst>
              <a:ext uri="{FF2B5EF4-FFF2-40B4-BE49-F238E27FC236}">
                <a16:creationId xmlns:a16="http://schemas.microsoft.com/office/drawing/2014/main" id="{4D441D8F-1B41-497D-BD6B-3A22E6B2BBA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B2663EC-8030-4734-86DA-513A2BCA0A18}" type="datetimeFigureOut">
              <a:rPr lang="en-US" smtClean="0"/>
              <a:t>8/8/2021</a:t>
            </a:fld>
            <a:endParaRPr lang="en-US"/>
          </a:p>
        </p:txBody>
      </p:sp>
      <p:sp>
        <p:nvSpPr>
          <p:cNvPr id="5" name="Tampungan Kaki 4">
            <a:extLst>
              <a:ext uri="{FF2B5EF4-FFF2-40B4-BE49-F238E27FC236}">
                <a16:creationId xmlns:a16="http://schemas.microsoft.com/office/drawing/2014/main" id="{10586C57-9474-47D7-9352-F028F978F96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Tampungan Nomor Slide 5">
            <a:extLst>
              <a:ext uri="{FF2B5EF4-FFF2-40B4-BE49-F238E27FC236}">
                <a16:creationId xmlns:a16="http://schemas.microsoft.com/office/drawing/2014/main" id="{949E27C2-B3B5-4AE3-AB5E-698C4D238A9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272710724"/>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6.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Shape 246"/>
        <p:cNvGrpSpPr/>
        <p:nvPr/>
      </p:nvGrpSpPr>
      <p:grpSpPr>
        <a:xfrm>
          <a:off x="0" y="0"/>
          <a:ext cx="0" cy="0"/>
          <a:chOff x="0" y="0"/>
          <a:chExt cx="0" cy="0"/>
        </a:xfrm>
      </p:grpSpPr>
      <p:sp useBgFill="1">
        <p:nvSpPr>
          <p:cNvPr id="263" name="Rectangle 126">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4" name="Picture 128">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6155"/>
            <a:ext cx="9144000" cy="5143499"/>
          </a:xfrm>
          <a:prstGeom prst="rect">
            <a:avLst/>
          </a:prstGeom>
        </p:spPr>
      </p:pic>
      <p:sp>
        <p:nvSpPr>
          <p:cNvPr id="265" name="Rectangle 256">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 name="Picture 258">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0" y="3754533"/>
            <a:ext cx="3723894" cy="108037"/>
          </a:xfrm>
          <a:prstGeom prst="rect">
            <a:avLst/>
          </a:prstGeom>
        </p:spPr>
      </p:pic>
      <p:sp>
        <p:nvSpPr>
          <p:cNvPr id="267" name="Rectangle 260">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9073"/>
            <a:ext cx="3723424" cy="238535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8" name="Google Shape;248;p1"/>
          <p:cNvSpPr txBox="1">
            <a:spLocks noGrp="1"/>
          </p:cNvSpPr>
          <p:nvPr>
            <p:ph type="ctrTitle"/>
          </p:nvPr>
        </p:nvSpPr>
        <p:spPr>
          <a:xfrm>
            <a:off x="510241" y="1547446"/>
            <a:ext cx="2804459" cy="1995854"/>
          </a:xfrm>
          <a:prstGeom prst="rect">
            <a:avLst/>
          </a:prstGeom>
        </p:spPr>
        <p:txBody>
          <a:bodyPr spcFirstLastPara="1" lIns="91425" tIns="91425" rIns="91425" bIns="91425" anchorCtr="0">
            <a:normAutofit/>
          </a:bodyPr>
          <a:lstStyle/>
          <a:p>
            <a:pPr marL="0" lvl="0" indent="0" rtl="0">
              <a:spcBef>
                <a:spcPts val="0"/>
              </a:spcBef>
              <a:spcAft>
                <a:spcPts val="0"/>
              </a:spcAft>
              <a:buSzPts val="4800"/>
              <a:buNone/>
            </a:pPr>
            <a:r>
              <a:rPr lang="en-US" sz="2500" i="1"/>
              <a:t>The Tauhidic Financial Planning</a:t>
            </a:r>
          </a:p>
          <a:p>
            <a:pPr marL="0" lvl="0" indent="0" rtl="0">
              <a:spcBef>
                <a:spcPts val="0"/>
              </a:spcBef>
              <a:spcAft>
                <a:spcPts val="0"/>
              </a:spcAft>
              <a:buSzPts val="4800"/>
              <a:buNone/>
            </a:pPr>
            <a:r>
              <a:rPr lang="en-US" sz="2500"/>
              <a:t>Imunitas Keuangan Keluarga</a:t>
            </a:r>
          </a:p>
        </p:txBody>
      </p:sp>
      <p:sp>
        <p:nvSpPr>
          <p:cNvPr id="249" name="Google Shape;249;p1"/>
          <p:cNvSpPr txBox="1">
            <a:spLocks noGrp="1"/>
          </p:cNvSpPr>
          <p:nvPr>
            <p:ph type="subTitle" idx="1"/>
          </p:nvPr>
        </p:nvSpPr>
        <p:spPr>
          <a:xfrm>
            <a:off x="510242" y="3825973"/>
            <a:ext cx="2804458" cy="837467"/>
          </a:xfrm>
          <a:prstGeom prst="rect">
            <a:avLst/>
          </a:prstGeom>
        </p:spPr>
        <p:txBody>
          <a:bodyPr spcFirstLastPara="1" lIns="91425" tIns="91425" rIns="91425" bIns="91425" anchorCtr="0">
            <a:normAutofit/>
          </a:bodyPr>
          <a:lstStyle/>
          <a:p>
            <a:pPr marL="0" lvl="0" indent="0" rtl="0">
              <a:spcBef>
                <a:spcPts val="0"/>
              </a:spcBef>
              <a:spcAft>
                <a:spcPts val="600"/>
              </a:spcAft>
              <a:buSzPts val="2400"/>
              <a:buNone/>
            </a:pPr>
            <a:r>
              <a:rPr lang="en-US" sz="1400"/>
              <a:t>Tim Dosen Ekonomi Syariah UISI</a:t>
            </a:r>
            <a:br>
              <a:rPr lang="en-US" sz="1400"/>
            </a:br>
            <a:endParaRPr lang="en-US" sz="1400"/>
          </a:p>
          <a:p>
            <a:pPr marL="0" lvl="0" indent="0" rtl="0">
              <a:spcBef>
                <a:spcPts val="0"/>
              </a:spcBef>
              <a:spcAft>
                <a:spcPts val="600"/>
              </a:spcAft>
              <a:buSzPts val="2400"/>
              <a:buNone/>
            </a:pPr>
            <a:endParaRPr lang="en-US" sz="1400"/>
          </a:p>
          <a:p>
            <a:pPr marL="0" lvl="0" indent="0" rtl="0">
              <a:spcBef>
                <a:spcPts val="0"/>
              </a:spcBef>
              <a:spcAft>
                <a:spcPts val="600"/>
              </a:spcAft>
              <a:buSzPts val="2400"/>
              <a:buNone/>
            </a:pPr>
            <a:endParaRPr lang="en-US" sz="1400"/>
          </a:p>
          <a:p>
            <a:pPr marL="0" lvl="0" indent="0" rtl="0">
              <a:spcBef>
                <a:spcPts val="0"/>
              </a:spcBef>
              <a:spcAft>
                <a:spcPts val="600"/>
              </a:spcAft>
              <a:buSzPts val="2400"/>
              <a:buNone/>
            </a:pPr>
            <a:endParaRPr lang="en-US" sz="1400" i="1"/>
          </a:p>
        </p:txBody>
      </p:sp>
      <p:pic>
        <p:nvPicPr>
          <p:cNvPr id="5" name="Picture 4" descr="Image result for Ekonomi Syariah UISI">
            <a:extLst>
              <a:ext uri="{FF2B5EF4-FFF2-40B4-BE49-F238E27FC236}">
                <a16:creationId xmlns:a16="http://schemas.microsoft.com/office/drawing/2014/main" id="{F09009D1-5809-4D5E-BA2D-BEE40C3BB65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077" b="20265"/>
          <a:stretch/>
        </p:blipFill>
        <p:spPr bwMode="auto">
          <a:xfrm>
            <a:off x="4374832" y="1006713"/>
            <a:ext cx="4284344" cy="2855857"/>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cxnSp>
        <p:nvCxnSpPr>
          <p:cNvPr id="250" name="Google Shape;250;p1"/>
          <p:cNvCxnSpPr/>
          <p:nvPr/>
        </p:nvCxnSpPr>
        <p:spPr>
          <a:xfrm>
            <a:off x="689613" y="4123600"/>
            <a:ext cx="500400" cy="0"/>
          </a:xfrm>
          <a:prstGeom prst="straightConnector1">
            <a:avLst/>
          </a:prstGeom>
          <a:noFill/>
          <a:ln w="19050" cap="flat" cmpd="sng">
            <a:solidFill>
              <a:schemeClr val="lt1"/>
            </a:solidFill>
            <a:prstDash val="solid"/>
            <a:round/>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
          <p:cNvSpPr txBox="1">
            <a:spLocks noGrp="1"/>
          </p:cNvSpPr>
          <p:nvPr>
            <p:ph type="title"/>
          </p:nvPr>
        </p:nvSpPr>
        <p:spPr>
          <a:xfrm>
            <a:off x="716400" y="526350"/>
            <a:ext cx="7711200" cy="3556552"/>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en" sz="4400" dirty="0">
                <a:solidFill>
                  <a:srgbClr val="FF0000"/>
                </a:solidFill>
                <a:latin typeface="Lobster"/>
                <a:ea typeface="Lobster"/>
                <a:cs typeface="Lobster"/>
                <a:sym typeface="Lobster"/>
              </a:rPr>
              <a:t>Hidup adalah ujian</a:t>
            </a:r>
            <a:br>
              <a:rPr lang="en" sz="4400" dirty="0">
                <a:latin typeface="Lobster"/>
                <a:ea typeface="Lobster"/>
                <a:cs typeface="Lobster"/>
                <a:sym typeface="Lobster"/>
              </a:rPr>
            </a:br>
            <a:br>
              <a:rPr lang="en" sz="2000" dirty="0">
                <a:latin typeface="Aldhabi" panose="01000000000000000000" pitchFamily="2" charset="-78"/>
                <a:ea typeface="Lobster"/>
                <a:cs typeface="Aldhabi" panose="01000000000000000000" pitchFamily="2" charset="-78"/>
                <a:sym typeface="Lobster"/>
              </a:rPr>
            </a:br>
            <a:r>
              <a:rPr lang="en" sz="5400" dirty="0">
                <a:solidFill>
                  <a:srgbClr val="002060"/>
                </a:solidFill>
                <a:latin typeface="Aldhabi" panose="01000000000000000000" pitchFamily="2" charset="-78"/>
                <a:ea typeface="Lobster"/>
                <a:cs typeface="Aldhabi" panose="01000000000000000000" pitchFamily="2" charset="-78"/>
                <a:sym typeface="Lobster"/>
              </a:rPr>
              <a:t> </a:t>
            </a:r>
            <a:r>
              <a:rPr lang="ar-SA" sz="5400" i="0" dirty="0">
                <a:solidFill>
                  <a:srgbClr val="002060"/>
                </a:solidFill>
                <a:effectLst/>
                <a:latin typeface="Aldhabi" panose="01000000000000000000" pitchFamily="2" charset="-78"/>
                <a:cs typeface="Aldhabi" panose="01000000000000000000" pitchFamily="2" charset="-78"/>
              </a:rPr>
              <a:t>الَّذِي خَلَقَ الْمَوْتَ وَالْحَيَاةَ لِيَبْلُوَكُمْ أَيُّكُمْ أَحْسَنُ عَمَلًا ۚ</a:t>
            </a:r>
            <a:br>
              <a:rPr lang="en-US" sz="5400" i="0" dirty="0">
                <a:solidFill>
                  <a:srgbClr val="002060"/>
                </a:solidFill>
                <a:effectLst/>
                <a:latin typeface="Aldhabi" panose="01000000000000000000" pitchFamily="2" charset="-78"/>
                <a:cs typeface="Aldhabi" panose="01000000000000000000" pitchFamily="2" charset="-78"/>
              </a:rPr>
            </a:br>
            <a:br>
              <a:rPr lang="en-US" sz="1800" i="0" dirty="0">
                <a:solidFill>
                  <a:schemeClr val="accent2"/>
                </a:solidFill>
                <a:effectLst/>
                <a:latin typeface="Aldhabi" panose="01000000000000000000" pitchFamily="2" charset="-78"/>
                <a:cs typeface="Aldhabi" panose="01000000000000000000" pitchFamily="2" charset="-78"/>
              </a:rPr>
            </a:br>
            <a:r>
              <a:rPr lang="en-US" sz="2400" b="1" cap="none" dirty="0">
                <a:solidFill>
                  <a:schemeClr val="accent1"/>
                </a:solidFill>
                <a:latin typeface="Comic Sans MS" panose="030F0702030302020204" pitchFamily="66" charset="0"/>
                <a:cs typeface="Aharoni" panose="02010803020104030203" pitchFamily="2" charset="-79"/>
              </a:rPr>
              <a:t>Allah y</a:t>
            </a:r>
            <a:r>
              <a:rPr lang="en-US" sz="2400" b="1" i="0" cap="none" dirty="0">
                <a:solidFill>
                  <a:schemeClr val="accent1"/>
                </a:solidFill>
                <a:effectLst/>
                <a:latin typeface="Comic Sans MS" panose="030F0702030302020204" pitchFamily="66" charset="0"/>
                <a:cs typeface="Aharoni" panose="02010803020104030203" pitchFamily="2" charset="-79"/>
              </a:rPr>
              <a:t>ang </a:t>
            </a:r>
            <a:r>
              <a:rPr lang="en-US" sz="2400" b="1" i="0" cap="none" dirty="0" err="1">
                <a:solidFill>
                  <a:schemeClr val="accent1"/>
                </a:solidFill>
                <a:effectLst/>
                <a:latin typeface="Comic Sans MS" panose="030F0702030302020204" pitchFamily="66" charset="0"/>
                <a:cs typeface="Aharoni" panose="02010803020104030203" pitchFamily="2" charset="-79"/>
              </a:rPr>
              <a:t>menjadikan</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mati</a:t>
            </a:r>
            <a:r>
              <a:rPr lang="en-US" sz="2400" b="1" i="0" cap="none" dirty="0">
                <a:solidFill>
                  <a:schemeClr val="accent1"/>
                </a:solidFill>
                <a:effectLst/>
                <a:latin typeface="Comic Sans MS" panose="030F0702030302020204" pitchFamily="66" charset="0"/>
                <a:cs typeface="Aharoni" panose="02010803020104030203" pitchFamily="2" charset="-79"/>
              </a:rPr>
              <a:t> dan </a:t>
            </a:r>
            <a:r>
              <a:rPr lang="en-US" sz="2400" b="1" i="0" cap="none" dirty="0" err="1">
                <a:solidFill>
                  <a:schemeClr val="accent1"/>
                </a:solidFill>
                <a:effectLst/>
                <a:latin typeface="Comic Sans MS" panose="030F0702030302020204" pitchFamily="66" charset="0"/>
                <a:cs typeface="Aharoni" panose="02010803020104030203" pitchFamily="2" charset="-79"/>
              </a:rPr>
              <a:t>hidup</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untuk</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menguji</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kamu</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siapa</a:t>
            </a:r>
            <a:r>
              <a:rPr lang="en-US" sz="2400" b="1" i="0" cap="none" dirty="0">
                <a:solidFill>
                  <a:schemeClr val="accent1"/>
                </a:solidFill>
                <a:effectLst/>
                <a:latin typeface="Comic Sans MS" panose="030F0702030302020204" pitchFamily="66" charset="0"/>
                <a:cs typeface="Aharoni" panose="02010803020104030203" pitchFamily="2" charset="-79"/>
              </a:rPr>
              <a:t> di </a:t>
            </a:r>
            <a:r>
              <a:rPr lang="en-US" sz="2400" b="1" i="0" cap="none" dirty="0" err="1">
                <a:solidFill>
                  <a:schemeClr val="accent1"/>
                </a:solidFill>
                <a:effectLst/>
                <a:latin typeface="Comic Sans MS" panose="030F0702030302020204" pitchFamily="66" charset="0"/>
                <a:cs typeface="Aharoni" panose="02010803020104030203" pitchFamily="2" charset="-79"/>
              </a:rPr>
              <a:t>antara</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kamu</a:t>
            </a:r>
            <a:r>
              <a:rPr lang="en-US" sz="2400" b="1" i="0" cap="none" dirty="0">
                <a:solidFill>
                  <a:schemeClr val="accent1"/>
                </a:solidFill>
                <a:effectLst/>
                <a:latin typeface="Comic Sans MS" panose="030F0702030302020204" pitchFamily="66" charset="0"/>
                <a:cs typeface="Aharoni" panose="02010803020104030203" pitchFamily="2" charset="-79"/>
              </a:rPr>
              <a:t> yang </a:t>
            </a:r>
            <a:r>
              <a:rPr lang="en-US" sz="2400" b="1" i="0" cap="none" dirty="0" err="1">
                <a:solidFill>
                  <a:schemeClr val="accent1"/>
                </a:solidFill>
                <a:effectLst/>
                <a:latin typeface="Comic Sans MS" panose="030F0702030302020204" pitchFamily="66" charset="0"/>
                <a:cs typeface="Aharoni" panose="02010803020104030203" pitchFamily="2" charset="-79"/>
              </a:rPr>
              <a:t>lebih</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baik</a:t>
            </a:r>
            <a:r>
              <a:rPr lang="en-US" sz="2400" b="1" i="0" cap="none" dirty="0">
                <a:solidFill>
                  <a:schemeClr val="accent1"/>
                </a:solidFill>
                <a:effectLst/>
                <a:latin typeface="Comic Sans MS" panose="030F0702030302020204" pitchFamily="66" charset="0"/>
                <a:cs typeface="Aharoni" panose="02010803020104030203" pitchFamily="2" charset="-79"/>
              </a:rPr>
              <a:t> </a:t>
            </a:r>
            <a:r>
              <a:rPr lang="en-US" sz="2400" b="1" i="0" cap="none" dirty="0" err="1">
                <a:solidFill>
                  <a:schemeClr val="accent1"/>
                </a:solidFill>
                <a:effectLst/>
                <a:latin typeface="Comic Sans MS" panose="030F0702030302020204" pitchFamily="66" charset="0"/>
                <a:cs typeface="Aharoni" panose="02010803020104030203" pitchFamily="2" charset="-79"/>
              </a:rPr>
              <a:t>amalnya</a:t>
            </a:r>
            <a:r>
              <a:rPr lang="en-US" sz="2400" b="1" i="0" cap="none" dirty="0">
                <a:solidFill>
                  <a:schemeClr val="accent1"/>
                </a:solidFill>
                <a:effectLst/>
                <a:latin typeface="Comic Sans MS" panose="030F0702030302020204" pitchFamily="66" charset="0"/>
                <a:cs typeface="Aharoni" panose="02010803020104030203" pitchFamily="2" charset="-79"/>
              </a:rPr>
              <a:t> (Al Mulk 2)</a:t>
            </a:r>
            <a:endParaRPr sz="2400" b="1" dirty="0">
              <a:solidFill>
                <a:schemeClr val="accent1"/>
              </a:solidFill>
              <a:latin typeface="Comic Sans MS" panose="030F0702030302020204" pitchFamily="66" charset="0"/>
              <a:ea typeface="Lobster"/>
              <a:cs typeface="Aharoni" panose="02010803020104030203" pitchFamily="2" charset="-79"/>
              <a:sym typeface="Lobs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
          <p:cNvSpPr txBox="1">
            <a:spLocks noGrp="1"/>
          </p:cNvSpPr>
          <p:nvPr>
            <p:ph type="title"/>
          </p:nvPr>
        </p:nvSpPr>
        <p:spPr>
          <a:xfrm>
            <a:off x="716400" y="526350"/>
            <a:ext cx="7711200" cy="4090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en" sz="4500" dirty="0">
                <a:latin typeface="Lobster"/>
                <a:ea typeface="Lobster"/>
                <a:cs typeface="Lobster"/>
                <a:sym typeface="Lobster"/>
              </a:rPr>
              <a:t>Banyak musibah kematian.</a:t>
            </a:r>
            <a:br>
              <a:rPr lang="en" sz="4500" dirty="0">
                <a:latin typeface="Lobster"/>
                <a:ea typeface="Lobster"/>
                <a:cs typeface="Lobster"/>
                <a:sym typeface="Lobster"/>
              </a:rPr>
            </a:br>
            <a:r>
              <a:rPr lang="en" sz="4500" dirty="0">
                <a:latin typeface="Lobster"/>
                <a:ea typeface="Lobster"/>
                <a:cs typeface="Lobster"/>
                <a:sym typeface="Lobster"/>
              </a:rPr>
              <a:t>Apa penyebabnya</a:t>
            </a:r>
            <a:br>
              <a:rPr lang="en" sz="4500" dirty="0">
                <a:latin typeface="Lobster"/>
                <a:ea typeface="Lobster"/>
                <a:cs typeface="Lobster"/>
                <a:sym typeface="Lobster"/>
              </a:rPr>
            </a:br>
            <a:r>
              <a:rPr lang="en" sz="4500" dirty="0">
                <a:latin typeface="Lobster"/>
                <a:ea typeface="Lobster"/>
                <a:cs typeface="Lobster"/>
                <a:sym typeface="Lobster"/>
              </a:rPr>
              <a:t>Covid-19?</a:t>
            </a:r>
            <a:br>
              <a:rPr lang="en" sz="4500" dirty="0">
                <a:latin typeface="Lobster"/>
                <a:ea typeface="Lobster"/>
                <a:cs typeface="Lobster"/>
                <a:sym typeface="Lobster"/>
              </a:rPr>
            </a:br>
            <a:r>
              <a:rPr lang="en" sz="4500" dirty="0">
                <a:latin typeface="Lobster"/>
                <a:ea typeface="Lobster"/>
                <a:cs typeface="Lobster"/>
                <a:sym typeface="Lobster"/>
              </a:rPr>
              <a:t>Kita semua hidup sehat</a:t>
            </a:r>
            <a:br>
              <a:rPr lang="en" sz="4500" dirty="0">
                <a:latin typeface="Lobster"/>
                <a:ea typeface="Lobster"/>
                <a:cs typeface="Lobster"/>
                <a:sym typeface="Lobster"/>
              </a:rPr>
            </a:br>
            <a:r>
              <a:rPr lang="en" sz="4500" dirty="0">
                <a:latin typeface="Lobster"/>
                <a:ea typeface="Lobster"/>
                <a:cs typeface="Lobster"/>
                <a:sym typeface="Lobster"/>
              </a:rPr>
              <a:t>Siapa yang menentukan</a:t>
            </a:r>
            <a:endParaRPr sz="4500" dirty="0">
              <a:latin typeface="Lobster"/>
              <a:ea typeface="Lobster"/>
              <a:cs typeface="Lobster"/>
              <a:sym typeface="Lobste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5"/>
          <p:cNvSpPr txBox="1"/>
          <p:nvPr/>
        </p:nvSpPr>
        <p:spPr>
          <a:xfrm>
            <a:off x="914400" y="236100"/>
            <a:ext cx="7315200" cy="4671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500"/>
              <a:buFont typeface="Arial"/>
              <a:buNone/>
            </a:pPr>
            <a:r>
              <a:rPr lang="en" sz="3100" b="1" i="0" u="none" strike="noStrike" cap="none" dirty="0">
                <a:solidFill>
                  <a:srgbClr val="002060"/>
                </a:solidFill>
                <a:latin typeface="Georgia"/>
                <a:ea typeface="Georgia"/>
                <a:cs typeface="Georgia"/>
                <a:sym typeface="Georgia"/>
              </a:rPr>
              <a:t>Bersyukur kepada Allah SWT akan  mendapat ridho sehingga tetap sehat</a:t>
            </a:r>
            <a:r>
              <a:rPr lang="en" sz="2700" b="1" i="0" u="none" strike="noStrike" cap="none" dirty="0">
                <a:solidFill>
                  <a:srgbClr val="002060"/>
                </a:solidFill>
                <a:latin typeface="Georgia"/>
                <a:ea typeface="Georgia"/>
                <a:cs typeface="Georgia"/>
                <a:sym typeface="Georgia"/>
              </a:rPr>
              <a:t>.</a:t>
            </a:r>
            <a:endParaRPr sz="2700" b="1" i="0" u="none" strike="noStrike" cap="none" dirty="0">
              <a:solidFill>
                <a:srgbClr val="002060"/>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3500"/>
              <a:buFont typeface="Arial"/>
              <a:buNone/>
            </a:pPr>
            <a:endParaRPr sz="3500" b="1" i="0" u="none" strike="noStrike" cap="none" dirty="0">
              <a:solidFill>
                <a:srgbClr val="000000"/>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3500"/>
              <a:buFont typeface="Arial"/>
              <a:buNone/>
            </a:pPr>
            <a:r>
              <a:rPr lang="en" sz="3500" b="1" dirty="0">
                <a:latin typeface="Georgia"/>
                <a:ea typeface="Georgia"/>
                <a:cs typeface="Georgia"/>
                <a:sym typeface="Georgia"/>
              </a:rPr>
              <a:t>Ridlo </a:t>
            </a:r>
            <a:r>
              <a:rPr lang="en" sz="3500" b="1" i="0" u="none" strike="noStrike" cap="none" dirty="0">
                <a:solidFill>
                  <a:srgbClr val="000000"/>
                </a:solidFill>
                <a:latin typeface="Georgia"/>
                <a:ea typeface="Georgia"/>
                <a:cs typeface="Georgia"/>
                <a:sym typeface="Georgia"/>
              </a:rPr>
              <a:t>Allah </a:t>
            </a:r>
            <a:r>
              <a:rPr lang="en" sz="3600" b="1" dirty="0">
                <a:solidFill>
                  <a:srgbClr val="00B0F0"/>
                </a:solidFill>
                <a:latin typeface="Georgia"/>
                <a:ea typeface="Georgia"/>
                <a:cs typeface="Georgia"/>
                <a:sym typeface="Georgia"/>
              </a:rPr>
              <a:t>mengetuk hati</a:t>
            </a:r>
            <a:r>
              <a:rPr lang="en" sz="3500" b="1" dirty="0">
                <a:solidFill>
                  <a:srgbClr val="00B0F0"/>
                </a:solidFill>
                <a:latin typeface="Georgia"/>
                <a:ea typeface="Georgia"/>
                <a:cs typeface="Georgia"/>
                <a:sym typeface="Georgia"/>
              </a:rPr>
              <a:t> Kita</a:t>
            </a:r>
            <a:r>
              <a:rPr lang="en" sz="3500" b="1" i="0" u="none" strike="noStrike" cap="none" dirty="0">
                <a:solidFill>
                  <a:srgbClr val="000000"/>
                </a:solidFill>
                <a:latin typeface="Georgia"/>
                <a:ea typeface="Georgia"/>
                <a:cs typeface="Georgia"/>
                <a:sym typeface="Georgia"/>
              </a:rPr>
              <a:t> untuk </a:t>
            </a:r>
            <a:r>
              <a:rPr lang="en" sz="3600" b="1" i="0" u="none" strike="noStrike" cap="none" dirty="0">
                <a:solidFill>
                  <a:srgbClr val="00B0F0"/>
                </a:solidFill>
                <a:latin typeface="Georgia"/>
                <a:ea typeface="Georgia"/>
                <a:cs typeface="Georgia"/>
                <a:sym typeface="Georgia"/>
              </a:rPr>
              <a:t>berikhtiar</a:t>
            </a:r>
            <a:r>
              <a:rPr lang="en" sz="3500" b="1" i="0" u="none" strike="noStrike" cap="none" dirty="0">
                <a:solidFill>
                  <a:srgbClr val="000000"/>
                </a:solidFill>
                <a:latin typeface="Georgia"/>
                <a:ea typeface="Georgia"/>
                <a:cs typeface="Georgia"/>
                <a:sym typeface="Georgia"/>
              </a:rPr>
              <a:t> menjaga kesehatan dan silaturrahim di Pelatihan AWP UISI.</a:t>
            </a:r>
            <a:endParaRPr sz="3500" b="1" i="0" u="none" strike="noStrike" cap="none" dirty="0">
              <a:solidFill>
                <a:srgbClr val="000000"/>
              </a:solidFill>
              <a:latin typeface="Georgia"/>
              <a:ea typeface="Georgia"/>
              <a:cs typeface="Georgia"/>
              <a:sym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6"/>
          <p:cNvSpPr txBox="1"/>
          <p:nvPr/>
        </p:nvSpPr>
        <p:spPr>
          <a:xfrm>
            <a:off x="0" y="6"/>
            <a:ext cx="9144000" cy="51435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i="0" u="none" strike="noStrike" cap="none" dirty="0">
                <a:solidFill>
                  <a:srgbClr val="FFFFFF"/>
                </a:solidFill>
                <a:latin typeface="Arial"/>
                <a:ea typeface="Arial"/>
                <a:cs typeface="Arial"/>
                <a:sym typeface="Arial"/>
              </a:rPr>
              <a:t>Tauhid</a:t>
            </a:r>
            <a:r>
              <a:rPr lang="en" sz="4000" b="0" i="0" u="none" strike="noStrike" cap="none" dirty="0">
                <a:solidFill>
                  <a:srgbClr val="FFFFFF"/>
                </a:solidFill>
                <a:latin typeface="Arial"/>
                <a:ea typeface="Arial"/>
                <a:cs typeface="Arial"/>
                <a:sym typeface="Arial"/>
              </a:rPr>
              <a:t> </a:t>
            </a:r>
            <a:r>
              <a:rPr lang="en" sz="3200" b="0" i="0" u="none" strike="noStrike" cap="none" dirty="0">
                <a:solidFill>
                  <a:srgbClr val="FFFFFF"/>
                </a:solidFill>
                <a:latin typeface="Arial"/>
                <a:ea typeface="Arial"/>
                <a:cs typeface="Arial"/>
                <a:sym typeface="Arial"/>
              </a:rPr>
              <a:t>adalah Meyakini bahwa Allah itu Esa</a:t>
            </a:r>
          </a:p>
          <a:p>
            <a:pPr marL="0" marR="0" lvl="0" indent="0" algn="ctr" rtl="0">
              <a:lnSpc>
                <a:spcPct val="100000"/>
              </a:lnSpc>
              <a:spcBef>
                <a:spcPts val="0"/>
              </a:spcBef>
              <a:spcAft>
                <a:spcPts val="0"/>
              </a:spcAft>
              <a:buClr>
                <a:srgbClr val="000000"/>
              </a:buClr>
              <a:buSzPts val="4000"/>
              <a:buFont typeface="Arial"/>
              <a:buNone/>
            </a:pPr>
            <a:r>
              <a:rPr lang="en" sz="3200" dirty="0">
                <a:solidFill>
                  <a:srgbClr val="FFFFFF"/>
                </a:solidFill>
              </a:rPr>
              <a:t>Esa, Zat, Sifat dan Perbuatan : </a:t>
            </a:r>
            <a:r>
              <a:rPr lang="en" sz="3200" b="0" i="0" u="none" strike="noStrike" cap="none" dirty="0">
                <a:solidFill>
                  <a:srgbClr val="FFFFFF"/>
                </a:solidFill>
                <a:latin typeface="Arial"/>
                <a:ea typeface="Arial"/>
                <a:cs typeface="Arial"/>
                <a:sym typeface="Arial"/>
              </a:rPr>
              <a:t> kalimat tauhid</a:t>
            </a:r>
            <a:endParaRPr sz="3200" b="0"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800"/>
              <a:buFont typeface="Arial"/>
              <a:buNone/>
            </a:pPr>
            <a:r>
              <a:rPr lang="en" sz="4000" b="1" i="1" u="none" strike="noStrike" cap="none" dirty="0">
                <a:solidFill>
                  <a:srgbClr val="FFFFFF"/>
                </a:solidFill>
                <a:latin typeface="Arial"/>
                <a:ea typeface="Arial"/>
                <a:cs typeface="Arial"/>
                <a:sym typeface="Arial"/>
              </a:rPr>
              <a:t>Laa ilaaha illallaah</a:t>
            </a:r>
            <a:endParaRPr sz="4000" b="1" i="1" u="none" strike="noStrike" cap="none" dirty="0">
              <a:solidFill>
                <a:srgbClr val="FFFFFF"/>
              </a:solidFill>
              <a:latin typeface="Arial"/>
              <a:ea typeface="Arial"/>
              <a:cs typeface="Arial"/>
              <a:sym typeface="Arial"/>
            </a:endParaRPr>
          </a:p>
          <a:p>
            <a:pPr marL="457200" marR="0" lvl="0" indent="-425450" algn="ctr" rtl="0">
              <a:lnSpc>
                <a:spcPct val="100000"/>
              </a:lnSpc>
              <a:spcBef>
                <a:spcPts val="0"/>
              </a:spcBef>
              <a:spcAft>
                <a:spcPts val="0"/>
              </a:spcAft>
              <a:buClr>
                <a:srgbClr val="FFFFFF"/>
              </a:buClr>
              <a:buSzPts val="3100"/>
              <a:buFont typeface="Arial"/>
              <a:buChar char="●"/>
            </a:pPr>
            <a:r>
              <a:rPr lang="en" sz="2800" b="0" i="0" u="none" strike="noStrike" cap="none" dirty="0">
                <a:solidFill>
                  <a:srgbClr val="FFFFFF"/>
                </a:solidFill>
                <a:latin typeface="Arial"/>
                <a:ea typeface="Arial"/>
                <a:cs typeface="Arial"/>
                <a:sym typeface="Arial"/>
              </a:rPr>
              <a:t>tiada Tuhan selain Allah</a:t>
            </a:r>
            <a:endParaRPr sz="2800" b="0" i="0" u="none" strike="noStrike" cap="none" dirty="0">
              <a:solidFill>
                <a:srgbClr val="FFFFFF"/>
              </a:solidFill>
              <a:latin typeface="Arial"/>
              <a:ea typeface="Arial"/>
              <a:cs typeface="Arial"/>
              <a:sym typeface="Arial"/>
            </a:endParaRPr>
          </a:p>
          <a:p>
            <a:pPr marL="457200" marR="0" lvl="0" indent="-425450" algn="ctr" rtl="0">
              <a:lnSpc>
                <a:spcPct val="100000"/>
              </a:lnSpc>
              <a:spcBef>
                <a:spcPts val="0"/>
              </a:spcBef>
              <a:spcAft>
                <a:spcPts val="0"/>
              </a:spcAft>
              <a:buClr>
                <a:srgbClr val="FFFFFF"/>
              </a:buClr>
              <a:buSzPts val="3100"/>
              <a:buFont typeface="Arial"/>
              <a:buChar char="●"/>
            </a:pPr>
            <a:r>
              <a:rPr lang="en" sz="2800" b="0" i="0" u="none" strike="noStrike" cap="none" dirty="0">
                <a:solidFill>
                  <a:srgbClr val="FFFFFF"/>
                </a:solidFill>
                <a:latin typeface="Arial"/>
                <a:ea typeface="Arial"/>
                <a:cs typeface="Arial"/>
                <a:sym typeface="Arial"/>
              </a:rPr>
              <a:t>tiada yang Wujud selain Allah</a:t>
            </a:r>
            <a:endParaRPr sz="2800" b="0" i="0" u="none" strike="noStrike" cap="none" dirty="0">
              <a:solidFill>
                <a:srgbClr val="FFFFFF"/>
              </a:solidFill>
              <a:latin typeface="Arial"/>
              <a:ea typeface="Arial"/>
              <a:cs typeface="Arial"/>
              <a:sym typeface="Arial"/>
            </a:endParaRPr>
          </a:p>
          <a:p>
            <a:pPr marL="457200" marR="0" lvl="0" indent="-425450" algn="ctr" rtl="0">
              <a:lnSpc>
                <a:spcPct val="100000"/>
              </a:lnSpc>
              <a:spcBef>
                <a:spcPts val="0"/>
              </a:spcBef>
              <a:spcAft>
                <a:spcPts val="0"/>
              </a:spcAft>
              <a:buClr>
                <a:srgbClr val="FFFFFF"/>
              </a:buClr>
              <a:buSzPts val="3100"/>
              <a:buFont typeface="Arial"/>
              <a:buChar char="●"/>
            </a:pPr>
            <a:r>
              <a:rPr lang="en" sz="2800" b="0" i="0" u="none" strike="noStrike" cap="none" dirty="0">
                <a:solidFill>
                  <a:srgbClr val="FFFFFF"/>
                </a:solidFill>
                <a:latin typeface="Arial"/>
                <a:ea typeface="Arial"/>
                <a:cs typeface="Arial"/>
                <a:sym typeface="Arial"/>
              </a:rPr>
              <a:t>tiada yang Hidup selain Allah</a:t>
            </a:r>
            <a:endParaRPr sz="2800" b="0" i="0" u="none" strike="noStrike" cap="none" dirty="0">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100"/>
              <a:buFont typeface="Arial"/>
              <a:buNone/>
            </a:pPr>
            <a:endParaRPr b="0"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700"/>
              <a:buFont typeface="Arial"/>
              <a:buNone/>
            </a:pPr>
            <a:r>
              <a:rPr lang="en" sz="2800" b="0" i="0" u="none" strike="noStrike" cap="none" dirty="0">
                <a:solidFill>
                  <a:srgbClr val="FFFFFF"/>
                </a:solidFill>
                <a:latin typeface="Arial"/>
                <a:ea typeface="Arial"/>
                <a:cs typeface="Arial"/>
                <a:sym typeface="Arial"/>
              </a:rPr>
              <a:t>Kita, alam semesta dan seisinya, </a:t>
            </a:r>
            <a:r>
              <a:rPr lang="en" sz="2800" b="1" i="0" u="none" strike="noStrike" cap="none" dirty="0">
                <a:solidFill>
                  <a:srgbClr val="FFFFFF"/>
                </a:solidFill>
                <a:latin typeface="Arial"/>
                <a:ea typeface="Arial"/>
                <a:cs typeface="Arial"/>
                <a:sym typeface="Arial"/>
              </a:rPr>
              <a:t>tidak sedang berjalan</a:t>
            </a:r>
            <a:r>
              <a:rPr lang="en" sz="2800" b="0" i="0" u="none" strike="noStrike" cap="none" dirty="0">
                <a:solidFill>
                  <a:srgbClr val="FFFFFF"/>
                </a:solidFill>
                <a:latin typeface="Arial"/>
                <a:ea typeface="Arial"/>
                <a:cs typeface="Arial"/>
                <a:sym typeface="Arial"/>
              </a:rPr>
              <a:t>, tetapi sedang </a:t>
            </a:r>
            <a:r>
              <a:rPr lang="en" sz="2800" b="1" i="0" u="none" strike="noStrike" cap="none" dirty="0">
                <a:solidFill>
                  <a:srgbClr val="FFFFFF"/>
                </a:solidFill>
                <a:latin typeface="Arial"/>
                <a:ea typeface="Arial"/>
                <a:cs typeface="Arial"/>
                <a:sym typeface="Arial"/>
              </a:rPr>
              <a:t>diperjalankan</a:t>
            </a:r>
            <a:r>
              <a:rPr lang="en" sz="2800" b="0" i="0" u="none" strike="noStrike" cap="none" dirty="0">
                <a:solidFill>
                  <a:srgbClr val="FFFFFF"/>
                </a:solidFill>
                <a:latin typeface="Arial"/>
                <a:ea typeface="Arial"/>
                <a:cs typeface="Arial"/>
                <a:sym typeface="Arial"/>
              </a:rPr>
              <a:t> dalam pengawasanNya</a:t>
            </a:r>
            <a:r>
              <a:rPr lang="en" sz="2700" b="0" i="0" u="none" strike="noStrike" cap="none" dirty="0">
                <a:solidFill>
                  <a:srgbClr val="FFFFFF"/>
                </a:solidFill>
                <a:latin typeface="Arial"/>
                <a:ea typeface="Arial"/>
                <a:cs typeface="Arial"/>
                <a:sym typeface="Arial"/>
              </a:rPr>
              <a:t>.</a:t>
            </a:r>
            <a:endParaRPr sz="2700" b="0" i="0" u="none" strike="noStrike" cap="none" dirty="0">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6"/>
          <p:cNvSpPr txBox="1"/>
          <p:nvPr/>
        </p:nvSpPr>
        <p:spPr>
          <a:xfrm>
            <a:off x="0" y="6"/>
            <a:ext cx="9144000" cy="51435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2300" b="1" i="0" u="none" strike="noStrike" cap="none" dirty="0">
                <a:solidFill>
                  <a:srgbClr val="FFFFFF"/>
                </a:solidFill>
                <a:latin typeface="Arial"/>
                <a:ea typeface="Arial"/>
                <a:cs typeface="Arial"/>
                <a:sym typeface="Arial"/>
              </a:rPr>
              <a:t>Karena </a:t>
            </a:r>
            <a:r>
              <a:rPr lang="en-US" sz="2300" b="1" i="0" u="none" strike="noStrike" cap="none" dirty="0" err="1">
                <a:solidFill>
                  <a:srgbClr val="FFFFFF"/>
                </a:solidFill>
                <a:latin typeface="Arial"/>
                <a:ea typeface="Arial"/>
                <a:cs typeface="Arial"/>
                <a:sym typeface="Arial"/>
              </a:rPr>
              <a:t>Dzikir</a:t>
            </a:r>
            <a:r>
              <a:rPr lang="en-US" sz="2300" b="1" i="0" u="none" strike="noStrike" cap="none" dirty="0">
                <a:solidFill>
                  <a:srgbClr val="FFFFFF"/>
                </a:solidFill>
                <a:latin typeface="Arial"/>
                <a:ea typeface="Arial"/>
                <a:cs typeface="Arial"/>
                <a:sym typeface="Arial"/>
              </a:rPr>
              <a:t> Tauhid, </a:t>
            </a:r>
            <a:r>
              <a:rPr lang="en-US" sz="2300" b="1" i="0" u="none" strike="noStrike" cap="none" dirty="0" err="1">
                <a:solidFill>
                  <a:srgbClr val="FFFFFF"/>
                </a:solidFill>
                <a:latin typeface="Arial"/>
                <a:ea typeface="Arial"/>
                <a:cs typeface="Arial"/>
                <a:sym typeface="Arial"/>
              </a:rPr>
              <a:t>Malaikat</a:t>
            </a:r>
            <a:r>
              <a:rPr lang="en-US" sz="2300" b="1" i="0" u="none" strike="noStrike" cap="none" dirty="0">
                <a:solidFill>
                  <a:srgbClr val="FFFFFF"/>
                </a:solidFill>
                <a:latin typeface="Arial"/>
                <a:ea typeface="Arial"/>
                <a:cs typeface="Arial"/>
                <a:sym typeface="Arial"/>
              </a:rPr>
              <a:t> pun </a:t>
            </a:r>
            <a:r>
              <a:rPr lang="en-US" sz="2300" b="1" i="0" u="none" strike="noStrike" cap="none" dirty="0" err="1">
                <a:solidFill>
                  <a:srgbClr val="FFFFFF"/>
                </a:solidFill>
                <a:latin typeface="Arial"/>
                <a:ea typeface="Arial"/>
                <a:cs typeface="Arial"/>
                <a:sym typeface="Arial"/>
              </a:rPr>
              <a:t>Memohonkan</a:t>
            </a:r>
            <a:r>
              <a:rPr lang="en-US" sz="2300" b="1" i="0" u="none" strike="noStrike" cap="none" dirty="0">
                <a:solidFill>
                  <a:srgbClr val="FFFFFF"/>
                </a:solidFill>
                <a:latin typeface="Arial"/>
                <a:ea typeface="Arial"/>
                <a:cs typeface="Arial"/>
                <a:sym typeface="Arial"/>
              </a:rPr>
              <a:t> </a:t>
            </a:r>
            <a:r>
              <a:rPr lang="en-US" sz="2300" b="1" i="0" u="none" strike="noStrike" cap="none" dirty="0" err="1">
                <a:solidFill>
                  <a:srgbClr val="FFFFFF"/>
                </a:solidFill>
                <a:latin typeface="Arial"/>
                <a:ea typeface="Arial"/>
                <a:cs typeface="Arial"/>
                <a:sym typeface="Arial"/>
              </a:rPr>
              <a:t>Ampunan</a:t>
            </a:r>
            <a:endParaRPr lang="en-US" sz="2300" b="1"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endParaRPr lang="en-US" sz="1200" b="1"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ar-SA" sz="2300" b="1" i="0" u="none" strike="noStrike" cap="none" dirty="0">
                <a:solidFill>
                  <a:srgbClr val="FFFFFF"/>
                </a:solidFill>
                <a:latin typeface="Calibri" panose="020F0502020204030204" pitchFamily="34" charset="0"/>
                <a:cs typeface="Calibri" panose="020F0502020204030204" pitchFamily="34" charset="0"/>
                <a:sym typeface="Arial"/>
              </a:rPr>
              <a:t>يَا عَلِيُّ، مَنْ قَالَ كُلَّ يَوْمٍ عَشْرَ مَرَّاتٍ "لَا إِلَهَ إِلَّا اللهُ قَبْلَ كُلِّ أَحَدٍ لَا إِلَهَ إِلَّا اللهُ بَعْدَ كُلِّ أَحَدٍ لَا إِلَهَ إِلَّا اللهُ يَبْقَى رَبُّنَا وَيَفْنَى كُلُّ أَحَدٍ" لَمْ يَبْقَ مَلَكٌ فِي السَّمَوَاتِ إِلَّا اِسْتَغْفَرَ لَهُ</a:t>
            </a:r>
            <a:endParaRPr lang="en-US" sz="2300" b="1" i="0" u="none" strike="noStrike" cap="none" dirty="0">
              <a:solidFill>
                <a:srgbClr val="FFFFFF"/>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4000"/>
              <a:buFont typeface="Arial"/>
              <a:buNone/>
            </a:pPr>
            <a:endParaRPr lang="en-US" sz="1200" b="1"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en-US" sz="1800" b="1" i="0" u="none" strike="noStrike" cap="none" dirty="0" err="1">
                <a:solidFill>
                  <a:srgbClr val="FFFFFF"/>
                </a:solidFill>
                <a:latin typeface="Arial"/>
                <a:ea typeface="Arial"/>
                <a:cs typeface="Arial"/>
                <a:sym typeface="Arial"/>
              </a:rPr>
              <a:t>Wahai</a:t>
            </a:r>
            <a:r>
              <a:rPr lang="en-US" sz="1800" b="1" i="0" u="none" strike="noStrike" cap="none" dirty="0">
                <a:solidFill>
                  <a:srgbClr val="FFFFFF"/>
                </a:solidFill>
                <a:latin typeface="Arial"/>
                <a:ea typeface="Arial"/>
                <a:cs typeface="Arial"/>
                <a:sym typeface="Arial"/>
              </a:rPr>
              <a:t> Ali, </a:t>
            </a:r>
            <a:r>
              <a:rPr lang="en-US" sz="1800" b="1" i="0" u="none" strike="noStrike" cap="none" dirty="0" err="1">
                <a:solidFill>
                  <a:srgbClr val="FFFFFF"/>
                </a:solidFill>
                <a:latin typeface="Arial"/>
                <a:ea typeface="Arial"/>
                <a:cs typeface="Arial"/>
                <a:sym typeface="Arial"/>
              </a:rPr>
              <a:t>barang</a:t>
            </a:r>
            <a:r>
              <a:rPr lang="en-US" sz="1800" b="1" i="0" u="none" strike="noStrike" cap="none" dirty="0">
                <a:solidFill>
                  <a:srgbClr val="FFFFFF"/>
                </a:solidFill>
                <a:latin typeface="Arial"/>
                <a:ea typeface="Arial"/>
                <a:cs typeface="Arial"/>
                <a:sym typeface="Arial"/>
              </a:rPr>
              <a:t> </a:t>
            </a:r>
            <a:r>
              <a:rPr lang="en-US" sz="1800" b="1" i="0" u="none" strike="noStrike" cap="none" dirty="0" err="1">
                <a:solidFill>
                  <a:srgbClr val="FFFFFF"/>
                </a:solidFill>
                <a:latin typeface="Arial"/>
                <a:ea typeface="Arial"/>
                <a:cs typeface="Arial"/>
                <a:sym typeface="Arial"/>
              </a:rPr>
              <a:t>siapa</a:t>
            </a:r>
            <a:r>
              <a:rPr lang="en-US" sz="1800" b="1" i="0" u="none" strike="noStrike" cap="none" dirty="0">
                <a:solidFill>
                  <a:srgbClr val="FFFFFF"/>
                </a:solidFill>
                <a:latin typeface="Arial"/>
                <a:ea typeface="Arial"/>
                <a:cs typeface="Arial"/>
                <a:sym typeface="Arial"/>
              </a:rPr>
              <a:t> yang </a:t>
            </a:r>
            <a:r>
              <a:rPr lang="en-US" sz="1800" b="1" i="0" u="none" strike="noStrike" cap="none" dirty="0" err="1">
                <a:solidFill>
                  <a:srgbClr val="FFFFFF"/>
                </a:solidFill>
                <a:latin typeface="Arial"/>
                <a:ea typeface="Arial"/>
                <a:cs typeface="Arial"/>
                <a:sym typeface="Arial"/>
              </a:rPr>
              <a:t>membaca</a:t>
            </a:r>
            <a:r>
              <a:rPr lang="en-US" sz="1800" b="1" i="0" u="none" strike="noStrike" cap="none" dirty="0">
                <a:solidFill>
                  <a:srgbClr val="FFFFFF"/>
                </a:solidFill>
                <a:latin typeface="Arial"/>
                <a:ea typeface="Arial"/>
                <a:cs typeface="Arial"/>
                <a:sym typeface="Arial"/>
              </a:rPr>
              <a:t> </a:t>
            </a:r>
            <a:r>
              <a:rPr lang="en-US" sz="1800" b="1" i="0" u="none" strike="noStrike" cap="none" dirty="0" err="1">
                <a:solidFill>
                  <a:srgbClr val="FFFFFF"/>
                </a:solidFill>
                <a:latin typeface="Arial"/>
                <a:ea typeface="Arial"/>
                <a:cs typeface="Arial"/>
                <a:sym typeface="Arial"/>
              </a:rPr>
              <a:t>setiap</a:t>
            </a:r>
            <a:r>
              <a:rPr lang="en-US" sz="1800" b="1" i="0" u="none" strike="noStrike" cap="none" dirty="0">
                <a:solidFill>
                  <a:srgbClr val="FFFFFF"/>
                </a:solidFill>
                <a:latin typeface="Arial"/>
                <a:ea typeface="Arial"/>
                <a:cs typeface="Arial"/>
                <a:sym typeface="Arial"/>
              </a:rPr>
              <a:t> </a:t>
            </a:r>
            <a:r>
              <a:rPr lang="en-US" sz="1800" b="1" i="0" u="none" strike="noStrike" cap="none" dirty="0" err="1">
                <a:solidFill>
                  <a:srgbClr val="FFFFFF"/>
                </a:solidFill>
                <a:latin typeface="Arial"/>
                <a:ea typeface="Arial"/>
                <a:cs typeface="Arial"/>
                <a:sym typeface="Arial"/>
              </a:rPr>
              <a:t>harinya</a:t>
            </a:r>
            <a:r>
              <a:rPr lang="en-US" sz="1800" b="1" i="0" u="none" strike="noStrike" cap="none" dirty="0">
                <a:solidFill>
                  <a:srgbClr val="FFFFFF"/>
                </a:solidFill>
                <a:latin typeface="Arial"/>
                <a:ea typeface="Arial"/>
                <a:cs typeface="Arial"/>
                <a:sym typeface="Arial"/>
              </a:rPr>
              <a:t> </a:t>
            </a:r>
            <a:r>
              <a:rPr lang="en-US" sz="1800" b="1" i="0" u="none" strike="noStrike" cap="none" dirty="0" err="1">
                <a:solidFill>
                  <a:srgbClr val="FFFFFF"/>
                </a:solidFill>
                <a:latin typeface="Arial"/>
                <a:ea typeface="Arial"/>
                <a:cs typeface="Arial"/>
                <a:sym typeface="Arial"/>
              </a:rPr>
              <a:t>sepuluh</a:t>
            </a:r>
            <a:r>
              <a:rPr lang="en-US" sz="1800" b="1" i="0" u="none" strike="noStrike" cap="none" dirty="0">
                <a:solidFill>
                  <a:srgbClr val="FFFFFF"/>
                </a:solidFill>
                <a:latin typeface="Arial"/>
                <a:ea typeface="Arial"/>
                <a:cs typeface="Arial"/>
                <a:sym typeface="Arial"/>
              </a:rPr>
              <a:t> kali:</a:t>
            </a:r>
          </a:p>
          <a:p>
            <a:pPr marL="0" marR="0" lvl="0" indent="0" algn="ctr" rtl="0">
              <a:lnSpc>
                <a:spcPct val="100000"/>
              </a:lnSpc>
              <a:spcBef>
                <a:spcPts val="0"/>
              </a:spcBef>
              <a:spcAft>
                <a:spcPts val="0"/>
              </a:spcAft>
              <a:buClr>
                <a:srgbClr val="000000"/>
              </a:buClr>
              <a:buSzPts val="4000"/>
              <a:buFont typeface="Arial"/>
              <a:buNone/>
            </a:pPr>
            <a:endParaRPr lang="en-US" sz="1200" b="1"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en-US" sz="2300" b="1" i="0" u="none" strike="noStrike" cap="none" dirty="0">
                <a:solidFill>
                  <a:srgbClr val="FFFFFF"/>
                </a:solidFill>
                <a:latin typeface="Arial"/>
                <a:ea typeface="Arial"/>
                <a:cs typeface="Arial"/>
                <a:sym typeface="Arial"/>
              </a:rPr>
              <a:t> </a:t>
            </a:r>
            <a:r>
              <a:rPr lang="ar-SA" sz="2300" b="1" i="0" u="none" strike="noStrike" cap="none" dirty="0">
                <a:solidFill>
                  <a:srgbClr val="FFFFFF"/>
                </a:solidFill>
                <a:latin typeface="Calibri" panose="020F0502020204030204" pitchFamily="34" charset="0"/>
                <a:cs typeface="Calibri" panose="020F0502020204030204" pitchFamily="34" charset="0"/>
                <a:sym typeface="Arial"/>
              </a:rPr>
              <a:t>لَا إِلَهَ إِلَّا اللهُ قَبْلَ كُلِّ أَحَدٍ لَا إِلَهَ إِلَّا اللهُ بَعْدَ كُلِّ أَحَدٍ لَا إِلَهَ إِلَّا اللهُ يَبْقَى رَبُّنَا وَيَفْنَى كُلُّ أَحَدٍ</a:t>
            </a:r>
            <a:endParaRPr lang="en-US" sz="2300" b="1" i="0" u="none" strike="noStrike" cap="none" dirty="0">
              <a:solidFill>
                <a:srgbClr val="FFFFFF"/>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4000"/>
              <a:buFont typeface="Arial"/>
              <a:buNone/>
            </a:pPr>
            <a:endParaRPr lang="en-US" sz="1200" b="1"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en-US" sz="2000" b="1" i="0" u="none" strike="noStrike" cap="none" dirty="0" err="1">
                <a:solidFill>
                  <a:srgbClr val="FFFFFF"/>
                </a:solidFill>
                <a:latin typeface="Arial"/>
                <a:ea typeface="Arial"/>
                <a:cs typeface="Arial"/>
                <a:sym typeface="Arial"/>
              </a:rPr>
              <a:t>Tidak</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ada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Tuhan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selain</a:t>
            </a:r>
            <a:r>
              <a:rPr lang="en-US" sz="2000" b="1" i="0" u="none" strike="noStrike" cap="none" dirty="0">
                <a:solidFill>
                  <a:srgbClr val="FFFFFF"/>
                </a:solidFill>
                <a:latin typeface="Arial"/>
                <a:ea typeface="Arial"/>
                <a:cs typeface="Arial"/>
                <a:sym typeface="Arial"/>
              </a:rPr>
              <a:t> Allah </a:t>
            </a:r>
            <a:r>
              <a:rPr lang="en-US" sz="2000" b="1" i="0" u="none" strike="noStrike" cap="none" dirty="0" err="1">
                <a:solidFill>
                  <a:srgbClr val="FFFFFF"/>
                </a:solidFill>
                <a:latin typeface="Arial"/>
                <a:ea typeface="Arial"/>
                <a:cs typeface="Arial"/>
                <a:sym typeface="Arial"/>
              </a:rPr>
              <a:t>sebelum</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segala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sesuatu</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tidak</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ada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Tuhan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selain</a:t>
            </a:r>
            <a:r>
              <a:rPr lang="en-US" sz="2000" b="1" i="0" u="none" strike="noStrike" cap="none" dirty="0">
                <a:solidFill>
                  <a:srgbClr val="FFFFFF"/>
                </a:solidFill>
                <a:latin typeface="Arial"/>
                <a:ea typeface="Arial"/>
                <a:cs typeface="Arial"/>
                <a:sym typeface="Arial"/>
              </a:rPr>
              <a:t> Allah </a:t>
            </a:r>
            <a:r>
              <a:rPr lang="en-US" sz="2000" b="1" i="0" u="none" strike="noStrike" cap="none" dirty="0" err="1">
                <a:solidFill>
                  <a:srgbClr val="FFFFFF"/>
                </a:solidFill>
                <a:latin typeface="Arial"/>
                <a:ea typeface="Arial"/>
                <a:cs typeface="Arial"/>
                <a:sym typeface="Arial"/>
              </a:rPr>
              <a:t>setelah</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segala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sesuatu</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tidak</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ada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tuhan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selain</a:t>
            </a:r>
            <a:r>
              <a:rPr lang="en-US" sz="2000" b="1" i="0" u="none" strike="noStrike" cap="none" dirty="0">
                <a:solidFill>
                  <a:srgbClr val="FFFFFF"/>
                </a:solidFill>
                <a:latin typeface="Arial"/>
                <a:ea typeface="Arial"/>
                <a:cs typeface="Arial"/>
                <a:sym typeface="Arial"/>
              </a:rPr>
              <a:t> Allah </a:t>
            </a:r>
            <a:r>
              <a:rPr lang="en-US" sz="2000" b="1" i="0" u="none" strike="noStrike" cap="none" dirty="0" err="1">
                <a:solidFill>
                  <a:srgbClr val="FFFFFF"/>
                </a:solidFill>
                <a:latin typeface="Arial"/>
                <a:ea typeface="Arial"/>
                <a:cs typeface="Arial"/>
                <a:sym typeface="Arial"/>
              </a:rPr>
              <a:t>kekal</a:t>
            </a:r>
            <a:r>
              <a:rPr lang="en-US" sz="2000" b="1" i="0" u="none" strike="noStrike" cap="none" dirty="0">
                <a:solidFill>
                  <a:srgbClr val="FFFFFF"/>
                </a:solidFill>
                <a:latin typeface="Arial"/>
                <a:ea typeface="Arial"/>
                <a:cs typeface="Arial"/>
                <a:sym typeface="Arial"/>
              </a:rPr>
              <a:t>-Nya </a:t>
            </a:r>
            <a:r>
              <a:rPr lang="en-US" sz="2000" b="1" i="0" u="none" strike="noStrike" cap="none" dirty="0" err="1">
                <a:solidFill>
                  <a:srgbClr val="FFFFFF"/>
                </a:solidFill>
                <a:latin typeface="Arial"/>
                <a:ea typeface="Arial"/>
                <a:cs typeface="Arial"/>
                <a:sym typeface="Arial"/>
              </a:rPr>
              <a:t>Tuhan</a:t>
            </a:r>
            <a:r>
              <a:rPr lang="en-US" sz="2000" b="1" i="0" u="none" strike="noStrike" cap="none" dirty="0">
                <a:solidFill>
                  <a:srgbClr val="FFFFFF"/>
                </a:solidFill>
                <a:latin typeface="Arial"/>
                <a:ea typeface="Arial"/>
                <a:cs typeface="Arial"/>
                <a:sym typeface="Arial"/>
              </a:rPr>
              <a:t> kami dan </a:t>
            </a:r>
            <a:r>
              <a:rPr lang="en-US" sz="2000" b="1" i="0" u="none" strike="noStrike" cap="none" dirty="0" err="1">
                <a:solidFill>
                  <a:srgbClr val="FFFFFF"/>
                </a:solidFill>
                <a:latin typeface="Arial"/>
                <a:ea typeface="Arial"/>
                <a:cs typeface="Arial"/>
                <a:sym typeface="Arial"/>
              </a:rPr>
              <a:t>musnahnya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segala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sesuatu.Maka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tidak</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tersisa</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satu</a:t>
            </a:r>
            <a:r>
              <a:rPr lang="en-US" sz="2000" b="1" i="0" u="none" strike="noStrike" cap="none" dirty="0">
                <a:solidFill>
                  <a:srgbClr val="FFFFFF"/>
                </a:solidFill>
                <a:latin typeface="Arial"/>
                <a:ea typeface="Arial"/>
                <a:cs typeface="Arial"/>
                <a:sym typeface="Arial"/>
              </a:rPr>
              <a:t> pun </a:t>
            </a:r>
            <a:r>
              <a:rPr lang="en-US" sz="2000" b="1" i="0" u="none" strike="noStrike" cap="none" dirty="0" err="1">
                <a:solidFill>
                  <a:srgbClr val="FFFFFF"/>
                </a:solidFill>
                <a:latin typeface="Arial"/>
                <a:ea typeface="Arial"/>
                <a:cs typeface="Arial"/>
                <a:sym typeface="Arial"/>
              </a:rPr>
              <a:t>dari</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kalangan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malaikat</a:t>
            </a:r>
            <a:r>
              <a:rPr lang="en-US" sz="2000" b="1" i="0" u="none" strike="noStrike" cap="none" dirty="0">
                <a:solidFill>
                  <a:srgbClr val="FFFFFF"/>
                </a:solidFill>
                <a:latin typeface="Arial"/>
                <a:ea typeface="Arial"/>
                <a:cs typeface="Arial"/>
                <a:sym typeface="Arial"/>
              </a:rPr>
              <a:t> di </a:t>
            </a:r>
            <a:r>
              <a:rPr lang="en-US" sz="2000" b="1" i="0" u="none" strike="noStrike" cap="none" dirty="0" err="1">
                <a:solidFill>
                  <a:srgbClr val="FFFFFF"/>
                </a:solidFill>
                <a:latin typeface="Arial"/>
                <a:ea typeface="Arial"/>
                <a:cs typeface="Arial"/>
                <a:sym typeface="Arial"/>
              </a:rPr>
              <a:t>langit</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melainkan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memohonkan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ampunan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atas</a:t>
            </a:r>
            <a:r>
              <a:rPr lang="en-US" sz="2000" b="1" i="0" u="none" strike="noStrike" cap="none" dirty="0">
                <a:solidFill>
                  <a:srgbClr val="FFFFFF"/>
                </a:solidFill>
                <a:latin typeface="Arial"/>
                <a:ea typeface="Arial"/>
                <a:cs typeface="Arial"/>
                <a:sym typeface="Arial"/>
              </a:rPr>
              <a:t> orang yang </a:t>
            </a:r>
            <a:r>
              <a:rPr lang="en-US" sz="2000" b="1" i="0" u="none" strike="noStrike" cap="none" dirty="0" err="1">
                <a:solidFill>
                  <a:srgbClr val="FFFFFF"/>
                </a:solidFill>
                <a:latin typeface="Arial"/>
                <a:ea typeface="Arial"/>
                <a:cs typeface="Arial"/>
                <a:sym typeface="Arial"/>
              </a:rPr>
              <a:t>melafalkan</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dzikir</a:t>
            </a:r>
            <a:r>
              <a:rPr lang="en-US" sz="2000" b="1" i="0" u="none" strike="noStrike" cap="none" dirty="0">
                <a:solidFill>
                  <a:srgbClr val="FFFFFF"/>
                </a:solidFill>
                <a:latin typeface="Arial"/>
                <a:ea typeface="Arial"/>
                <a:cs typeface="Arial"/>
                <a:sym typeface="Arial"/>
              </a:rPr>
              <a:t> </a:t>
            </a:r>
            <a:r>
              <a:rPr lang="en-US" sz="2000" b="1" i="0" u="none" strike="noStrike" cap="none" dirty="0" err="1">
                <a:solidFill>
                  <a:srgbClr val="FFFFFF"/>
                </a:solidFill>
                <a:latin typeface="Arial"/>
                <a:ea typeface="Arial"/>
                <a:cs typeface="Arial"/>
                <a:sym typeface="Arial"/>
              </a:rPr>
              <a:t>itu</a:t>
            </a:r>
            <a:r>
              <a:rPr lang="en-US" sz="2000" b="1" i="0" u="none" strike="noStrike" cap="none" dirty="0">
                <a:solidFill>
                  <a:srgbClr val="FFFFFF"/>
                </a:solidFill>
                <a:latin typeface="Arial"/>
                <a:ea typeface="Arial"/>
                <a:cs typeface="Arial"/>
                <a:sym typeface="Arial"/>
              </a:rPr>
              <a:t>.</a:t>
            </a:r>
            <a:endParaRPr sz="2000" b="0" i="0" u="none" strike="noStrike" cap="none" dirty="0">
              <a:solidFill>
                <a:srgbClr val="FFFFFF"/>
              </a:solidFill>
              <a:latin typeface="Arial"/>
              <a:ea typeface="Arial"/>
              <a:cs typeface="Arial"/>
              <a:sym typeface="Arial"/>
            </a:endParaRPr>
          </a:p>
        </p:txBody>
      </p:sp>
    </p:spTree>
    <p:extLst>
      <p:ext uri="{BB962C8B-B14F-4D97-AF65-F5344CB8AC3E}">
        <p14:creationId xmlns:p14="http://schemas.microsoft.com/office/powerpoint/2010/main" val="1617993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6"/>
          <p:cNvSpPr txBox="1"/>
          <p:nvPr/>
        </p:nvSpPr>
        <p:spPr>
          <a:xfrm>
            <a:off x="0" y="6"/>
            <a:ext cx="9144000" cy="51435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2400" b="1" i="0" u="none" strike="noStrike" cap="none" dirty="0">
                <a:solidFill>
                  <a:schemeClr val="bg1"/>
                </a:solidFill>
                <a:latin typeface="Arial"/>
                <a:ea typeface="Arial"/>
                <a:cs typeface="Arial"/>
                <a:sym typeface="Arial"/>
              </a:rPr>
              <a:t>Orang yang </a:t>
            </a:r>
            <a:r>
              <a:rPr lang="en-US" sz="2400" b="1" i="0" u="none" strike="noStrike" cap="none" dirty="0" err="1">
                <a:solidFill>
                  <a:schemeClr val="bg1"/>
                </a:solidFill>
                <a:latin typeface="Arial"/>
                <a:ea typeface="Arial"/>
                <a:cs typeface="Arial"/>
                <a:sym typeface="Arial"/>
              </a:rPr>
              <a:t>dapat</a:t>
            </a:r>
            <a:r>
              <a:rPr lang="en-US" sz="2400" b="1" i="0" u="none" strike="noStrike" cap="none" dirty="0">
                <a:solidFill>
                  <a:schemeClr val="bg1"/>
                </a:solidFill>
                <a:latin typeface="Arial"/>
                <a:ea typeface="Arial"/>
                <a:cs typeface="Arial"/>
                <a:sym typeface="Arial"/>
              </a:rPr>
              <a:t> </a:t>
            </a:r>
            <a:r>
              <a:rPr lang="en-US" sz="2400" b="1" i="0" u="none" strike="noStrike" cap="none" dirty="0" err="1">
                <a:solidFill>
                  <a:schemeClr val="bg1"/>
                </a:solidFill>
                <a:latin typeface="Arial"/>
                <a:ea typeface="Arial"/>
                <a:cs typeface="Arial"/>
                <a:sym typeface="Arial"/>
              </a:rPr>
              <a:t>Ampunan</a:t>
            </a:r>
            <a:r>
              <a:rPr lang="en-US" sz="2400" b="1" i="0" u="none" strike="noStrike" cap="none" dirty="0">
                <a:solidFill>
                  <a:schemeClr val="bg1"/>
                </a:solidFill>
                <a:latin typeface="Arial"/>
                <a:ea typeface="Arial"/>
                <a:cs typeface="Arial"/>
                <a:sym typeface="Arial"/>
              </a:rPr>
              <a:t> Allah </a:t>
            </a:r>
            <a:r>
              <a:rPr lang="en-US" sz="2400" b="1" i="0" u="none" strike="noStrike" cap="none" dirty="0" err="1">
                <a:solidFill>
                  <a:schemeClr val="bg1"/>
                </a:solidFill>
                <a:latin typeface="Arial"/>
                <a:ea typeface="Arial"/>
                <a:cs typeface="Arial"/>
                <a:sym typeface="Arial"/>
              </a:rPr>
              <a:t>hidupnya</a:t>
            </a:r>
            <a:r>
              <a:rPr lang="en-US" sz="2400" b="1" i="0" u="none" strike="noStrike" cap="none" dirty="0">
                <a:solidFill>
                  <a:schemeClr val="bg1"/>
                </a:solidFill>
                <a:latin typeface="Arial"/>
                <a:ea typeface="Arial"/>
                <a:cs typeface="Arial"/>
                <a:sym typeface="Arial"/>
              </a:rPr>
              <a:t> </a:t>
            </a:r>
            <a:r>
              <a:rPr lang="en-US" sz="2400" b="1" i="0" u="none" strike="noStrike" cap="none" dirty="0" err="1">
                <a:solidFill>
                  <a:schemeClr val="bg1"/>
                </a:solidFill>
                <a:latin typeface="Arial"/>
                <a:ea typeface="Arial"/>
                <a:cs typeface="Arial"/>
                <a:sym typeface="Arial"/>
              </a:rPr>
              <a:t>Berkah</a:t>
            </a:r>
            <a:endParaRPr lang="en-US" sz="2400" b="1" i="0" u="none" strike="noStrike" cap="none" dirty="0">
              <a:solidFill>
                <a:schemeClr val="bg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endParaRPr lang="en-US" sz="1000" b="1" i="0" u="none" strike="noStrike" cap="none" dirty="0">
              <a:solidFill>
                <a:schemeClr val="bg1"/>
              </a:solidFill>
              <a:latin typeface="Arial"/>
              <a:ea typeface="Arial"/>
              <a:cs typeface="Arial"/>
              <a:sym typeface="Arial"/>
            </a:endParaRPr>
          </a:p>
          <a:p>
            <a:pPr algn="ctr" rtl="1"/>
            <a:r>
              <a:rPr lang="ar-SA" sz="2400" b="0" i="0" dirty="0">
                <a:solidFill>
                  <a:schemeClr val="bg1"/>
                </a:solidFill>
                <a:effectLst/>
                <a:latin typeface="Calibri" panose="020F0502020204030204" pitchFamily="34" charset="0"/>
                <a:cs typeface="Calibri" panose="020F0502020204030204" pitchFamily="34" charset="0"/>
              </a:rPr>
              <a:t>فَقُلْتُ اسْتَغْفِرُوا رَبَّكُمْ إِنَّهُ كَانَ غَفَّارًا (10) يُرْسِلِ السَّمَاءَ عَلَيْكُمْ مِدْرَارًا (11)</a:t>
            </a:r>
            <a:endParaRPr lang="en-US" sz="2400" b="0" i="0" dirty="0">
              <a:solidFill>
                <a:schemeClr val="bg1"/>
              </a:solidFill>
              <a:effectLst/>
              <a:latin typeface="Calibri" panose="020F0502020204030204" pitchFamily="34" charset="0"/>
              <a:cs typeface="Calibri" panose="020F0502020204030204" pitchFamily="34" charset="0"/>
            </a:endParaRPr>
          </a:p>
          <a:p>
            <a:pPr algn="ctr" rtl="1"/>
            <a:r>
              <a:rPr lang="ar-SA" sz="2400" b="0" i="0" dirty="0">
                <a:solidFill>
                  <a:schemeClr val="bg1"/>
                </a:solidFill>
                <a:effectLst/>
                <a:latin typeface="Calibri" panose="020F0502020204030204" pitchFamily="34" charset="0"/>
                <a:cs typeface="Calibri" panose="020F0502020204030204" pitchFamily="34" charset="0"/>
              </a:rPr>
              <a:t> وَيُمْدِدْكُمْ بِأَمْوَالٍ وَبَنِينَ وَيَجْعَلْ لَكُمْ جَنَّاتٍ وَيَجْعَلْ لَكُمْ أَنْهَارًا (12)</a:t>
            </a:r>
          </a:p>
          <a:p>
            <a:pPr algn="ctr"/>
            <a:r>
              <a:rPr lang="en-US" sz="1800" b="0" i="0" dirty="0" err="1">
                <a:solidFill>
                  <a:schemeClr val="bg1"/>
                </a:solidFill>
                <a:effectLst/>
                <a:latin typeface="lato"/>
              </a:rPr>
              <a:t>Artinya</a:t>
            </a:r>
            <a:r>
              <a:rPr lang="en-US" sz="1800" b="0" i="0" dirty="0">
                <a:solidFill>
                  <a:schemeClr val="bg1"/>
                </a:solidFill>
                <a:effectLst/>
                <a:latin typeface="lato"/>
              </a:rPr>
              <a:t>: </a:t>
            </a:r>
            <a:r>
              <a:rPr lang="en-US" sz="1800" b="0" i="1" dirty="0" err="1">
                <a:solidFill>
                  <a:schemeClr val="bg1"/>
                </a:solidFill>
                <a:effectLst/>
                <a:latin typeface="lato"/>
              </a:rPr>
              <a:t>Maka</a:t>
            </a:r>
            <a:r>
              <a:rPr lang="en-US" sz="1800" b="0" i="1" dirty="0">
                <a:solidFill>
                  <a:schemeClr val="bg1"/>
                </a:solidFill>
                <a:effectLst/>
                <a:latin typeface="lato"/>
              </a:rPr>
              <a:t> </a:t>
            </a:r>
            <a:r>
              <a:rPr lang="en-US" sz="1800" b="0" i="1" dirty="0" err="1">
                <a:solidFill>
                  <a:schemeClr val="bg1"/>
                </a:solidFill>
                <a:effectLst/>
                <a:latin typeface="lato"/>
              </a:rPr>
              <a:t>aku</a:t>
            </a:r>
            <a:r>
              <a:rPr lang="en-US" sz="1800" b="0" i="1" dirty="0">
                <a:solidFill>
                  <a:schemeClr val="bg1"/>
                </a:solidFill>
                <a:effectLst/>
                <a:latin typeface="lato"/>
              </a:rPr>
              <a:t> </a:t>
            </a:r>
            <a:r>
              <a:rPr lang="en-US" sz="1800" b="0" i="1" dirty="0" err="1">
                <a:solidFill>
                  <a:schemeClr val="bg1"/>
                </a:solidFill>
                <a:effectLst/>
                <a:latin typeface="lato"/>
              </a:rPr>
              <a:t>katakan</a:t>
            </a:r>
            <a:r>
              <a:rPr lang="en-US" sz="1800" b="0" i="1" dirty="0">
                <a:solidFill>
                  <a:schemeClr val="bg1"/>
                </a:solidFill>
                <a:effectLst/>
                <a:latin typeface="lato"/>
              </a:rPr>
              <a:t>: </a:t>
            </a:r>
            <a:r>
              <a:rPr lang="en-US" sz="1800" b="0" i="1" dirty="0" err="1">
                <a:solidFill>
                  <a:schemeClr val="bg1"/>
                </a:solidFill>
                <a:effectLst/>
                <a:latin typeface="lato"/>
              </a:rPr>
              <a:t>mintalah</a:t>
            </a:r>
            <a:r>
              <a:rPr lang="en-US" sz="1800" b="0" i="1" dirty="0">
                <a:solidFill>
                  <a:schemeClr val="bg1"/>
                </a:solidFill>
                <a:effectLst/>
                <a:latin typeface="lato"/>
              </a:rPr>
              <a:t> </a:t>
            </a:r>
            <a:r>
              <a:rPr lang="en-US" sz="1800" b="0" i="1" dirty="0" err="1">
                <a:solidFill>
                  <a:schemeClr val="bg1"/>
                </a:solidFill>
                <a:effectLst/>
                <a:latin typeface="lato"/>
              </a:rPr>
              <a:t>ampun</a:t>
            </a:r>
            <a:r>
              <a:rPr lang="en-US" sz="1800" b="0" i="1" dirty="0">
                <a:solidFill>
                  <a:schemeClr val="bg1"/>
                </a:solidFill>
                <a:effectLst/>
                <a:latin typeface="lato"/>
              </a:rPr>
              <a:t> </a:t>
            </a:r>
            <a:r>
              <a:rPr lang="en-US" sz="1800" b="0" i="1" dirty="0" err="1">
                <a:solidFill>
                  <a:schemeClr val="bg1"/>
                </a:solidFill>
                <a:effectLst/>
                <a:latin typeface="lato"/>
              </a:rPr>
              <a:t>kepada</a:t>
            </a:r>
            <a:r>
              <a:rPr lang="en-US" sz="1800" b="0" i="1" dirty="0">
                <a:solidFill>
                  <a:schemeClr val="bg1"/>
                </a:solidFill>
                <a:effectLst/>
                <a:latin typeface="lato"/>
              </a:rPr>
              <a:t> </a:t>
            </a:r>
            <a:r>
              <a:rPr lang="en-US" sz="1800" b="0" i="1" dirty="0" err="1">
                <a:solidFill>
                  <a:schemeClr val="bg1"/>
                </a:solidFill>
                <a:effectLst/>
                <a:latin typeface="lato"/>
              </a:rPr>
              <a:t>Tuhanmu</a:t>
            </a:r>
            <a:r>
              <a:rPr lang="en-US" sz="1800" b="0" i="1" dirty="0">
                <a:solidFill>
                  <a:schemeClr val="bg1"/>
                </a:solidFill>
                <a:effectLst/>
                <a:latin typeface="lato"/>
              </a:rPr>
              <a:t>, </a:t>
            </a:r>
            <a:r>
              <a:rPr lang="en-US" sz="1800" b="0" i="1" dirty="0" err="1">
                <a:solidFill>
                  <a:schemeClr val="bg1"/>
                </a:solidFill>
                <a:effectLst/>
                <a:latin typeface="lato"/>
              </a:rPr>
              <a:t>sesungguhnya</a:t>
            </a:r>
            <a:r>
              <a:rPr lang="en-US" sz="1800" b="0" i="1" dirty="0">
                <a:solidFill>
                  <a:schemeClr val="bg1"/>
                </a:solidFill>
                <a:effectLst/>
                <a:latin typeface="lato"/>
              </a:rPr>
              <a:t> </a:t>
            </a:r>
            <a:r>
              <a:rPr lang="en-US" sz="1800" b="0" i="1" dirty="0" err="1">
                <a:solidFill>
                  <a:schemeClr val="bg1"/>
                </a:solidFill>
                <a:effectLst/>
                <a:latin typeface="lato"/>
              </a:rPr>
              <a:t>Dia</a:t>
            </a:r>
            <a:r>
              <a:rPr lang="en-US" sz="1800" b="0" i="1" dirty="0">
                <a:solidFill>
                  <a:schemeClr val="bg1"/>
                </a:solidFill>
                <a:effectLst/>
                <a:latin typeface="lato"/>
              </a:rPr>
              <a:t> </a:t>
            </a:r>
            <a:r>
              <a:rPr lang="en-US" sz="1800" b="0" i="1" dirty="0" err="1">
                <a:solidFill>
                  <a:schemeClr val="bg1"/>
                </a:solidFill>
                <a:effectLst/>
                <a:latin typeface="lato"/>
              </a:rPr>
              <a:t>Maha</a:t>
            </a:r>
            <a:r>
              <a:rPr lang="en-US" sz="1800" b="0" i="1" dirty="0">
                <a:solidFill>
                  <a:schemeClr val="bg1"/>
                </a:solidFill>
                <a:effectLst/>
                <a:latin typeface="lato"/>
              </a:rPr>
              <a:t> </a:t>
            </a:r>
            <a:r>
              <a:rPr lang="en-US" sz="1800" b="0" i="1" dirty="0" err="1">
                <a:solidFill>
                  <a:schemeClr val="bg1"/>
                </a:solidFill>
                <a:effectLst/>
                <a:latin typeface="lato"/>
              </a:rPr>
              <a:t>Pengampun</a:t>
            </a:r>
            <a:r>
              <a:rPr lang="en-US" sz="1800" b="0" i="1" dirty="0">
                <a:solidFill>
                  <a:schemeClr val="bg1"/>
                </a:solidFill>
                <a:effectLst/>
                <a:latin typeface="lato"/>
              </a:rPr>
              <a:t>, </a:t>
            </a:r>
            <a:r>
              <a:rPr lang="en-US" sz="1800" b="0" i="1" dirty="0" err="1">
                <a:solidFill>
                  <a:schemeClr val="bg1"/>
                </a:solidFill>
                <a:effectLst/>
                <a:latin typeface="lato"/>
              </a:rPr>
              <a:t>niscaya</a:t>
            </a:r>
            <a:r>
              <a:rPr lang="en-US" sz="1800" b="0" i="1" dirty="0">
                <a:solidFill>
                  <a:schemeClr val="bg1"/>
                </a:solidFill>
                <a:effectLst/>
                <a:latin typeface="lato"/>
              </a:rPr>
              <a:t> </a:t>
            </a:r>
            <a:r>
              <a:rPr lang="en-US" sz="1800" b="0" i="1" dirty="0" err="1">
                <a:solidFill>
                  <a:schemeClr val="bg1"/>
                </a:solidFill>
                <a:effectLst/>
                <a:latin typeface="lato"/>
              </a:rPr>
              <a:t>Dia</a:t>
            </a:r>
            <a:r>
              <a:rPr lang="en-US" sz="1800" b="0" i="1" dirty="0">
                <a:solidFill>
                  <a:schemeClr val="bg1"/>
                </a:solidFill>
                <a:effectLst/>
                <a:latin typeface="lato"/>
              </a:rPr>
              <a:t> </a:t>
            </a:r>
            <a:r>
              <a:rPr lang="en-US" sz="1800" b="0" i="1" dirty="0" err="1">
                <a:solidFill>
                  <a:schemeClr val="bg1"/>
                </a:solidFill>
                <a:effectLst/>
                <a:latin typeface="lato"/>
              </a:rPr>
              <a:t>akan</a:t>
            </a:r>
            <a:r>
              <a:rPr lang="en-US" sz="1800" b="0" i="1" dirty="0">
                <a:solidFill>
                  <a:schemeClr val="bg1"/>
                </a:solidFill>
                <a:effectLst/>
                <a:latin typeface="lato"/>
              </a:rPr>
              <a:t> </a:t>
            </a:r>
            <a:r>
              <a:rPr lang="en-US" sz="1800" b="0" i="1" dirty="0" err="1">
                <a:solidFill>
                  <a:schemeClr val="bg1"/>
                </a:solidFill>
                <a:effectLst/>
                <a:latin typeface="lato"/>
              </a:rPr>
              <a:t>mengirimkan</a:t>
            </a:r>
            <a:r>
              <a:rPr lang="en-US" sz="1800" b="0" i="1" dirty="0">
                <a:solidFill>
                  <a:schemeClr val="bg1"/>
                </a:solidFill>
                <a:effectLst/>
                <a:latin typeface="lato"/>
              </a:rPr>
              <a:t> </a:t>
            </a:r>
            <a:r>
              <a:rPr lang="en-US" sz="1800" b="0" i="1" dirty="0" err="1">
                <a:solidFill>
                  <a:schemeClr val="bg1"/>
                </a:solidFill>
                <a:effectLst/>
                <a:latin typeface="lato"/>
              </a:rPr>
              <a:t>hujan</a:t>
            </a:r>
            <a:r>
              <a:rPr lang="en-US" sz="1800" b="0" i="1" dirty="0">
                <a:solidFill>
                  <a:schemeClr val="bg1"/>
                </a:solidFill>
                <a:effectLst/>
                <a:latin typeface="lato"/>
              </a:rPr>
              <a:t> </a:t>
            </a:r>
            <a:r>
              <a:rPr lang="en-US" sz="1800" b="0" i="1" dirty="0" err="1">
                <a:solidFill>
                  <a:schemeClr val="bg1"/>
                </a:solidFill>
                <a:effectLst/>
                <a:latin typeface="lato"/>
              </a:rPr>
              <a:t>kepadamu</a:t>
            </a:r>
            <a:r>
              <a:rPr lang="en-US" sz="1800" b="0" i="1" dirty="0">
                <a:solidFill>
                  <a:schemeClr val="bg1"/>
                </a:solidFill>
                <a:effectLst/>
                <a:latin typeface="lato"/>
              </a:rPr>
              <a:t> </a:t>
            </a:r>
            <a:r>
              <a:rPr lang="en-US" sz="1800" b="0" i="1" dirty="0" err="1">
                <a:solidFill>
                  <a:schemeClr val="bg1"/>
                </a:solidFill>
                <a:effectLst/>
                <a:latin typeface="lato"/>
              </a:rPr>
              <a:t>dengan</a:t>
            </a:r>
            <a:r>
              <a:rPr lang="en-US" sz="1800" b="0" i="1" dirty="0">
                <a:solidFill>
                  <a:schemeClr val="bg1"/>
                </a:solidFill>
                <a:effectLst/>
                <a:latin typeface="lato"/>
              </a:rPr>
              <a:t> </a:t>
            </a:r>
            <a:r>
              <a:rPr lang="en-US" sz="1800" b="0" i="1" dirty="0" err="1">
                <a:solidFill>
                  <a:schemeClr val="bg1"/>
                </a:solidFill>
                <a:effectLst/>
                <a:latin typeface="lato"/>
              </a:rPr>
              <a:t>lebat</a:t>
            </a:r>
            <a:r>
              <a:rPr lang="en-US" sz="1800" b="0" i="1" dirty="0">
                <a:solidFill>
                  <a:schemeClr val="bg1"/>
                </a:solidFill>
                <a:effectLst/>
                <a:latin typeface="lato"/>
              </a:rPr>
              <a:t>, </a:t>
            </a:r>
            <a:r>
              <a:rPr lang="en-US" sz="1800" b="0" i="1" dirty="0" err="1">
                <a:solidFill>
                  <a:schemeClr val="bg1"/>
                </a:solidFill>
                <a:effectLst/>
                <a:latin typeface="lato"/>
              </a:rPr>
              <a:t>serta</a:t>
            </a:r>
            <a:r>
              <a:rPr lang="en-US" sz="1800" b="0" i="1" dirty="0">
                <a:solidFill>
                  <a:schemeClr val="bg1"/>
                </a:solidFill>
                <a:effectLst/>
                <a:latin typeface="lato"/>
              </a:rPr>
              <a:t> </a:t>
            </a:r>
            <a:r>
              <a:rPr lang="en-US" sz="1800" b="0" i="1" dirty="0" err="1">
                <a:solidFill>
                  <a:schemeClr val="bg1"/>
                </a:solidFill>
                <a:effectLst/>
                <a:latin typeface="lato"/>
              </a:rPr>
              <a:t>akan</a:t>
            </a:r>
            <a:r>
              <a:rPr lang="en-US" sz="1800" b="0" i="1" dirty="0">
                <a:solidFill>
                  <a:schemeClr val="bg1"/>
                </a:solidFill>
                <a:effectLst/>
                <a:latin typeface="lato"/>
              </a:rPr>
              <a:t> </a:t>
            </a:r>
            <a:r>
              <a:rPr lang="en-US" sz="1800" b="0" i="1" dirty="0" err="1">
                <a:solidFill>
                  <a:schemeClr val="bg1"/>
                </a:solidFill>
                <a:effectLst/>
                <a:latin typeface="lato"/>
              </a:rPr>
              <a:t>memperbanyak</a:t>
            </a:r>
            <a:r>
              <a:rPr lang="en-US" sz="1800" b="0" i="1" dirty="0">
                <a:solidFill>
                  <a:schemeClr val="bg1"/>
                </a:solidFill>
                <a:effectLst/>
                <a:latin typeface="lato"/>
              </a:rPr>
              <a:t> </a:t>
            </a:r>
            <a:r>
              <a:rPr lang="en-US" sz="1800" b="0" i="1" dirty="0" err="1">
                <a:solidFill>
                  <a:schemeClr val="bg1"/>
                </a:solidFill>
                <a:effectLst/>
                <a:latin typeface="lato"/>
              </a:rPr>
              <a:t>harta</a:t>
            </a:r>
            <a:r>
              <a:rPr lang="en-US" sz="1800" b="0" i="1" dirty="0">
                <a:solidFill>
                  <a:schemeClr val="bg1"/>
                </a:solidFill>
                <a:effectLst/>
                <a:latin typeface="lato"/>
              </a:rPr>
              <a:t> dan </a:t>
            </a:r>
            <a:r>
              <a:rPr lang="en-US" sz="1800" b="0" i="1" dirty="0" err="1">
                <a:solidFill>
                  <a:schemeClr val="bg1"/>
                </a:solidFill>
                <a:effectLst/>
                <a:latin typeface="lato"/>
              </a:rPr>
              <a:t>anak-anak</a:t>
            </a:r>
            <a:r>
              <a:rPr lang="en-US" sz="1800" b="0" i="1" dirty="0">
                <a:solidFill>
                  <a:schemeClr val="bg1"/>
                </a:solidFill>
                <a:effectLst/>
                <a:latin typeface="lato"/>
              </a:rPr>
              <a:t> </a:t>
            </a:r>
            <a:r>
              <a:rPr lang="en-US" sz="1800" b="0" i="1" dirty="0" err="1">
                <a:solidFill>
                  <a:schemeClr val="bg1"/>
                </a:solidFill>
                <a:effectLst/>
                <a:latin typeface="lato"/>
              </a:rPr>
              <a:t>untukmu</a:t>
            </a:r>
            <a:r>
              <a:rPr lang="en-US" sz="1800" b="0" i="1" dirty="0">
                <a:solidFill>
                  <a:schemeClr val="bg1"/>
                </a:solidFill>
                <a:effectLst/>
                <a:latin typeface="lato"/>
              </a:rPr>
              <a:t>, dan </a:t>
            </a:r>
            <a:r>
              <a:rPr lang="en-US" sz="1800" b="0" i="1" dirty="0" err="1">
                <a:solidFill>
                  <a:schemeClr val="bg1"/>
                </a:solidFill>
                <a:effectLst/>
                <a:latin typeface="lato"/>
              </a:rPr>
              <a:t>menjadikan</a:t>
            </a:r>
            <a:r>
              <a:rPr lang="en-US" sz="1800" b="0" i="1" dirty="0">
                <a:solidFill>
                  <a:schemeClr val="bg1"/>
                </a:solidFill>
                <a:effectLst/>
                <a:latin typeface="lato"/>
              </a:rPr>
              <a:t> </a:t>
            </a:r>
            <a:r>
              <a:rPr lang="en-US" sz="1800" b="0" i="1" dirty="0" err="1">
                <a:solidFill>
                  <a:schemeClr val="bg1"/>
                </a:solidFill>
                <a:effectLst/>
                <a:latin typeface="lato"/>
              </a:rPr>
              <a:t>untukmu</a:t>
            </a:r>
            <a:r>
              <a:rPr lang="en-US" sz="1800" b="0" i="1" dirty="0">
                <a:solidFill>
                  <a:schemeClr val="bg1"/>
                </a:solidFill>
                <a:effectLst/>
                <a:latin typeface="lato"/>
              </a:rPr>
              <a:t> </a:t>
            </a:r>
            <a:r>
              <a:rPr lang="en-US" sz="1800" b="0" i="1" dirty="0" err="1">
                <a:solidFill>
                  <a:schemeClr val="bg1"/>
                </a:solidFill>
                <a:effectLst/>
                <a:latin typeface="lato"/>
              </a:rPr>
              <a:t>kebun-kebun</a:t>
            </a:r>
            <a:r>
              <a:rPr lang="en-US" sz="1800" b="0" i="1" dirty="0">
                <a:solidFill>
                  <a:schemeClr val="bg1"/>
                </a:solidFill>
                <a:effectLst/>
                <a:latin typeface="lato"/>
              </a:rPr>
              <a:t> dan </a:t>
            </a:r>
            <a:r>
              <a:rPr lang="en-US" sz="1800" b="0" i="1" dirty="0" err="1">
                <a:solidFill>
                  <a:schemeClr val="bg1"/>
                </a:solidFill>
                <a:effectLst/>
                <a:latin typeface="lato"/>
              </a:rPr>
              <a:t>Dia</a:t>
            </a:r>
            <a:r>
              <a:rPr lang="en-US" sz="1800" b="0" i="1" dirty="0">
                <a:solidFill>
                  <a:schemeClr val="bg1"/>
                </a:solidFill>
                <a:effectLst/>
                <a:latin typeface="lato"/>
              </a:rPr>
              <a:t> </a:t>
            </a:r>
            <a:r>
              <a:rPr lang="en-US" sz="1800" b="0" i="1" dirty="0" err="1">
                <a:solidFill>
                  <a:schemeClr val="bg1"/>
                </a:solidFill>
                <a:effectLst/>
                <a:latin typeface="lato"/>
              </a:rPr>
              <a:t>akan</a:t>
            </a:r>
            <a:r>
              <a:rPr lang="en-US" sz="1800" b="0" i="1" dirty="0">
                <a:solidFill>
                  <a:schemeClr val="bg1"/>
                </a:solidFill>
                <a:effectLst/>
                <a:latin typeface="lato"/>
              </a:rPr>
              <a:t> </a:t>
            </a:r>
            <a:r>
              <a:rPr lang="en-US" sz="1800" b="0" i="1" dirty="0" err="1">
                <a:solidFill>
                  <a:schemeClr val="bg1"/>
                </a:solidFill>
                <a:effectLst/>
                <a:latin typeface="lato"/>
              </a:rPr>
              <a:t>menjadikan</a:t>
            </a:r>
            <a:r>
              <a:rPr lang="en-US" sz="1800" b="0" i="1" dirty="0">
                <a:solidFill>
                  <a:schemeClr val="bg1"/>
                </a:solidFill>
                <a:effectLst/>
                <a:latin typeface="lato"/>
              </a:rPr>
              <a:t> </a:t>
            </a:r>
            <a:r>
              <a:rPr lang="en-US" sz="1800" b="0" i="1" dirty="0" err="1">
                <a:solidFill>
                  <a:schemeClr val="bg1"/>
                </a:solidFill>
                <a:effectLst/>
                <a:latin typeface="lato"/>
              </a:rPr>
              <a:t>sungai-sungai</a:t>
            </a:r>
            <a:r>
              <a:rPr lang="en-US" sz="1800" b="0" i="1" dirty="0">
                <a:solidFill>
                  <a:schemeClr val="bg1"/>
                </a:solidFill>
                <a:effectLst/>
                <a:latin typeface="lato"/>
              </a:rPr>
              <a:t> </a:t>
            </a:r>
            <a:r>
              <a:rPr lang="en-US" sz="1800" b="0" i="1" dirty="0" err="1">
                <a:solidFill>
                  <a:schemeClr val="bg1"/>
                </a:solidFill>
                <a:effectLst/>
                <a:latin typeface="lato"/>
              </a:rPr>
              <a:t>untukmu</a:t>
            </a:r>
            <a:r>
              <a:rPr lang="en-US" sz="1800" b="0" i="1" dirty="0">
                <a:solidFill>
                  <a:schemeClr val="bg1"/>
                </a:solidFill>
                <a:effectLst/>
                <a:latin typeface="lato"/>
              </a:rPr>
              <a:t>.”</a:t>
            </a:r>
            <a:r>
              <a:rPr lang="en-US" sz="1800" b="0" i="0" dirty="0">
                <a:solidFill>
                  <a:schemeClr val="bg1"/>
                </a:solidFill>
                <a:effectLst/>
                <a:latin typeface="lato"/>
              </a:rPr>
              <a:t> (QS. Nuh: 10-12)</a:t>
            </a:r>
          </a:p>
          <a:p>
            <a:pPr algn="ctr"/>
            <a:endParaRPr lang="en-US" sz="1800" b="0" i="0" dirty="0">
              <a:solidFill>
                <a:schemeClr val="bg1"/>
              </a:solidFill>
              <a:effectLst/>
              <a:latin typeface="lato"/>
            </a:endParaRPr>
          </a:p>
          <a:p>
            <a:pPr algn="ctr" rtl="1"/>
            <a:r>
              <a:rPr lang="ar-SA" sz="2400" b="0" i="0" dirty="0">
                <a:solidFill>
                  <a:schemeClr val="bg1"/>
                </a:solidFill>
                <a:effectLst/>
                <a:latin typeface="Calibri" panose="020F0502020204030204" pitchFamily="34" charset="0"/>
                <a:cs typeface="Calibri" panose="020F0502020204030204" pitchFamily="34" charset="0"/>
              </a:rPr>
              <a:t>قَالَ رَسُولُ اللهِ صَلَّى اللَّهُ عَلَيْهِ وَسَلَّمَ : مَنْ أكْثَرَ مِنَ الاسْتِغْفَارِ جَعَلَ اللَّهُ لَهُ مِنْ كُلِّ هَمٍّ فَرَجًا وَمِنْ كُلِّ ضِيقٍ مَخْرَجًا وَرَزَقَهُ مِنْ حَيْثُ لاَ يَحْتَسِبُ.</a:t>
            </a:r>
          </a:p>
          <a:p>
            <a:pPr algn="ctr"/>
            <a:r>
              <a:rPr lang="en-US" sz="1800" b="0" i="1" dirty="0" err="1">
                <a:solidFill>
                  <a:schemeClr val="bg1"/>
                </a:solidFill>
                <a:effectLst/>
                <a:latin typeface="lato"/>
              </a:rPr>
              <a:t>Rasulullah</a:t>
            </a:r>
            <a:r>
              <a:rPr lang="en-US" sz="1800" b="0" i="1" dirty="0">
                <a:solidFill>
                  <a:schemeClr val="bg1"/>
                </a:solidFill>
                <a:effectLst/>
                <a:latin typeface="lato"/>
              </a:rPr>
              <a:t> saw. </a:t>
            </a:r>
            <a:r>
              <a:rPr lang="en-US" sz="1800" b="0" i="1" dirty="0" err="1">
                <a:solidFill>
                  <a:schemeClr val="bg1"/>
                </a:solidFill>
                <a:effectLst/>
                <a:latin typeface="lato"/>
              </a:rPr>
              <a:t>bersabda</a:t>
            </a:r>
            <a:r>
              <a:rPr lang="en-US" sz="1800" b="0" i="1" dirty="0">
                <a:solidFill>
                  <a:schemeClr val="bg1"/>
                </a:solidFill>
                <a:effectLst/>
                <a:latin typeface="lato"/>
              </a:rPr>
              <a:t>, “</a:t>
            </a:r>
            <a:r>
              <a:rPr lang="en-US" sz="1800" b="0" i="1" dirty="0" err="1">
                <a:solidFill>
                  <a:schemeClr val="bg1"/>
                </a:solidFill>
                <a:effectLst/>
                <a:latin typeface="lato"/>
              </a:rPr>
              <a:t>Siapa</a:t>
            </a:r>
            <a:r>
              <a:rPr lang="en-US" sz="1800" b="0" i="1" dirty="0">
                <a:solidFill>
                  <a:schemeClr val="bg1"/>
                </a:solidFill>
                <a:effectLst/>
                <a:latin typeface="lato"/>
              </a:rPr>
              <a:t> yang </a:t>
            </a:r>
            <a:r>
              <a:rPr lang="en-US" sz="1800" b="0" i="1" dirty="0" err="1">
                <a:solidFill>
                  <a:schemeClr val="bg1"/>
                </a:solidFill>
                <a:effectLst/>
                <a:latin typeface="lato"/>
              </a:rPr>
              <a:t>memperbanyak</a:t>
            </a:r>
            <a:r>
              <a:rPr lang="en-US" sz="1800" b="0" i="1" dirty="0">
                <a:solidFill>
                  <a:schemeClr val="bg1"/>
                </a:solidFill>
                <a:effectLst/>
                <a:latin typeface="lato"/>
              </a:rPr>
              <a:t> </a:t>
            </a:r>
            <a:r>
              <a:rPr lang="en-US" sz="1800" b="0" i="1" dirty="0" err="1">
                <a:solidFill>
                  <a:schemeClr val="bg1"/>
                </a:solidFill>
                <a:effectLst/>
                <a:latin typeface="lato"/>
              </a:rPr>
              <a:t>istighfar</a:t>
            </a:r>
            <a:r>
              <a:rPr lang="en-US" sz="1800" b="0" i="1" dirty="0">
                <a:solidFill>
                  <a:schemeClr val="bg1"/>
                </a:solidFill>
                <a:effectLst/>
                <a:latin typeface="lato"/>
              </a:rPr>
              <a:t> </a:t>
            </a:r>
            <a:r>
              <a:rPr lang="en-US" sz="1800" b="0" i="1" dirty="0" err="1">
                <a:solidFill>
                  <a:schemeClr val="bg1"/>
                </a:solidFill>
                <a:effectLst/>
                <a:latin typeface="lato"/>
              </a:rPr>
              <a:t>maka</a:t>
            </a:r>
            <a:r>
              <a:rPr lang="en-US" sz="1800" b="0" i="1" dirty="0">
                <a:solidFill>
                  <a:schemeClr val="bg1"/>
                </a:solidFill>
                <a:effectLst/>
                <a:latin typeface="lato"/>
              </a:rPr>
              <a:t> Allah </a:t>
            </a:r>
            <a:r>
              <a:rPr lang="en-US" sz="1800" b="0" i="1" dirty="0" err="1">
                <a:solidFill>
                  <a:schemeClr val="bg1"/>
                </a:solidFill>
                <a:effectLst/>
                <a:latin typeface="lato"/>
              </a:rPr>
              <a:t>akan</a:t>
            </a:r>
            <a:r>
              <a:rPr lang="en-US" sz="1800" b="0" i="1" dirty="0">
                <a:solidFill>
                  <a:schemeClr val="bg1"/>
                </a:solidFill>
                <a:effectLst/>
                <a:latin typeface="lato"/>
              </a:rPr>
              <a:t> </a:t>
            </a:r>
            <a:r>
              <a:rPr lang="en-US" sz="1800" b="0" i="1" dirty="0" err="1">
                <a:solidFill>
                  <a:schemeClr val="bg1"/>
                </a:solidFill>
                <a:effectLst/>
                <a:latin typeface="lato"/>
              </a:rPr>
              <a:t>menjadikan</a:t>
            </a:r>
            <a:r>
              <a:rPr lang="en-US" sz="1800" b="0" i="1" dirty="0">
                <a:solidFill>
                  <a:schemeClr val="bg1"/>
                </a:solidFill>
                <a:effectLst/>
                <a:latin typeface="lato"/>
              </a:rPr>
              <a:t> </a:t>
            </a:r>
            <a:r>
              <a:rPr lang="en-US" sz="1800" b="0" i="1" dirty="0" err="1">
                <a:solidFill>
                  <a:schemeClr val="bg1"/>
                </a:solidFill>
                <a:effectLst/>
                <a:latin typeface="lato"/>
              </a:rPr>
              <a:t>untuknya</a:t>
            </a:r>
            <a:r>
              <a:rPr lang="en-US" sz="1800" b="0" i="1" dirty="0">
                <a:solidFill>
                  <a:schemeClr val="bg1"/>
                </a:solidFill>
                <a:effectLst/>
                <a:latin typeface="lato"/>
              </a:rPr>
              <a:t> </a:t>
            </a:r>
            <a:r>
              <a:rPr lang="en-US" sz="1800" b="0" i="1" dirty="0" err="1">
                <a:solidFill>
                  <a:schemeClr val="bg1"/>
                </a:solidFill>
                <a:effectLst/>
                <a:latin typeface="lato"/>
              </a:rPr>
              <a:t>kelapangan</a:t>
            </a:r>
            <a:r>
              <a:rPr lang="en-US" sz="1800" b="0" i="1" dirty="0">
                <a:solidFill>
                  <a:schemeClr val="bg1"/>
                </a:solidFill>
                <a:effectLst/>
                <a:latin typeface="lato"/>
              </a:rPr>
              <a:t> </a:t>
            </a:r>
            <a:r>
              <a:rPr lang="en-US" sz="1800" b="0" i="1" dirty="0" err="1">
                <a:solidFill>
                  <a:schemeClr val="bg1"/>
                </a:solidFill>
                <a:effectLst/>
                <a:latin typeface="lato"/>
              </a:rPr>
              <a:t>dari</a:t>
            </a:r>
            <a:r>
              <a:rPr lang="en-US" sz="1800" b="0" i="1" dirty="0">
                <a:solidFill>
                  <a:schemeClr val="bg1"/>
                </a:solidFill>
                <a:effectLst/>
                <a:latin typeface="lato"/>
              </a:rPr>
              <a:t> </a:t>
            </a:r>
            <a:r>
              <a:rPr lang="en-US" sz="1800" b="0" i="1" dirty="0" err="1">
                <a:solidFill>
                  <a:schemeClr val="bg1"/>
                </a:solidFill>
                <a:effectLst/>
                <a:latin typeface="lato"/>
              </a:rPr>
              <a:t>setiap</a:t>
            </a:r>
            <a:r>
              <a:rPr lang="en-US" sz="1800" b="0" i="1" dirty="0">
                <a:solidFill>
                  <a:schemeClr val="bg1"/>
                </a:solidFill>
                <a:effectLst/>
                <a:latin typeface="lato"/>
              </a:rPr>
              <a:t> </a:t>
            </a:r>
            <a:r>
              <a:rPr lang="en-US" sz="1800" b="0" i="1" dirty="0" err="1">
                <a:solidFill>
                  <a:schemeClr val="bg1"/>
                </a:solidFill>
                <a:effectLst/>
                <a:latin typeface="lato"/>
              </a:rPr>
              <a:t>kegundahan</a:t>
            </a:r>
            <a:r>
              <a:rPr lang="en-US" sz="1800" b="0" i="1" dirty="0">
                <a:solidFill>
                  <a:schemeClr val="bg1"/>
                </a:solidFill>
                <a:effectLst/>
                <a:latin typeface="lato"/>
              </a:rPr>
              <a:t>, </a:t>
            </a:r>
            <a:r>
              <a:rPr lang="en-US" sz="1800" b="0" i="1" dirty="0" err="1">
                <a:solidFill>
                  <a:schemeClr val="bg1"/>
                </a:solidFill>
                <a:effectLst/>
                <a:latin typeface="lato"/>
              </a:rPr>
              <a:t>jalan</a:t>
            </a:r>
            <a:r>
              <a:rPr lang="en-US" sz="1800" b="0" i="1" dirty="0">
                <a:solidFill>
                  <a:schemeClr val="bg1"/>
                </a:solidFill>
                <a:effectLst/>
                <a:latin typeface="lato"/>
              </a:rPr>
              <a:t> </a:t>
            </a:r>
            <a:r>
              <a:rPr lang="en-US" sz="1800" b="0" i="1" dirty="0" err="1">
                <a:solidFill>
                  <a:schemeClr val="bg1"/>
                </a:solidFill>
                <a:effectLst/>
                <a:latin typeface="lato"/>
              </a:rPr>
              <a:t>keluar</a:t>
            </a:r>
            <a:r>
              <a:rPr lang="en-US" sz="1800" b="0" i="1" dirty="0">
                <a:solidFill>
                  <a:schemeClr val="bg1"/>
                </a:solidFill>
                <a:effectLst/>
                <a:latin typeface="lato"/>
              </a:rPr>
              <a:t> </a:t>
            </a:r>
            <a:r>
              <a:rPr lang="en-US" sz="1800" b="0" i="1" dirty="0" err="1">
                <a:solidFill>
                  <a:schemeClr val="bg1"/>
                </a:solidFill>
                <a:effectLst/>
                <a:latin typeface="lato"/>
              </a:rPr>
              <a:t>dari</a:t>
            </a:r>
            <a:r>
              <a:rPr lang="en-US" sz="1800" b="0" i="1" dirty="0">
                <a:solidFill>
                  <a:schemeClr val="bg1"/>
                </a:solidFill>
                <a:effectLst/>
                <a:latin typeface="lato"/>
              </a:rPr>
              <a:t> </a:t>
            </a:r>
            <a:r>
              <a:rPr lang="en-US" sz="1800" b="0" i="1" dirty="0" err="1">
                <a:solidFill>
                  <a:schemeClr val="bg1"/>
                </a:solidFill>
                <a:effectLst/>
                <a:latin typeface="lato"/>
              </a:rPr>
              <a:t>setiap</a:t>
            </a:r>
            <a:r>
              <a:rPr lang="en-US" sz="1800" b="0" i="1" dirty="0">
                <a:solidFill>
                  <a:schemeClr val="bg1"/>
                </a:solidFill>
                <a:effectLst/>
                <a:latin typeface="lato"/>
              </a:rPr>
              <a:t> </a:t>
            </a:r>
            <a:r>
              <a:rPr lang="en-US" sz="1800" b="0" i="1" dirty="0" err="1">
                <a:solidFill>
                  <a:schemeClr val="bg1"/>
                </a:solidFill>
                <a:effectLst/>
                <a:latin typeface="lato"/>
              </a:rPr>
              <a:t>kesempitan</a:t>
            </a:r>
            <a:r>
              <a:rPr lang="en-US" sz="1800" b="0" i="1" dirty="0">
                <a:solidFill>
                  <a:schemeClr val="bg1"/>
                </a:solidFill>
                <a:effectLst/>
                <a:latin typeface="lato"/>
              </a:rPr>
              <a:t>, dan </a:t>
            </a:r>
            <a:r>
              <a:rPr lang="en-US" sz="1800" b="0" i="1" dirty="0" err="1">
                <a:solidFill>
                  <a:schemeClr val="bg1"/>
                </a:solidFill>
                <a:effectLst/>
                <a:latin typeface="lato"/>
              </a:rPr>
              <a:t>Dia</a:t>
            </a:r>
            <a:r>
              <a:rPr lang="en-US" sz="1800" b="0" i="1" dirty="0">
                <a:solidFill>
                  <a:schemeClr val="bg1"/>
                </a:solidFill>
                <a:effectLst/>
                <a:latin typeface="lato"/>
              </a:rPr>
              <a:t> </a:t>
            </a:r>
            <a:r>
              <a:rPr lang="en-US" sz="1800" b="0" i="1" dirty="0" err="1">
                <a:solidFill>
                  <a:schemeClr val="bg1"/>
                </a:solidFill>
                <a:effectLst/>
                <a:latin typeface="lato"/>
              </a:rPr>
              <a:t>memberikan</a:t>
            </a:r>
            <a:r>
              <a:rPr lang="en-US" sz="1800" b="0" i="1" dirty="0">
                <a:solidFill>
                  <a:schemeClr val="bg1"/>
                </a:solidFill>
                <a:effectLst/>
                <a:latin typeface="lato"/>
              </a:rPr>
              <a:t> </a:t>
            </a:r>
            <a:r>
              <a:rPr lang="en-US" sz="1800" b="0" i="1" dirty="0" err="1">
                <a:solidFill>
                  <a:schemeClr val="bg1"/>
                </a:solidFill>
                <a:effectLst/>
                <a:latin typeface="lato"/>
              </a:rPr>
              <a:t>rezeki</a:t>
            </a:r>
            <a:r>
              <a:rPr lang="en-US" sz="1800" b="0" i="1" dirty="0">
                <a:solidFill>
                  <a:schemeClr val="bg1"/>
                </a:solidFill>
                <a:effectLst/>
                <a:latin typeface="lato"/>
              </a:rPr>
              <a:t> </a:t>
            </a:r>
            <a:r>
              <a:rPr lang="en-US" sz="1800" b="0" i="1" dirty="0" err="1">
                <a:solidFill>
                  <a:schemeClr val="bg1"/>
                </a:solidFill>
                <a:effectLst/>
                <a:latin typeface="lato"/>
              </a:rPr>
              <a:t>untuknya</a:t>
            </a:r>
            <a:r>
              <a:rPr lang="en-US" sz="1800" b="0" i="1" dirty="0">
                <a:solidFill>
                  <a:schemeClr val="bg1"/>
                </a:solidFill>
                <a:effectLst/>
                <a:latin typeface="lato"/>
              </a:rPr>
              <a:t> </a:t>
            </a:r>
            <a:r>
              <a:rPr lang="en-US" sz="1800" b="0" i="1" dirty="0" err="1">
                <a:solidFill>
                  <a:schemeClr val="bg1"/>
                </a:solidFill>
                <a:effectLst/>
                <a:latin typeface="lato"/>
              </a:rPr>
              <a:t>dari</a:t>
            </a:r>
            <a:r>
              <a:rPr lang="en-US" sz="1800" b="0" i="1" dirty="0">
                <a:solidFill>
                  <a:schemeClr val="bg1"/>
                </a:solidFill>
                <a:effectLst/>
                <a:latin typeface="lato"/>
              </a:rPr>
              <a:t> </a:t>
            </a:r>
            <a:r>
              <a:rPr lang="en-US" sz="1800" b="0" i="1" dirty="0" err="1">
                <a:solidFill>
                  <a:schemeClr val="bg1"/>
                </a:solidFill>
                <a:effectLst/>
                <a:latin typeface="lato"/>
              </a:rPr>
              <a:t>jalan</a:t>
            </a:r>
            <a:r>
              <a:rPr lang="en-US" sz="1800" b="0" i="1" dirty="0">
                <a:solidFill>
                  <a:schemeClr val="bg1"/>
                </a:solidFill>
                <a:effectLst/>
                <a:latin typeface="lato"/>
              </a:rPr>
              <a:t> yang </a:t>
            </a:r>
            <a:r>
              <a:rPr lang="en-US" sz="1800" b="0" i="1" dirty="0" err="1">
                <a:solidFill>
                  <a:schemeClr val="bg1"/>
                </a:solidFill>
                <a:effectLst/>
                <a:latin typeface="lato"/>
              </a:rPr>
              <a:t>tidak</a:t>
            </a:r>
            <a:r>
              <a:rPr lang="en-US" sz="1800" b="0" i="1" dirty="0">
                <a:solidFill>
                  <a:schemeClr val="bg1"/>
                </a:solidFill>
                <a:effectLst/>
                <a:latin typeface="lato"/>
              </a:rPr>
              <a:t> </a:t>
            </a:r>
            <a:r>
              <a:rPr lang="en-US" sz="1800" b="0" i="1" dirty="0" err="1">
                <a:solidFill>
                  <a:schemeClr val="bg1"/>
                </a:solidFill>
                <a:effectLst/>
                <a:latin typeface="lato"/>
              </a:rPr>
              <a:t>terduga</a:t>
            </a:r>
            <a:r>
              <a:rPr lang="en-US" sz="1800" b="0" i="1" dirty="0">
                <a:solidFill>
                  <a:schemeClr val="bg1"/>
                </a:solidFill>
                <a:effectLst/>
                <a:latin typeface="lato"/>
              </a:rPr>
              <a:t>.”</a:t>
            </a:r>
          </a:p>
          <a:p>
            <a:pPr algn="l"/>
            <a:endParaRPr lang="en-US" sz="1800" b="0" i="0" dirty="0">
              <a:solidFill>
                <a:schemeClr val="bg1"/>
              </a:solidFill>
              <a:effectLst/>
              <a:latin typeface="lato"/>
            </a:endParaRPr>
          </a:p>
        </p:txBody>
      </p:sp>
    </p:spTree>
    <p:extLst>
      <p:ext uri="{BB962C8B-B14F-4D97-AF65-F5344CB8AC3E}">
        <p14:creationId xmlns:p14="http://schemas.microsoft.com/office/powerpoint/2010/main" val="3971015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200" b="1"/>
              <a:t>RIDHO ALLAH karena INGAT dan SYUKUR</a:t>
            </a:r>
            <a:endParaRPr sz="3200" b="1"/>
          </a:p>
        </p:txBody>
      </p:sp>
      <p:sp>
        <p:nvSpPr>
          <p:cNvPr id="283" name="Google Shape;283;p7"/>
          <p:cNvSpPr txBox="1"/>
          <p:nvPr/>
        </p:nvSpPr>
        <p:spPr>
          <a:xfrm>
            <a:off x="311700" y="1176848"/>
            <a:ext cx="8504100" cy="2525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640"/>
              </a:spcBef>
              <a:spcAft>
                <a:spcPts val="0"/>
              </a:spcAft>
              <a:buClr>
                <a:srgbClr val="000000"/>
              </a:buClr>
              <a:buSzPts val="2700"/>
              <a:buFont typeface="Arial"/>
              <a:buNone/>
            </a:pPr>
            <a:r>
              <a:rPr lang="ar-SA" sz="5400" b="0" i="0" dirty="0">
                <a:solidFill>
                  <a:srgbClr val="00B0F0"/>
                </a:solidFill>
                <a:effectLst/>
                <a:latin typeface="Arabic Typesetting" panose="03020402040406030203" pitchFamily="66" charset="-78"/>
                <a:cs typeface="Arabic Typesetting" panose="03020402040406030203" pitchFamily="66" charset="-78"/>
              </a:rPr>
              <a:t>فَا</a:t>
            </a:r>
            <a:r>
              <a:rPr lang="ar-SA" sz="5400" b="1" i="0" dirty="0">
                <a:solidFill>
                  <a:srgbClr val="00B0F0"/>
                </a:solidFill>
                <a:effectLst/>
                <a:latin typeface="Arabic Typesetting" panose="03020402040406030203" pitchFamily="66" charset="-78"/>
                <a:cs typeface="Arabic Typesetting" panose="03020402040406030203" pitchFamily="66" charset="-78"/>
              </a:rPr>
              <a:t>ذْكُرُونِي أَذْكُرْكُمْ وَاشْكُرُوا لِي وَلَا تَكْفُرُونِ</a:t>
            </a:r>
            <a:endParaRPr lang="en" sz="5400" b="1" i="0" u="none" strike="noStrike" cap="none" dirty="0">
              <a:solidFill>
                <a:srgbClr val="00B0F0"/>
              </a:solidFill>
              <a:latin typeface="Arabic Typesetting" panose="03020402040406030203" pitchFamily="66" charset="-78"/>
              <a:ea typeface="Georgia"/>
              <a:cs typeface="Arabic Typesetting" panose="03020402040406030203" pitchFamily="66" charset="-78"/>
              <a:sym typeface="Georgia"/>
            </a:endParaRPr>
          </a:p>
          <a:p>
            <a:pPr marL="0" marR="0" lvl="0" indent="0" algn="ctr" rtl="0">
              <a:lnSpc>
                <a:spcPct val="100000"/>
              </a:lnSpc>
              <a:spcBef>
                <a:spcPts val="640"/>
              </a:spcBef>
              <a:spcAft>
                <a:spcPts val="0"/>
              </a:spcAft>
              <a:buClr>
                <a:srgbClr val="000000"/>
              </a:buClr>
              <a:buSzPts val="2700"/>
              <a:buFont typeface="Arial"/>
              <a:buNone/>
            </a:pPr>
            <a:r>
              <a:rPr lang="en" sz="3000" b="0" i="0" u="none" strike="noStrike" cap="none" dirty="0">
                <a:solidFill>
                  <a:srgbClr val="000000"/>
                </a:solidFill>
                <a:latin typeface="Georgia"/>
                <a:ea typeface="Georgia"/>
                <a:cs typeface="Georgia"/>
                <a:sym typeface="Georgia"/>
              </a:rPr>
              <a:t>“Karena itu, </a:t>
            </a:r>
            <a:r>
              <a:rPr lang="en" sz="4000" b="1" i="0" u="none" strike="noStrike" cap="none" dirty="0">
                <a:solidFill>
                  <a:srgbClr val="000000"/>
                </a:solidFill>
                <a:latin typeface="Georgia"/>
                <a:ea typeface="Georgia"/>
                <a:cs typeface="Georgia"/>
                <a:sym typeface="Georgia"/>
              </a:rPr>
              <a:t>ingatlah</a:t>
            </a:r>
            <a:r>
              <a:rPr lang="en" sz="3000" b="1" i="0" u="none" strike="noStrike" cap="none" dirty="0">
                <a:solidFill>
                  <a:srgbClr val="000000"/>
                </a:solidFill>
                <a:latin typeface="Georgia"/>
                <a:ea typeface="Georgia"/>
                <a:cs typeface="Georgia"/>
                <a:sym typeface="Georgia"/>
              </a:rPr>
              <a:t> kamu kepadaKu niscaya Aku ingat (pula) kepadamu</a:t>
            </a:r>
            <a:r>
              <a:rPr lang="en" sz="3000" b="0" i="0" u="none" strike="noStrike" cap="none" dirty="0">
                <a:solidFill>
                  <a:srgbClr val="000000"/>
                </a:solidFill>
                <a:latin typeface="Georgia"/>
                <a:ea typeface="Georgia"/>
                <a:cs typeface="Georgia"/>
                <a:sym typeface="Georgia"/>
              </a:rPr>
              <a:t>, dan </a:t>
            </a:r>
            <a:r>
              <a:rPr lang="en" sz="4000" b="1" i="0" u="none" strike="noStrike" cap="none" dirty="0">
                <a:solidFill>
                  <a:srgbClr val="000000"/>
                </a:solidFill>
                <a:latin typeface="Georgia"/>
                <a:ea typeface="Georgia"/>
                <a:cs typeface="Georgia"/>
                <a:sym typeface="Georgia"/>
              </a:rPr>
              <a:t>bersyukurlah</a:t>
            </a:r>
            <a:r>
              <a:rPr lang="en" sz="3000" b="1" i="0" u="none" strike="noStrike" cap="none" dirty="0">
                <a:solidFill>
                  <a:srgbClr val="000000"/>
                </a:solidFill>
                <a:latin typeface="Georgia"/>
                <a:ea typeface="Georgia"/>
                <a:cs typeface="Georgia"/>
                <a:sym typeface="Georgia"/>
              </a:rPr>
              <a:t> kepadaKu</a:t>
            </a:r>
            <a:r>
              <a:rPr lang="en" sz="3000" b="0" i="0" u="none" strike="noStrike" cap="none" dirty="0">
                <a:solidFill>
                  <a:srgbClr val="000000"/>
                </a:solidFill>
                <a:latin typeface="Georgia"/>
                <a:ea typeface="Georgia"/>
                <a:cs typeface="Georgia"/>
                <a:sym typeface="Georgia"/>
              </a:rPr>
              <a:t>, dan janganlah kamu mengingkari (nikmat)-Ku.”</a:t>
            </a:r>
            <a:endParaRPr sz="3000" b="0"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640"/>
              </a:spcBef>
              <a:spcAft>
                <a:spcPts val="0"/>
              </a:spcAft>
              <a:buClr>
                <a:srgbClr val="000000"/>
              </a:buClr>
              <a:buSzPts val="2700"/>
              <a:buFont typeface="Arial"/>
              <a:buNone/>
            </a:pPr>
            <a:r>
              <a:rPr lang="en" sz="2000" b="0" i="0" u="none" strike="noStrike" cap="none" dirty="0">
                <a:solidFill>
                  <a:srgbClr val="000000"/>
                </a:solidFill>
                <a:latin typeface="Georgia"/>
                <a:ea typeface="Georgia"/>
                <a:cs typeface="Georgia"/>
                <a:sym typeface="Georgia"/>
              </a:rPr>
              <a:t>QS. [2]:152</a:t>
            </a:r>
            <a:endParaRPr sz="2000" b="0" i="0" u="none" strike="noStrike" cap="none" dirty="0">
              <a:solidFill>
                <a:srgbClr val="000000"/>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9"/>
          <p:cNvSpPr txBox="1">
            <a:spLocks noGrp="1"/>
          </p:cNvSpPr>
          <p:nvPr>
            <p:ph type="title"/>
          </p:nvPr>
        </p:nvSpPr>
        <p:spPr>
          <a:xfrm>
            <a:off x="489246" y="526346"/>
            <a:ext cx="72117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en" b="1" dirty="0"/>
              <a:t>INGAT</a:t>
            </a:r>
            <a:r>
              <a:rPr lang="en" dirty="0"/>
              <a:t> dan </a:t>
            </a:r>
            <a:r>
              <a:rPr lang="en" b="1" dirty="0"/>
              <a:t>SYUKUR</a:t>
            </a:r>
            <a:r>
              <a:rPr lang="en" dirty="0"/>
              <a:t> adalah implementasi </a:t>
            </a:r>
            <a:r>
              <a:rPr lang="en" b="1" dirty="0"/>
              <a:t>KETAQWAAN</a:t>
            </a:r>
            <a:r>
              <a:rPr lang="en" dirty="0"/>
              <a:t> </a:t>
            </a:r>
            <a:r>
              <a:rPr lang="en" sz="2700" dirty="0"/>
              <a:t>(menjalankan segala perintahNya dan menjauhi segala laranganNya)</a:t>
            </a:r>
            <a:endParaRPr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b="1"/>
              <a:t>Siklus Kehidupan Manusia </a:t>
            </a:r>
            <a:endParaRPr b="1"/>
          </a:p>
        </p:txBody>
      </p:sp>
      <p:pic>
        <p:nvPicPr>
          <p:cNvPr id="300" name="Google Shape;300;p10" descr="http://3.bp.blogspot.com/-GkVe3P_2qgg/T0Um5Q7gRTI/AAAAAAAAAA0/yp_oVtloMNY/s1600/perencanaan-keuangan.png"/>
          <p:cNvPicPr preferRelativeResize="0"/>
          <p:nvPr/>
        </p:nvPicPr>
        <p:blipFill rotWithShape="1">
          <a:blip r:embed="rId3">
            <a:alphaModFix/>
          </a:blip>
          <a:srcRect/>
          <a:stretch/>
        </p:blipFill>
        <p:spPr>
          <a:xfrm>
            <a:off x="1039825" y="1017725"/>
            <a:ext cx="7064373" cy="37700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1"/>
          <p:cNvSpPr txBox="1"/>
          <p:nvPr/>
        </p:nvSpPr>
        <p:spPr>
          <a:xfrm>
            <a:off x="319950" y="1087850"/>
            <a:ext cx="8504100" cy="3616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500"/>
              </a:spcBef>
              <a:spcAft>
                <a:spcPts val="0"/>
              </a:spcAft>
              <a:buClr>
                <a:srgbClr val="000000"/>
              </a:buClr>
              <a:buSzPts val="3200"/>
              <a:buFont typeface="Arial"/>
              <a:buNone/>
            </a:pPr>
            <a:r>
              <a:rPr lang="ar-SA" sz="4000" dirty="0">
                <a:solidFill>
                  <a:schemeClr val="tx2">
                    <a:lumMod val="50000"/>
                  </a:schemeClr>
                </a:solidFill>
                <a:latin typeface="Amiri"/>
                <a:cs typeface="Arabic Typesetting" panose="03020402040406030203" pitchFamily="66" charset="-78"/>
              </a:rPr>
              <a:t>ي</a:t>
            </a:r>
            <a:r>
              <a:rPr lang="ar-SA" sz="4000" i="0" dirty="0">
                <a:solidFill>
                  <a:schemeClr val="tx2">
                    <a:lumMod val="50000"/>
                  </a:schemeClr>
                </a:solidFill>
                <a:effectLst/>
                <a:latin typeface="Arabic Typesetting" panose="03020402040406030203" pitchFamily="66" charset="-78"/>
                <a:cs typeface="Arabic Typesetting" panose="03020402040406030203" pitchFamily="66" charset="-78"/>
              </a:rPr>
              <a:t>ا أَيُّهَا الَّذِينَ آمَنُوا اتَّقُوا اللَّهَ وَلْتَنْظُرْ نَفْسٌ مَا قَدَّمَتْ لِغَدٍ ۖ وَاتَّقُوا اللَّهَ ۚ إِنَّ اللَّهَ خَبِيرٌ بِمَا تَعْمَلُونَ</a:t>
            </a:r>
            <a:endParaRPr lang="en" sz="3200" i="0" u="none" strike="noStrike" cap="none" dirty="0">
              <a:solidFill>
                <a:schemeClr val="tx2">
                  <a:lumMod val="50000"/>
                </a:schemeClr>
              </a:solidFill>
              <a:latin typeface="Arabic Typesetting" panose="03020402040406030203" pitchFamily="66" charset="-78"/>
              <a:ea typeface="Oswald"/>
              <a:cs typeface="Arabic Typesetting" panose="03020402040406030203" pitchFamily="66" charset="-78"/>
              <a:sym typeface="Oswald"/>
            </a:endParaRPr>
          </a:p>
          <a:p>
            <a:pPr marL="0" marR="0" lvl="0" indent="0" algn="ctr" rtl="0">
              <a:lnSpc>
                <a:spcPct val="100000"/>
              </a:lnSpc>
              <a:spcBef>
                <a:spcPts val="500"/>
              </a:spcBef>
              <a:spcAft>
                <a:spcPts val="0"/>
              </a:spcAft>
              <a:buClr>
                <a:srgbClr val="000000"/>
              </a:buClr>
              <a:buSzPts val="3200"/>
              <a:buFont typeface="Arial"/>
              <a:buNone/>
            </a:pPr>
            <a:r>
              <a:rPr lang="en" sz="2400" b="0" i="0" u="none" strike="noStrike" cap="none" dirty="0">
                <a:solidFill>
                  <a:schemeClr val="tx2">
                    <a:lumMod val="50000"/>
                  </a:schemeClr>
                </a:solidFill>
                <a:latin typeface="Oswald"/>
                <a:ea typeface="Oswald"/>
                <a:cs typeface="Oswald"/>
                <a:sym typeface="Oswald"/>
              </a:rPr>
              <a:t>“Hai orang-orang yang beriman, bertakwalah kepada Allah dan hendaklah setiap diri </a:t>
            </a:r>
            <a:r>
              <a:rPr lang="en" sz="2400" b="1" i="0" u="none" strike="noStrike" cap="none" dirty="0">
                <a:solidFill>
                  <a:schemeClr val="tx2">
                    <a:lumMod val="50000"/>
                  </a:schemeClr>
                </a:solidFill>
                <a:latin typeface="Oswald"/>
                <a:ea typeface="Oswald"/>
                <a:cs typeface="Oswald"/>
                <a:sym typeface="Oswald"/>
              </a:rPr>
              <a:t>memerhatikan apa yang telah diperbuatnya untuk hari esok</a:t>
            </a:r>
            <a:r>
              <a:rPr lang="en" sz="2400" b="0" i="0" u="none" strike="noStrike" cap="none" dirty="0">
                <a:solidFill>
                  <a:schemeClr val="tx2">
                    <a:lumMod val="50000"/>
                  </a:schemeClr>
                </a:solidFill>
                <a:latin typeface="Oswald"/>
                <a:ea typeface="Oswald"/>
                <a:cs typeface="Oswald"/>
                <a:sym typeface="Oswald"/>
              </a:rPr>
              <a:t>, dan bertakwalah kepada Allah, sesungguhnya Allah Maha Mengetahui apa yang kamu kerjakan.”</a:t>
            </a:r>
            <a:endParaRPr sz="2400" b="0" i="0" u="none" strike="noStrike" cap="none" dirty="0">
              <a:solidFill>
                <a:schemeClr val="tx2">
                  <a:lumMod val="50000"/>
                </a:schemeClr>
              </a:solidFill>
              <a:latin typeface="Oswald"/>
              <a:ea typeface="Oswald"/>
              <a:cs typeface="Oswald"/>
              <a:sym typeface="Oswald"/>
            </a:endParaRPr>
          </a:p>
          <a:p>
            <a:pPr marL="0" marR="0" lvl="0" indent="0" algn="ctr" rtl="0">
              <a:lnSpc>
                <a:spcPct val="100000"/>
              </a:lnSpc>
              <a:spcBef>
                <a:spcPts val="500"/>
              </a:spcBef>
              <a:spcAft>
                <a:spcPts val="0"/>
              </a:spcAft>
              <a:buClr>
                <a:srgbClr val="000000"/>
              </a:buClr>
              <a:buSzPts val="3200"/>
              <a:buFont typeface="Arial"/>
              <a:buNone/>
            </a:pPr>
            <a:r>
              <a:rPr lang="en" sz="2000" b="0" i="0" u="none" strike="noStrike" cap="none" dirty="0">
                <a:solidFill>
                  <a:schemeClr val="tx2">
                    <a:lumMod val="50000"/>
                  </a:schemeClr>
                </a:solidFill>
                <a:latin typeface="Arial"/>
                <a:ea typeface="Arial"/>
                <a:cs typeface="Arial"/>
                <a:sym typeface="Arial"/>
              </a:rPr>
              <a:t>QS. [59]:18</a:t>
            </a:r>
            <a:endParaRPr sz="2000" b="0" i="0" u="none" strike="noStrike" cap="none" dirty="0">
              <a:solidFill>
                <a:schemeClr val="tx2">
                  <a:lumMod val="50000"/>
                </a:schemeClr>
              </a:solidFill>
              <a:latin typeface="Arial"/>
              <a:ea typeface="Arial"/>
              <a:cs typeface="Arial"/>
              <a:sym typeface="Arial"/>
            </a:endParaRPr>
          </a:p>
        </p:txBody>
      </p:sp>
      <p:sp>
        <p:nvSpPr>
          <p:cNvPr id="306" name="Google Shape;306;p11"/>
          <p:cNvSpPr txBox="1"/>
          <p:nvPr/>
        </p:nvSpPr>
        <p:spPr>
          <a:xfrm>
            <a:off x="914408" y="234354"/>
            <a:ext cx="7315200" cy="853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 sz="3200" b="1" i="0" u="none" strike="noStrike" cap="none" dirty="0">
                <a:solidFill>
                  <a:srgbClr val="000000"/>
                </a:solidFill>
                <a:latin typeface="Arial"/>
                <a:ea typeface="Arial"/>
                <a:cs typeface="Arial"/>
                <a:sym typeface="Arial"/>
              </a:rPr>
              <a:t>Merencanakan Keuangan adalah TAQWA</a:t>
            </a:r>
            <a:endParaRPr sz="3200" b="1" i="0" u="none" strike="noStrike" cap="none" dirty="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2"/>
          <p:cNvSpPr txBox="1">
            <a:spLocks noGrp="1"/>
          </p:cNvSpPr>
          <p:nvPr>
            <p:ph type="title"/>
          </p:nvPr>
        </p:nvSpPr>
        <p:spPr>
          <a:xfrm>
            <a:off x="265500" y="290554"/>
            <a:ext cx="4045200" cy="1509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200"/>
              <a:buNone/>
            </a:pPr>
            <a:r>
              <a:rPr lang="en"/>
              <a:t>Perencanaan Keuangan :</a:t>
            </a:r>
            <a:endParaRPr/>
          </a:p>
        </p:txBody>
      </p:sp>
      <p:sp>
        <p:nvSpPr>
          <p:cNvPr id="312" name="Google Shape;312;p12"/>
          <p:cNvSpPr txBox="1">
            <a:spLocks noGrp="1"/>
          </p:cNvSpPr>
          <p:nvPr>
            <p:ph type="subTitle" idx="1"/>
          </p:nvPr>
        </p:nvSpPr>
        <p:spPr>
          <a:xfrm>
            <a:off x="265500" y="1800151"/>
            <a:ext cx="4045200" cy="5598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100"/>
              <a:buNone/>
            </a:pPr>
            <a:r>
              <a:rPr lang="en"/>
              <a:t>textbook</a:t>
            </a:r>
            <a:endParaRPr/>
          </a:p>
        </p:txBody>
      </p:sp>
      <p:sp>
        <p:nvSpPr>
          <p:cNvPr id="313" name="Google Shape;313;p12"/>
          <p:cNvSpPr txBox="1"/>
          <p:nvPr/>
        </p:nvSpPr>
        <p:spPr>
          <a:xfrm>
            <a:off x="4572000" y="518849"/>
            <a:ext cx="4572000" cy="4105800"/>
          </a:xfrm>
          <a:prstGeom prst="rect">
            <a:avLst/>
          </a:prstGeom>
          <a:noFill/>
          <a:ln>
            <a:noFill/>
          </a:ln>
        </p:spPr>
        <p:txBody>
          <a:bodyPr spcFirstLastPara="1" wrap="square" lIns="91425" tIns="45700" rIns="91425" bIns="45700" anchor="t" anchorCtr="0">
            <a:noAutofit/>
          </a:bodyPr>
          <a:lstStyle/>
          <a:p>
            <a:pPr marL="273050" marR="0" lvl="0" indent="-273050" algn="ctr" rtl="0">
              <a:lnSpc>
                <a:spcPct val="90000"/>
              </a:lnSpc>
              <a:spcBef>
                <a:spcPts val="0"/>
              </a:spcBef>
              <a:spcAft>
                <a:spcPts val="0"/>
              </a:spcAft>
              <a:buClr>
                <a:srgbClr val="000000"/>
              </a:buClr>
              <a:buSzPts val="2200"/>
              <a:buFont typeface="Arial"/>
              <a:buNone/>
            </a:pPr>
            <a:r>
              <a:rPr lang="en" sz="2200" b="0" i="0" u="none" strike="noStrike" cap="none">
                <a:solidFill>
                  <a:srgbClr val="FFFFFF"/>
                </a:solidFill>
                <a:latin typeface="Georgia"/>
                <a:ea typeface="Georgia"/>
                <a:cs typeface="Georgia"/>
                <a:sym typeface="Georgia"/>
              </a:rPr>
              <a:t>Proses dimana seseorang/keluarga </a:t>
            </a:r>
            <a:r>
              <a:rPr lang="en" sz="2200" b="1" i="0" u="none" strike="noStrike" cap="none">
                <a:solidFill>
                  <a:srgbClr val="FFFFFF"/>
                </a:solidFill>
                <a:latin typeface="Georgia"/>
                <a:ea typeface="Georgia"/>
                <a:cs typeface="Georgia"/>
                <a:sym typeface="Georgia"/>
              </a:rPr>
              <a:t>mengoptimalkan</a:t>
            </a:r>
            <a:r>
              <a:rPr lang="en" sz="2200" b="0" i="0" u="none" strike="noStrike" cap="none">
                <a:solidFill>
                  <a:srgbClr val="FFFFFF"/>
                </a:solidFill>
                <a:latin typeface="Georgia"/>
                <a:ea typeface="Georgia"/>
                <a:cs typeface="Georgia"/>
                <a:sym typeface="Georgia"/>
              </a:rPr>
              <a:t> </a:t>
            </a:r>
            <a:r>
              <a:rPr lang="en" sz="2200" b="1" i="0" u="none" strike="noStrike" cap="none">
                <a:solidFill>
                  <a:srgbClr val="FFFFFF"/>
                </a:solidFill>
                <a:latin typeface="Georgia"/>
                <a:ea typeface="Georgia"/>
                <a:cs typeface="Georgia"/>
                <a:sym typeface="Georgia"/>
              </a:rPr>
              <a:t>kemampuan finansial</a:t>
            </a:r>
            <a:r>
              <a:rPr lang="en" sz="2200" b="0" i="0" u="none" strike="noStrike" cap="none">
                <a:solidFill>
                  <a:srgbClr val="FFFFFF"/>
                </a:solidFill>
                <a:latin typeface="Georgia"/>
                <a:ea typeface="Georgia"/>
                <a:cs typeface="Georgia"/>
                <a:sym typeface="Georgia"/>
              </a:rPr>
              <a:t> dan </a:t>
            </a:r>
            <a:r>
              <a:rPr lang="en" sz="2200" b="1" i="0" u="none" strike="noStrike" cap="none">
                <a:solidFill>
                  <a:srgbClr val="FFFFFF"/>
                </a:solidFill>
                <a:latin typeface="Georgia"/>
                <a:ea typeface="Georgia"/>
                <a:cs typeface="Georgia"/>
                <a:sym typeface="Georgia"/>
              </a:rPr>
              <a:t>kinerja aset</a:t>
            </a:r>
            <a:r>
              <a:rPr lang="en" sz="2200" b="0" i="0" u="none" strike="noStrike" cap="none">
                <a:solidFill>
                  <a:srgbClr val="FFFFFF"/>
                </a:solidFill>
                <a:latin typeface="Georgia"/>
                <a:ea typeface="Georgia"/>
                <a:cs typeface="Georgia"/>
                <a:sym typeface="Georgia"/>
              </a:rPr>
              <a:t> yang dimiliki, serta </a:t>
            </a:r>
            <a:r>
              <a:rPr lang="en" sz="2200" b="1" i="0" u="none" strike="noStrike" cap="none">
                <a:solidFill>
                  <a:srgbClr val="FFFFFF"/>
                </a:solidFill>
                <a:latin typeface="Georgia"/>
                <a:ea typeface="Georgia"/>
                <a:cs typeface="Georgia"/>
                <a:sym typeface="Georgia"/>
              </a:rPr>
              <a:t>mengelola resiko</a:t>
            </a:r>
            <a:r>
              <a:rPr lang="en" sz="2200" b="0" i="0" u="none" strike="noStrike" cap="none">
                <a:solidFill>
                  <a:srgbClr val="FFFFFF"/>
                </a:solidFill>
                <a:latin typeface="Georgia"/>
                <a:ea typeface="Georgia"/>
                <a:cs typeface="Georgia"/>
                <a:sym typeface="Georgia"/>
              </a:rPr>
              <a:t> untuk mencapai </a:t>
            </a:r>
            <a:r>
              <a:rPr lang="en" sz="2200" b="1" i="0" u="none" strike="noStrike" cap="none">
                <a:solidFill>
                  <a:srgbClr val="FFFFFF"/>
                </a:solidFill>
                <a:latin typeface="Georgia"/>
                <a:ea typeface="Georgia"/>
                <a:cs typeface="Georgia"/>
                <a:sym typeface="Georgia"/>
              </a:rPr>
              <a:t>tujuan keuangan</a:t>
            </a:r>
            <a:r>
              <a:rPr lang="en" sz="2200" b="0" i="0" u="none" strike="noStrike" cap="none">
                <a:solidFill>
                  <a:srgbClr val="FFFFFF"/>
                </a:solidFill>
                <a:latin typeface="Georgia"/>
                <a:ea typeface="Georgia"/>
                <a:cs typeface="Georgia"/>
                <a:sym typeface="Georgia"/>
              </a:rPr>
              <a:t> yang telah ditetapkan</a:t>
            </a:r>
            <a:endParaRPr sz="2200" b="0" i="0" u="none" strike="noStrike" cap="none">
              <a:solidFill>
                <a:srgbClr val="FFFFFF"/>
              </a:solidFill>
              <a:latin typeface="Georgia"/>
              <a:ea typeface="Georgia"/>
              <a:cs typeface="Georgia"/>
              <a:sym typeface="Georgia"/>
            </a:endParaRPr>
          </a:p>
          <a:p>
            <a:pPr marL="273050" marR="0" lvl="0" indent="-273050" algn="ctr" rtl="0">
              <a:lnSpc>
                <a:spcPct val="90000"/>
              </a:lnSpc>
              <a:spcBef>
                <a:spcPts val="540"/>
              </a:spcBef>
              <a:spcAft>
                <a:spcPts val="0"/>
              </a:spcAft>
              <a:buClr>
                <a:srgbClr val="000000"/>
              </a:buClr>
              <a:buSzPts val="2200"/>
              <a:buFont typeface="Arial"/>
              <a:buNone/>
            </a:pPr>
            <a:endParaRPr sz="2200" b="0" i="0" u="none" strike="noStrike" cap="none">
              <a:solidFill>
                <a:srgbClr val="FFFFFF"/>
              </a:solidFill>
              <a:latin typeface="Georgia"/>
              <a:ea typeface="Georgia"/>
              <a:cs typeface="Georgia"/>
              <a:sym typeface="Georgia"/>
            </a:endParaRPr>
          </a:p>
          <a:p>
            <a:pPr marL="273050" marR="0" lvl="0" indent="-273050" algn="ctr" rtl="0">
              <a:lnSpc>
                <a:spcPct val="90000"/>
              </a:lnSpc>
              <a:spcBef>
                <a:spcPts val="540"/>
              </a:spcBef>
              <a:spcAft>
                <a:spcPts val="0"/>
              </a:spcAft>
              <a:buClr>
                <a:srgbClr val="000000"/>
              </a:buClr>
              <a:buSzPts val="1900"/>
              <a:buFont typeface="Arial"/>
              <a:buNone/>
            </a:pPr>
            <a:r>
              <a:rPr lang="en" sz="1900" b="1" i="1" u="none" strike="noStrike" cap="none">
                <a:solidFill>
                  <a:srgbClr val="FFFFFF"/>
                </a:solidFill>
                <a:latin typeface="Georgia"/>
                <a:ea typeface="Georgia"/>
                <a:cs typeface="Georgia"/>
                <a:sym typeface="Georgia"/>
              </a:rPr>
              <a:t>keywords :</a:t>
            </a:r>
            <a:endParaRPr sz="1900" b="0" i="0" u="none" strike="noStrike" cap="none">
              <a:solidFill>
                <a:srgbClr val="FFFFFF"/>
              </a:solidFill>
              <a:latin typeface="Georgia"/>
              <a:ea typeface="Georgia"/>
              <a:cs typeface="Georgia"/>
              <a:sym typeface="Georgia"/>
            </a:endParaRPr>
          </a:p>
          <a:p>
            <a:pPr marL="273050" marR="0" lvl="0" indent="-273050" algn="ctr" rtl="0">
              <a:lnSpc>
                <a:spcPct val="90000"/>
              </a:lnSpc>
              <a:spcBef>
                <a:spcPts val="540"/>
              </a:spcBef>
              <a:spcAft>
                <a:spcPts val="0"/>
              </a:spcAft>
              <a:buClr>
                <a:srgbClr val="000000"/>
              </a:buClr>
              <a:buSzPts val="2500"/>
              <a:buFont typeface="Arial"/>
              <a:buNone/>
            </a:pPr>
            <a:r>
              <a:rPr lang="en" sz="2500" b="1" i="0" u="none" strike="noStrike" cap="none">
                <a:solidFill>
                  <a:srgbClr val="FFFFFF"/>
                </a:solidFill>
                <a:latin typeface="Georgia"/>
                <a:ea typeface="Georgia"/>
                <a:cs typeface="Georgia"/>
                <a:sym typeface="Georgia"/>
              </a:rPr>
              <a:t>mengelola resiko, tujuan keuangan</a:t>
            </a:r>
            <a:endParaRPr sz="2500" b="1" i="0" u="none" strike="noStrike" cap="none">
              <a:solidFill>
                <a:srgbClr val="FFFFFF"/>
              </a:solidFill>
              <a:latin typeface="Georgia"/>
              <a:ea typeface="Georgia"/>
              <a:cs typeface="Georgia"/>
              <a:sym typeface="Georgia"/>
            </a:endParaRPr>
          </a:p>
          <a:p>
            <a:pPr marL="273050" marR="0" lvl="0" indent="-273050" algn="ctr" rtl="0">
              <a:lnSpc>
                <a:spcPct val="90000"/>
              </a:lnSpc>
              <a:spcBef>
                <a:spcPts val="540"/>
              </a:spcBef>
              <a:spcAft>
                <a:spcPts val="0"/>
              </a:spcAft>
              <a:buClr>
                <a:srgbClr val="000000"/>
              </a:buClr>
              <a:buSzPts val="2200"/>
              <a:buFont typeface="Arial"/>
              <a:buNone/>
            </a:pPr>
            <a:endParaRPr sz="2200" b="0" i="0" u="none" strike="noStrike" cap="none">
              <a:solidFill>
                <a:srgbClr val="FFFFFF"/>
              </a:solidFill>
              <a:latin typeface="Georgia"/>
              <a:ea typeface="Georgia"/>
              <a:cs typeface="Georgia"/>
              <a:sym typeface="Georgia"/>
            </a:endParaRPr>
          </a:p>
          <a:p>
            <a:pPr marL="273050" marR="0" lvl="0" indent="-273050" algn="ctr" rtl="0">
              <a:lnSpc>
                <a:spcPct val="90000"/>
              </a:lnSpc>
              <a:spcBef>
                <a:spcPts val="540"/>
              </a:spcBef>
              <a:spcAft>
                <a:spcPts val="0"/>
              </a:spcAft>
              <a:buClr>
                <a:srgbClr val="000000"/>
              </a:buClr>
              <a:buSzPts val="2200"/>
              <a:buFont typeface="Arial"/>
              <a:buNone/>
            </a:pPr>
            <a:endParaRPr sz="2200" b="0" i="0" u="none" strike="noStrike" cap="none">
              <a:solidFill>
                <a:srgbClr val="FFFFFF"/>
              </a:solidFill>
              <a:latin typeface="Georgia"/>
              <a:ea typeface="Georgia"/>
              <a:cs typeface="Georgia"/>
              <a:sym typeface="Georgia"/>
            </a:endParaRPr>
          </a:p>
          <a:p>
            <a:pPr marL="273050" marR="0" lvl="0" indent="-127317" algn="ctr" rtl="0">
              <a:lnSpc>
                <a:spcPct val="100000"/>
              </a:lnSpc>
              <a:spcBef>
                <a:spcPts val="540"/>
              </a:spcBef>
              <a:spcAft>
                <a:spcPts val="0"/>
              </a:spcAft>
              <a:buClr>
                <a:srgbClr val="000000"/>
              </a:buClr>
              <a:buSzPts val="2200"/>
              <a:buFont typeface="Arial"/>
              <a:buNone/>
            </a:pPr>
            <a:endParaRPr sz="2200" b="0" i="0" u="none" strike="noStrike" cap="none">
              <a:solidFill>
                <a:srgbClr val="FFFFFF"/>
              </a:solidFill>
              <a:latin typeface="Georgia"/>
              <a:ea typeface="Georgia"/>
              <a:cs typeface="Georgia"/>
              <a:sym typeface="Georgia"/>
            </a:endParaRPr>
          </a:p>
        </p:txBody>
      </p:sp>
      <p:pic>
        <p:nvPicPr>
          <p:cNvPr id="314" name="Google Shape;314;p12"/>
          <p:cNvPicPr preferRelativeResize="0"/>
          <p:nvPr/>
        </p:nvPicPr>
        <p:blipFill rotWithShape="1">
          <a:blip r:embed="rId3">
            <a:alphaModFix/>
          </a:blip>
          <a:srcRect/>
          <a:stretch/>
        </p:blipFill>
        <p:spPr>
          <a:xfrm>
            <a:off x="0" y="2571750"/>
            <a:ext cx="4571999" cy="2571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3"/>
          <p:cNvSpPr txBox="1">
            <a:spLocks noGrp="1"/>
          </p:cNvSpPr>
          <p:nvPr>
            <p:ph type="title"/>
          </p:nvPr>
        </p:nvSpPr>
        <p:spPr>
          <a:xfrm>
            <a:off x="311697" y="190773"/>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200" b="1"/>
              <a:t>TUJUAN Perencanaan Keuangan adalah SAKINAH</a:t>
            </a:r>
            <a:endParaRPr sz="3200" b="1"/>
          </a:p>
        </p:txBody>
      </p:sp>
      <p:sp>
        <p:nvSpPr>
          <p:cNvPr id="320" name="Google Shape;320;p13"/>
          <p:cNvSpPr txBox="1"/>
          <p:nvPr/>
        </p:nvSpPr>
        <p:spPr>
          <a:xfrm>
            <a:off x="319950" y="1377669"/>
            <a:ext cx="8504100" cy="3572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dirty="0">
                <a:solidFill>
                  <a:srgbClr val="000000"/>
                </a:solidFill>
                <a:latin typeface="Arial"/>
                <a:ea typeface="Arial"/>
                <a:cs typeface="Arial"/>
                <a:sym typeface="Arial"/>
              </a:rPr>
              <a:t>QS. Al-Fath:4</a:t>
            </a:r>
            <a:endParaRPr sz="21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r>
              <a:rPr lang="ar-SA" sz="3200" b="0" i="0" dirty="0">
                <a:solidFill>
                  <a:srgbClr val="333333"/>
                </a:solidFill>
                <a:effectLst/>
                <a:latin typeface="Amiri"/>
              </a:rPr>
              <a:t>هُوَ الَّذِي أَنْزَلَ السَّكِينَةَ فِي قُلُوبِ الْمُؤْمِنِينَ لِيَزْدَادُوا إِيمَانًا مَعَ إِيمَانِهِمْ ۗ </a:t>
            </a:r>
            <a:endParaRPr sz="21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500"/>
              <a:buFont typeface="Arial"/>
              <a:buNone/>
            </a:pPr>
            <a:r>
              <a:rPr lang="en" sz="2500" b="0" i="0" u="none" strike="noStrike" cap="none" dirty="0">
                <a:solidFill>
                  <a:srgbClr val="000000"/>
                </a:solidFill>
                <a:latin typeface="Arial"/>
                <a:ea typeface="Arial"/>
                <a:cs typeface="Arial"/>
                <a:sym typeface="Arial"/>
              </a:rPr>
              <a:t>Dialah yang telah menurunkan </a:t>
            </a:r>
            <a:r>
              <a:rPr lang="en" sz="3100" b="1" i="0" u="none" strike="noStrike" cap="none" dirty="0">
                <a:solidFill>
                  <a:srgbClr val="000000"/>
                </a:solidFill>
                <a:latin typeface="Arial"/>
                <a:ea typeface="Arial"/>
                <a:cs typeface="Arial"/>
                <a:sym typeface="Arial"/>
              </a:rPr>
              <a:t>ketenangan</a:t>
            </a:r>
            <a:r>
              <a:rPr lang="en" sz="2500" b="0" i="0" u="none" strike="noStrike" cap="none" dirty="0">
                <a:solidFill>
                  <a:srgbClr val="000000"/>
                </a:solidFill>
                <a:latin typeface="Arial"/>
                <a:ea typeface="Arial"/>
                <a:cs typeface="Arial"/>
                <a:sym typeface="Arial"/>
              </a:rPr>
              <a:t> ke dalam hati orang-orang mukmin supaya </a:t>
            </a:r>
            <a:r>
              <a:rPr lang="en" sz="2800" b="1" i="0" u="none" strike="noStrike" cap="none" dirty="0">
                <a:solidFill>
                  <a:srgbClr val="000000"/>
                </a:solidFill>
                <a:latin typeface="Arial"/>
                <a:ea typeface="Arial"/>
                <a:cs typeface="Arial"/>
                <a:sym typeface="Arial"/>
              </a:rPr>
              <a:t>keimanan mereka bertambah</a:t>
            </a:r>
            <a:r>
              <a:rPr lang="en" sz="2500" b="0" i="0" u="none" strike="noStrike" cap="none" dirty="0">
                <a:solidFill>
                  <a:srgbClr val="000000"/>
                </a:solidFill>
                <a:latin typeface="Arial"/>
                <a:ea typeface="Arial"/>
                <a:cs typeface="Arial"/>
                <a:sym typeface="Arial"/>
              </a:rPr>
              <a:t> di samping keimanan mereka (yang telah ada). Dan kepunyaan Allah-lah tentara langit dan bumi dan adalah Allah Maha Mengetahui lagi Maha Bijaksana,</a:t>
            </a:r>
            <a:endParaRPr sz="25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4"/>
          <p:cNvSpPr txBox="1">
            <a:spLocks noGrp="1"/>
          </p:cNvSpPr>
          <p:nvPr>
            <p:ph type="title"/>
          </p:nvPr>
        </p:nvSpPr>
        <p:spPr>
          <a:xfrm>
            <a:off x="1559671" y="526350"/>
            <a:ext cx="7193400" cy="40908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4800"/>
              <a:buNone/>
            </a:pPr>
            <a:r>
              <a:rPr lang="en" b="1"/>
              <a:t>SAKINAH</a:t>
            </a:r>
            <a:r>
              <a:rPr lang="en"/>
              <a:t> :</a:t>
            </a:r>
            <a:endParaRPr/>
          </a:p>
          <a:p>
            <a:pPr marL="457200" lvl="0" indent="-457200" algn="r" rtl="0">
              <a:lnSpc>
                <a:spcPct val="100000"/>
              </a:lnSpc>
              <a:spcBef>
                <a:spcPts val="0"/>
              </a:spcBef>
              <a:spcAft>
                <a:spcPts val="0"/>
              </a:spcAft>
              <a:buSzPts val="4800"/>
              <a:buChar char="-"/>
            </a:pPr>
            <a:r>
              <a:rPr lang="en" i="1"/>
              <a:t>Halal lifestyle</a:t>
            </a:r>
            <a:r>
              <a:rPr lang="en"/>
              <a:t> </a:t>
            </a:r>
            <a:r>
              <a:rPr lang="en" sz="4000"/>
              <a:t>(income, spending, investment)</a:t>
            </a:r>
            <a:endParaRPr sz="4000"/>
          </a:p>
          <a:p>
            <a:pPr marL="457200" lvl="0" indent="-457200" algn="r" rtl="0">
              <a:lnSpc>
                <a:spcPct val="100000"/>
              </a:lnSpc>
              <a:spcBef>
                <a:spcPts val="0"/>
              </a:spcBef>
              <a:spcAft>
                <a:spcPts val="0"/>
              </a:spcAft>
              <a:buSzPts val="4800"/>
              <a:buChar char="-"/>
            </a:pPr>
            <a:r>
              <a:rPr lang="en"/>
              <a:t>“</a:t>
            </a:r>
            <a:r>
              <a:rPr lang="en" i="1"/>
              <a:t>Financial freedom</a:t>
            </a:r>
            <a:r>
              <a:rPr lang="en"/>
              <a:t>” </a:t>
            </a:r>
            <a:r>
              <a:rPr lang="en" sz="4000"/>
              <a:t>(terbebas dari kecemasan akan uang)</a:t>
            </a:r>
            <a:endParaRPr sz="4000"/>
          </a:p>
        </p:txBody>
      </p:sp>
      <p:sp>
        <p:nvSpPr>
          <p:cNvPr id="326" name="Google Shape;326;p14"/>
          <p:cNvSpPr txBox="1"/>
          <p:nvPr/>
        </p:nvSpPr>
        <p:spPr>
          <a:xfrm>
            <a:off x="0" y="4496962"/>
            <a:ext cx="5424300" cy="53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000000"/>
                </a:solidFill>
                <a:latin typeface="Arial"/>
                <a:ea typeface="Arial"/>
                <a:cs typeface="Arial"/>
                <a:sym typeface="Arial"/>
              </a:rPr>
              <a:t>Tamanni &amp; Mukhlisin, 2013, </a:t>
            </a:r>
            <a:r>
              <a:rPr lang="en" sz="2000" b="0" i="1" u="none" strike="noStrike" cap="none">
                <a:solidFill>
                  <a:srgbClr val="000000"/>
                </a:solidFill>
                <a:latin typeface="Arial"/>
                <a:ea typeface="Arial"/>
                <a:cs typeface="Arial"/>
                <a:sym typeface="Arial"/>
              </a:rPr>
              <a:t>Sakinah Finance.</a:t>
            </a:r>
            <a:endParaRPr sz="2000" b="0" i="1"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5"/>
          <p:cNvSpPr txBox="1">
            <a:spLocks noGrp="1"/>
          </p:cNvSpPr>
          <p:nvPr>
            <p:ph type="title"/>
          </p:nvPr>
        </p:nvSpPr>
        <p:spPr>
          <a:xfrm>
            <a:off x="331715" y="724200"/>
            <a:ext cx="4045200" cy="40854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200"/>
              <a:buNone/>
            </a:pPr>
            <a:r>
              <a:rPr lang="en" sz="3200" b="1" i="1" dirty="0"/>
              <a:t>Financial Freedom :</a:t>
            </a:r>
            <a:endParaRPr sz="3200" b="1" i="1" dirty="0"/>
          </a:p>
          <a:p>
            <a:pPr marL="0" lvl="0" indent="0" algn="ctr" rtl="0">
              <a:lnSpc>
                <a:spcPct val="100000"/>
              </a:lnSpc>
              <a:spcBef>
                <a:spcPts val="0"/>
              </a:spcBef>
              <a:spcAft>
                <a:spcPts val="0"/>
              </a:spcAft>
              <a:buSzPts val="4200"/>
              <a:buNone/>
            </a:pPr>
            <a:r>
              <a:rPr lang="en" sz="3200" dirty="0"/>
              <a:t>ketika seseorang menempatkan harta di tangannya, namun tidak di hatinya (</a:t>
            </a:r>
            <a:r>
              <a:rPr lang="en" sz="3200" b="1" i="1" dirty="0"/>
              <a:t>Qana’ah</a:t>
            </a:r>
            <a:r>
              <a:rPr lang="en" sz="3200" dirty="0"/>
              <a:t>)</a:t>
            </a:r>
            <a:endParaRPr sz="3200" dirty="0"/>
          </a:p>
          <a:p>
            <a:pPr marL="457200" lvl="0" indent="-431800" algn="ctr" rtl="0">
              <a:lnSpc>
                <a:spcPct val="100000"/>
              </a:lnSpc>
              <a:spcBef>
                <a:spcPts val="0"/>
              </a:spcBef>
              <a:spcAft>
                <a:spcPts val="0"/>
              </a:spcAft>
              <a:buSzPts val="3200"/>
              <a:buChar char="-"/>
            </a:pPr>
            <a:r>
              <a:rPr lang="en" sz="3200" dirty="0"/>
              <a:t>Ali bin Abi Thalib</a:t>
            </a:r>
            <a:endParaRPr sz="3200" dirty="0"/>
          </a:p>
          <a:p>
            <a:pPr marL="0" lvl="0" indent="0" algn="ctr" rtl="0">
              <a:lnSpc>
                <a:spcPct val="100000"/>
              </a:lnSpc>
              <a:spcBef>
                <a:spcPts val="0"/>
              </a:spcBef>
              <a:spcAft>
                <a:spcPts val="0"/>
              </a:spcAft>
              <a:buSzPts val="4200"/>
              <a:buNone/>
            </a:pPr>
            <a:endParaRPr sz="3200" dirty="0"/>
          </a:p>
        </p:txBody>
      </p:sp>
      <p:sp>
        <p:nvSpPr>
          <p:cNvPr id="332" name="Google Shape;332;p15"/>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 sz="3200" b="1" i="1" dirty="0"/>
              <a:t>Financial Freedom :</a:t>
            </a:r>
            <a:endParaRPr sz="3200" dirty="0"/>
          </a:p>
          <a:p>
            <a:pPr marL="0" lvl="0" indent="0" algn="ctr" rtl="0">
              <a:lnSpc>
                <a:spcPct val="115000"/>
              </a:lnSpc>
              <a:spcBef>
                <a:spcPts val="0"/>
              </a:spcBef>
              <a:spcAft>
                <a:spcPts val="0"/>
              </a:spcAft>
              <a:buSzPts val="1800"/>
              <a:buNone/>
            </a:pPr>
            <a:r>
              <a:rPr lang="en" sz="3200" dirty="0"/>
              <a:t>ketika seseorang memiliki </a:t>
            </a:r>
            <a:r>
              <a:rPr lang="en" sz="3200" i="1" dirty="0"/>
              <a:t>passive income</a:t>
            </a:r>
            <a:r>
              <a:rPr lang="en" sz="3200" dirty="0"/>
              <a:t> (kuadrant 3 dan 4)</a:t>
            </a:r>
            <a:endParaRPr sz="3200" dirty="0"/>
          </a:p>
          <a:p>
            <a:pPr marL="457200" lvl="0" indent="-431800" algn="ctr" rtl="0">
              <a:lnSpc>
                <a:spcPct val="115000"/>
              </a:lnSpc>
              <a:spcBef>
                <a:spcPts val="0"/>
              </a:spcBef>
              <a:spcAft>
                <a:spcPts val="0"/>
              </a:spcAft>
              <a:buSzPts val="3200"/>
              <a:buChar char="-"/>
            </a:pPr>
            <a:r>
              <a:rPr lang="en" sz="3200" dirty="0"/>
              <a:t>Robert Kiyosaki</a:t>
            </a:r>
            <a:endParaRPr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6"/>
          <p:cNvSpPr txBox="1">
            <a:spLocks noGrp="1"/>
          </p:cNvSpPr>
          <p:nvPr>
            <p:ph type="title"/>
          </p:nvPr>
        </p:nvSpPr>
        <p:spPr>
          <a:xfrm>
            <a:off x="579150" y="177975"/>
            <a:ext cx="79857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en" sz="4700" b="1" dirty="0"/>
              <a:t>Prioritas Kebutuhan</a:t>
            </a:r>
            <a:r>
              <a:rPr lang="en" sz="4700" dirty="0"/>
              <a:t> menurut </a:t>
            </a:r>
            <a:r>
              <a:rPr lang="en" sz="4700" b="1" i="1" dirty="0"/>
              <a:t>Maqashid Syariah*</a:t>
            </a:r>
            <a:r>
              <a:rPr lang="en" sz="4700" dirty="0"/>
              <a:t> :</a:t>
            </a:r>
            <a:endParaRPr sz="4700" dirty="0"/>
          </a:p>
          <a:p>
            <a:pPr marL="457200" lvl="0" indent="-457200" algn="l" rtl="0">
              <a:lnSpc>
                <a:spcPct val="100000"/>
              </a:lnSpc>
              <a:spcBef>
                <a:spcPts val="0"/>
              </a:spcBef>
              <a:spcAft>
                <a:spcPts val="0"/>
              </a:spcAft>
              <a:buSzPts val="4500"/>
              <a:buAutoNum type="arabicPeriod"/>
            </a:pPr>
            <a:r>
              <a:rPr lang="en" sz="4500" b="1" i="1" dirty="0"/>
              <a:t>Dharuriyyat</a:t>
            </a:r>
            <a:r>
              <a:rPr lang="en" sz="4500" b="1" dirty="0"/>
              <a:t> (Primer)</a:t>
            </a:r>
            <a:endParaRPr sz="4500" b="1" dirty="0"/>
          </a:p>
          <a:p>
            <a:pPr marL="457200" lvl="0" indent="-457200" algn="l" rtl="0">
              <a:lnSpc>
                <a:spcPct val="100000"/>
              </a:lnSpc>
              <a:spcBef>
                <a:spcPts val="0"/>
              </a:spcBef>
              <a:spcAft>
                <a:spcPts val="0"/>
              </a:spcAft>
              <a:buSzPts val="4500"/>
              <a:buAutoNum type="arabicPeriod"/>
            </a:pPr>
            <a:r>
              <a:rPr lang="en" sz="4500" i="1" dirty="0"/>
              <a:t>Hajiyyat</a:t>
            </a:r>
            <a:r>
              <a:rPr lang="en" sz="4500" dirty="0"/>
              <a:t> (Sekunder)</a:t>
            </a:r>
            <a:endParaRPr sz="4500" dirty="0"/>
          </a:p>
          <a:p>
            <a:pPr marL="457200" lvl="0" indent="-457200" algn="l" rtl="0">
              <a:lnSpc>
                <a:spcPct val="100000"/>
              </a:lnSpc>
              <a:spcBef>
                <a:spcPts val="0"/>
              </a:spcBef>
              <a:spcAft>
                <a:spcPts val="0"/>
              </a:spcAft>
              <a:buSzPts val="4500"/>
              <a:buAutoNum type="arabicPeriod"/>
            </a:pPr>
            <a:r>
              <a:rPr lang="en" sz="4500" i="1" dirty="0"/>
              <a:t>Tahsiniyyat</a:t>
            </a:r>
            <a:r>
              <a:rPr lang="en" sz="4500" dirty="0"/>
              <a:t> (Tersier)</a:t>
            </a:r>
            <a:endParaRPr sz="4500" dirty="0"/>
          </a:p>
        </p:txBody>
      </p:sp>
      <p:sp>
        <p:nvSpPr>
          <p:cNvPr id="338" name="Google Shape;338;p16"/>
          <p:cNvSpPr txBox="1"/>
          <p:nvPr/>
        </p:nvSpPr>
        <p:spPr>
          <a:xfrm>
            <a:off x="579150" y="4268770"/>
            <a:ext cx="7315200" cy="62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 sz="2500" dirty="0"/>
              <a:t>Maqoshid</a:t>
            </a:r>
            <a:r>
              <a:rPr lang="en" sz="2500" b="0" i="0" u="none" strike="noStrike" cap="none" dirty="0">
                <a:solidFill>
                  <a:srgbClr val="000000"/>
                </a:solidFill>
                <a:latin typeface="Arial"/>
                <a:ea typeface="Arial"/>
                <a:cs typeface="Arial"/>
                <a:sym typeface="Arial"/>
              </a:rPr>
              <a:t> syariah Imam Syatibi</a:t>
            </a:r>
            <a:endParaRPr sz="2500" b="0" i="0" u="none" strike="noStrike" cap="none" dirty="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900" b="1"/>
              <a:t>Maqashid : pemenuhan </a:t>
            </a:r>
            <a:r>
              <a:rPr lang="en" sz="3900" b="1" i="1"/>
              <a:t>Dharuriyyat </a:t>
            </a:r>
            <a:endParaRPr sz="3900" b="1"/>
          </a:p>
        </p:txBody>
      </p:sp>
      <p:sp>
        <p:nvSpPr>
          <p:cNvPr id="344" name="Google Shape;344;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457200" lvl="0" indent="-438150" algn="l" rtl="0">
              <a:lnSpc>
                <a:spcPct val="115000"/>
              </a:lnSpc>
              <a:spcBef>
                <a:spcPts val="0"/>
              </a:spcBef>
              <a:spcAft>
                <a:spcPts val="0"/>
              </a:spcAft>
              <a:buSzPts val="3300"/>
              <a:buAutoNum type="arabicPeriod"/>
            </a:pPr>
            <a:r>
              <a:rPr lang="en" sz="3300" dirty="0"/>
              <a:t>Pemeliharaan </a:t>
            </a:r>
            <a:r>
              <a:rPr lang="en" sz="3300" b="1" dirty="0"/>
              <a:t>Agama</a:t>
            </a:r>
            <a:r>
              <a:rPr lang="en" sz="3300" dirty="0"/>
              <a:t> </a:t>
            </a:r>
            <a:r>
              <a:rPr lang="en" sz="2800" i="1" dirty="0"/>
              <a:t>(zakat, wakaf, ibadah)</a:t>
            </a:r>
            <a:endParaRPr sz="2800" i="1" dirty="0"/>
          </a:p>
          <a:p>
            <a:pPr marL="457200" lvl="0" indent="-438150" algn="l" rtl="0">
              <a:lnSpc>
                <a:spcPct val="115000"/>
              </a:lnSpc>
              <a:spcBef>
                <a:spcPts val="0"/>
              </a:spcBef>
              <a:spcAft>
                <a:spcPts val="0"/>
              </a:spcAft>
              <a:buSzPts val="3300"/>
              <a:buAutoNum type="arabicPeriod"/>
            </a:pPr>
            <a:r>
              <a:rPr lang="en" sz="3300" dirty="0"/>
              <a:t>Pemeliharaan </a:t>
            </a:r>
            <a:r>
              <a:rPr lang="en" sz="3300" b="1" dirty="0"/>
              <a:t>Kehidupan</a:t>
            </a:r>
            <a:r>
              <a:rPr lang="en" sz="3300" dirty="0"/>
              <a:t> </a:t>
            </a:r>
            <a:r>
              <a:rPr lang="en" sz="2800" i="1" dirty="0"/>
              <a:t>(belanja bulanan)</a:t>
            </a:r>
            <a:endParaRPr sz="2800" i="1" dirty="0"/>
          </a:p>
          <a:p>
            <a:pPr marL="457200" lvl="0" indent="-438150" algn="l" rtl="0">
              <a:lnSpc>
                <a:spcPct val="115000"/>
              </a:lnSpc>
              <a:spcBef>
                <a:spcPts val="0"/>
              </a:spcBef>
              <a:spcAft>
                <a:spcPts val="0"/>
              </a:spcAft>
              <a:buSzPts val="3300"/>
              <a:buAutoNum type="arabicPeriod"/>
            </a:pPr>
            <a:r>
              <a:rPr lang="en" sz="3300" dirty="0"/>
              <a:t>Pemeliharaan </a:t>
            </a:r>
            <a:r>
              <a:rPr lang="en" sz="3300" b="1" dirty="0"/>
              <a:t>Intelektual</a:t>
            </a:r>
            <a:r>
              <a:rPr lang="en" sz="3300" dirty="0"/>
              <a:t> </a:t>
            </a:r>
            <a:r>
              <a:rPr lang="en" sz="2800" i="1" dirty="0"/>
              <a:t>(pendidikan)</a:t>
            </a:r>
            <a:endParaRPr sz="2800" i="1" dirty="0"/>
          </a:p>
          <a:p>
            <a:pPr marL="457200" lvl="0" indent="-438150" algn="l" rtl="0">
              <a:lnSpc>
                <a:spcPct val="115000"/>
              </a:lnSpc>
              <a:spcBef>
                <a:spcPts val="0"/>
              </a:spcBef>
              <a:spcAft>
                <a:spcPts val="0"/>
              </a:spcAft>
              <a:buSzPts val="3300"/>
              <a:buAutoNum type="arabicPeriod"/>
            </a:pPr>
            <a:r>
              <a:rPr lang="en" sz="3300" dirty="0"/>
              <a:t>Pemeliharaan </a:t>
            </a:r>
            <a:r>
              <a:rPr lang="en" sz="3300" b="1" dirty="0"/>
              <a:t>Keturunan</a:t>
            </a:r>
            <a:r>
              <a:rPr lang="en" sz="3300" dirty="0"/>
              <a:t> </a:t>
            </a:r>
            <a:r>
              <a:rPr lang="en" sz="2800" i="1" dirty="0"/>
              <a:t>(kebutuhan anak)</a:t>
            </a:r>
            <a:endParaRPr sz="2800" i="1" dirty="0"/>
          </a:p>
          <a:p>
            <a:pPr marL="457200" lvl="0" indent="-438150" algn="l" rtl="0">
              <a:lnSpc>
                <a:spcPct val="115000"/>
              </a:lnSpc>
              <a:spcBef>
                <a:spcPts val="0"/>
              </a:spcBef>
              <a:spcAft>
                <a:spcPts val="0"/>
              </a:spcAft>
              <a:buSzPts val="3300"/>
              <a:buAutoNum type="arabicPeriod"/>
            </a:pPr>
            <a:r>
              <a:rPr lang="en" sz="3300" dirty="0"/>
              <a:t>Pemeliharaan </a:t>
            </a:r>
            <a:r>
              <a:rPr lang="en" sz="3300" b="1" dirty="0"/>
              <a:t>Harta</a:t>
            </a:r>
            <a:r>
              <a:rPr lang="en" sz="3300" dirty="0"/>
              <a:t> </a:t>
            </a:r>
            <a:r>
              <a:rPr lang="en" sz="2800" i="1" dirty="0"/>
              <a:t>(menabung, waris)</a:t>
            </a:r>
            <a:endParaRPr sz="2800"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8"/>
          <p:cNvSpPr txBox="1"/>
          <p:nvPr/>
        </p:nvSpPr>
        <p:spPr>
          <a:xfrm>
            <a:off x="0" y="0"/>
            <a:ext cx="9144000" cy="5143500"/>
          </a:xfrm>
          <a:prstGeom prst="rect">
            <a:avLst/>
          </a:prstGeom>
          <a:solidFill>
            <a:srgbClr val="000000"/>
          </a:solidFill>
          <a:ln>
            <a:noFill/>
          </a:ln>
        </p:spPr>
        <p:txBody>
          <a:bodyPr spcFirstLastPara="1" wrap="square" lIns="91425" tIns="45700" rIns="91425" bIns="45700" anchor="ctr" anchorCtr="0">
            <a:noAutofit/>
          </a:bodyPr>
          <a:lstStyle/>
          <a:p>
            <a:pPr marL="273050" marR="0" lvl="0" indent="-273050" algn="ctr" rtl="0">
              <a:lnSpc>
                <a:spcPct val="90000"/>
              </a:lnSpc>
              <a:spcBef>
                <a:spcPts val="0"/>
              </a:spcBef>
              <a:spcAft>
                <a:spcPts val="0"/>
              </a:spcAft>
              <a:buClr>
                <a:srgbClr val="000000"/>
              </a:buClr>
              <a:buSzPts val="2400"/>
              <a:buFont typeface="Arial"/>
              <a:buNone/>
            </a:pPr>
            <a:r>
              <a:rPr lang="en" sz="2400" b="0" i="1" u="none" strike="noStrike" cap="none" dirty="0">
                <a:solidFill>
                  <a:srgbClr val="FFFFFF"/>
                </a:solidFill>
                <a:latin typeface="Georgia"/>
                <a:ea typeface="Georgia"/>
                <a:cs typeface="Georgia"/>
                <a:sym typeface="Georgia"/>
              </a:rPr>
              <a:t>“Dari Abu Hurairah, Rasulullah SAW. menceritakan seorang petani yang diberkahi usaha dan hartanya, dan beliau bersabda : “Pemilik kebun menjawab : ……., maka sesungguhnya aku memperhitungkan hasil yang didapat dari kebun ini, lalu aku (1) </a:t>
            </a:r>
            <a:r>
              <a:rPr lang="en" sz="2400" b="1" i="1" u="none" strike="noStrike" cap="none" dirty="0">
                <a:solidFill>
                  <a:srgbClr val="FFFFFF"/>
                </a:solidFill>
                <a:latin typeface="Georgia"/>
                <a:ea typeface="Georgia"/>
                <a:cs typeface="Georgia"/>
                <a:sym typeface="Georgia"/>
              </a:rPr>
              <a:t>bersedekah</a:t>
            </a:r>
            <a:r>
              <a:rPr lang="en" sz="2400" b="0" i="1" u="none" strike="noStrike" cap="none" dirty="0">
                <a:solidFill>
                  <a:srgbClr val="FFFFFF"/>
                </a:solidFill>
                <a:latin typeface="Georgia"/>
                <a:ea typeface="Georgia"/>
                <a:cs typeface="Georgia"/>
                <a:sym typeface="Georgia"/>
              </a:rPr>
              <a:t> dengan 1/3 (sepertiganya), dan aku (2) </a:t>
            </a:r>
            <a:r>
              <a:rPr lang="en" sz="2400" b="1" i="1" u="none" strike="noStrike" cap="none" dirty="0">
                <a:solidFill>
                  <a:srgbClr val="FFFFFF"/>
                </a:solidFill>
                <a:latin typeface="Georgia"/>
                <a:ea typeface="Georgia"/>
                <a:cs typeface="Georgia"/>
                <a:sym typeface="Georgia"/>
              </a:rPr>
              <a:t>makan beserta keluargaku</a:t>
            </a:r>
            <a:r>
              <a:rPr lang="en" sz="2400" b="0" i="1" u="none" strike="noStrike" cap="none" dirty="0">
                <a:solidFill>
                  <a:srgbClr val="FFFFFF"/>
                </a:solidFill>
                <a:latin typeface="Georgia"/>
                <a:ea typeface="Georgia"/>
                <a:cs typeface="Georgia"/>
                <a:sym typeface="Georgia"/>
              </a:rPr>
              <a:t> 1/3 (sepertiganya) lagi, kemudian aku (3) </a:t>
            </a:r>
            <a:r>
              <a:rPr lang="en" sz="2400" b="1" i="1" u="none" strike="noStrike" cap="none" dirty="0">
                <a:solidFill>
                  <a:srgbClr val="FFFFFF"/>
                </a:solidFill>
                <a:latin typeface="Georgia"/>
                <a:ea typeface="Georgia"/>
                <a:cs typeface="Georgia"/>
                <a:sym typeface="Georgia"/>
              </a:rPr>
              <a:t>kembalikan (untuk menanam lagi) </a:t>
            </a:r>
            <a:r>
              <a:rPr lang="en" sz="2400" b="0" i="1" u="none" strike="noStrike" cap="none" dirty="0">
                <a:solidFill>
                  <a:srgbClr val="FFFFFF"/>
                </a:solidFill>
                <a:latin typeface="Georgia"/>
                <a:ea typeface="Georgia"/>
                <a:cs typeface="Georgia"/>
                <a:sym typeface="Georgia"/>
              </a:rPr>
              <a:t>1/3 (sepertiganya).”</a:t>
            </a:r>
            <a:endParaRPr sz="2700" b="0" i="0" u="none" strike="noStrike" cap="none" dirty="0">
              <a:solidFill>
                <a:srgbClr val="FFFFFF"/>
              </a:solidFill>
              <a:latin typeface="Georgia"/>
              <a:ea typeface="Georgia"/>
              <a:cs typeface="Georgia"/>
              <a:sym typeface="Georgia"/>
            </a:endParaRPr>
          </a:p>
          <a:p>
            <a:pPr marL="273050" marR="0" lvl="0" indent="-273050" algn="ctr" rtl="0">
              <a:lnSpc>
                <a:spcPct val="90000"/>
              </a:lnSpc>
              <a:spcBef>
                <a:spcPts val="540"/>
              </a:spcBef>
              <a:spcAft>
                <a:spcPts val="0"/>
              </a:spcAft>
              <a:buClr>
                <a:srgbClr val="000000"/>
              </a:buClr>
              <a:buSzPts val="2700"/>
              <a:buFont typeface="Arial"/>
              <a:buNone/>
            </a:pPr>
            <a:endParaRPr sz="2700" b="0" i="0" u="none" strike="noStrike" cap="none" dirty="0">
              <a:solidFill>
                <a:srgbClr val="FFFFFF"/>
              </a:solidFill>
              <a:latin typeface="Georgia"/>
              <a:ea typeface="Georgia"/>
              <a:cs typeface="Georgia"/>
              <a:sym typeface="Georgia"/>
            </a:endParaRPr>
          </a:p>
          <a:p>
            <a:pPr marL="273050" indent="-273050" algn="ctr">
              <a:lnSpc>
                <a:spcPct val="90000"/>
              </a:lnSpc>
              <a:spcBef>
                <a:spcPts val="480"/>
              </a:spcBef>
              <a:buSzPts val="2400"/>
            </a:pPr>
            <a:r>
              <a:rPr lang="en" sz="1800" b="1" i="0" u="none" strike="noStrike" cap="none" dirty="0">
                <a:solidFill>
                  <a:schemeClr val="bg1"/>
                </a:solidFill>
                <a:latin typeface="Georgia"/>
                <a:ea typeface="Georgia"/>
                <a:cs typeface="Georgia"/>
                <a:sym typeface="Georgia"/>
              </a:rPr>
              <a:t>(</a:t>
            </a:r>
            <a:r>
              <a:rPr lang="id-ID" sz="1800" b="1"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(HR. Ahmad [2/296 no. 7928] dan Muslim [8/222, 223])</a:t>
            </a:r>
            <a:endParaRPr lang="en-US" sz="18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19"/>
          <p:cNvSpPr txBox="1"/>
          <p:nvPr/>
        </p:nvSpPr>
        <p:spPr>
          <a:xfrm>
            <a:off x="0" y="1411150"/>
            <a:ext cx="9144000" cy="3386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1"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640"/>
              </a:spcBef>
              <a:spcAft>
                <a:spcPts val="0"/>
              </a:spcAft>
              <a:buClr>
                <a:srgbClr val="D16349"/>
              </a:buClr>
              <a:buSzPts val="2720"/>
              <a:buFont typeface="Noto Sans Symbols"/>
              <a:buChar char="⚫"/>
            </a:pPr>
            <a:r>
              <a:rPr lang="en" sz="3200" b="1" i="0" u="none" strike="noStrike" cap="none" dirty="0">
                <a:solidFill>
                  <a:srgbClr val="000000"/>
                </a:solidFill>
                <a:latin typeface="Georgia"/>
                <a:ea typeface="Georgia"/>
                <a:cs typeface="Georgia"/>
                <a:sym typeface="Georgia"/>
              </a:rPr>
              <a:t>SEDEKAH </a:t>
            </a:r>
            <a:endParaRPr sz="2700" b="0"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480"/>
              </a:spcBef>
              <a:spcAft>
                <a:spcPts val="0"/>
              </a:spcAft>
              <a:buClr>
                <a:srgbClr val="000000"/>
              </a:buClr>
              <a:buSzPts val="2400"/>
              <a:buFont typeface="Arial"/>
              <a:buNone/>
            </a:pPr>
            <a:r>
              <a:rPr lang="en" sz="2400" b="0" i="0" u="none" strike="noStrike" cap="none" dirty="0">
                <a:solidFill>
                  <a:srgbClr val="000000"/>
                </a:solidFill>
                <a:latin typeface="Georgia"/>
                <a:ea typeface="Georgia"/>
                <a:cs typeface="Georgia"/>
                <a:sym typeface="Georgia"/>
              </a:rPr>
              <a:t>zakat, sedekahi diri sendiri &amp; keluarga</a:t>
            </a:r>
            <a:endParaRPr sz="2400" b="1"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640"/>
              </a:spcBef>
              <a:spcAft>
                <a:spcPts val="0"/>
              </a:spcAft>
              <a:buClr>
                <a:srgbClr val="D16349"/>
              </a:buClr>
              <a:buSzPts val="2720"/>
              <a:buFont typeface="Noto Sans Symbols"/>
              <a:buChar char="⚫"/>
            </a:pPr>
            <a:r>
              <a:rPr lang="en" sz="3200" b="1" i="0" u="none" strike="noStrike" cap="none" dirty="0">
                <a:solidFill>
                  <a:srgbClr val="000000"/>
                </a:solidFill>
                <a:latin typeface="Georgia"/>
                <a:ea typeface="Georgia"/>
                <a:cs typeface="Georgia"/>
                <a:sym typeface="Georgia"/>
              </a:rPr>
              <a:t>KEBUTUHAN MASA KINI</a:t>
            </a:r>
            <a:endParaRPr sz="2700" b="0"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480"/>
              </a:spcBef>
              <a:spcAft>
                <a:spcPts val="0"/>
              </a:spcAft>
              <a:buClr>
                <a:srgbClr val="000000"/>
              </a:buClr>
              <a:buSzPts val="2400"/>
              <a:buFont typeface="Arial"/>
              <a:buNone/>
            </a:pPr>
            <a:r>
              <a:rPr lang="en" sz="2400" b="0" i="0" u="none" strike="noStrike" cap="none" dirty="0">
                <a:solidFill>
                  <a:srgbClr val="000000"/>
                </a:solidFill>
                <a:latin typeface="Georgia"/>
                <a:ea typeface="Georgia"/>
                <a:cs typeface="Georgia"/>
                <a:sym typeface="Georgia"/>
              </a:rPr>
              <a:t>kebth. hidup sehari2 (kebth. primer)</a:t>
            </a:r>
            <a:endParaRPr sz="2700" b="0"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640"/>
              </a:spcBef>
              <a:spcAft>
                <a:spcPts val="0"/>
              </a:spcAft>
              <a:buClr>
                <a:srgbClr val="D16349"/>
              </a:buClr>
              <a:buSzPts val="2720"/>
              <a:buFont typeface="Noto Sans Symbols"/>
              <a:buChar char="⚫"/>
            </a:pPr>
            <a:r>
              <a:rPr lang="en" sz="3200" b="1" i="0" u="none" strike="noStrike" cap="none" dirty="0">
                <a:solidFill>
                  <a:srgbClr val="000000"/>
                </a:solidFill>
                <a:latin typeface="Georgia"/>
                <a:ea typeface="Georgia"/>
                <a:cs typeface="Georgia"/>
                <a:sym typeface="Georgia"/>
              </a:rPr>
              <a:t>KEBUTUHAN MASA DEPAN </a:t>
            </a:r>
            <a:endParaRPr sz="2700" b="0"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480"/>
              </a:spcBef>
              <a:spcAft>
                <a:spcPts val="0"/>
              </a:spcAft>
              <a:buClr>
                <a:srgbClr val="000000"/>
              </a:buClr>
              <a:buSzPts val="2400"/>
              <a:buFont typeface="Arial"/>
              <a:buNone/>
            </a:pPr>
            <a:r>
              <a:rPr lang="en" sz="2400" b="0" i="0" u="none" strike="noStrike" cap="none" dirty="0">
                <a:solidFill>
                  <a:srgbClr val="000000"/>
                </a:solidFill>
                <a:latin typeface="Georgia"/>
                <a:ea typeface="Georgia"/>
                <a:cs typeface="Georgia"/>
                <a:sym typeface="Georgia"/>
              </a:rPr>
              <a:t>pensiun, pend.anak, ibadah, buka usaha, infaq, waqaf.</a:t>
            </a:r>
            <a:endParaRPr sz="2400" b="0" i="0" u="none" strike="noStrike" cap="none" dirty="0">
              <a:solidFill>
                <a:srgbClr val="000000"/>
              </a:solidFill>
              <a:latin typeface="Georgia"/>
              <a:ea typeface="Georgia"/>
              <a:cs typeface="Georgia"/>
              <a:sym typeface="Georgia"/>
            </a:endParaRPr>
          </a:p>
          <a:p>
            <a:pPr marL="273050" marR="0" lvl="0" indent="-273050" algn="ctr" rtl="0">
              <a:lnSpc>
                <a:spcPct val="100000"/>
              </a:lnSpc>
              <a:spcBef>
                <a:spcPts val="320"/>
              </a:spcBef>
              <a:spcAft>
                <a:spcPts val="0"/>
              </a:spcAft>
              <a:buClr>
                <a:srgbClr val="000000"/>
              </a:buClr>
              <a:buSzPts val="1600"/>
              <a:buFont typeface="Arial"/>
              <a:buNone/>
            </a:pPr>
            <a:endParaRPr sz="1600" b="0" i="0" u="none" strike="noStrike" cap="none" dirty="0">
              <a:solidFill>
                <a:srgbClr val="000000"/>
              </a:solidFill>
              <a:latin typeface="Georgia"/>
              <a:ea typeface="Georgia"/>
              <a:cs typeface="Georgia"/>
              <a:sym typeface="Georgia"/>
            </a:endParaRPr>
          </a:p>
          <a:p>
            <a:pPr marL="273050" marR="0" lvl="0" indent="-186690" algn="ctr" rtl="0">
              <a:lnSpc>
                <a:spcPct val="100000"/>
              </a:lnSpc>
              <a:spcBef>
                <a:spcPts val="320"/>
              </a:spcBef>
              <a:spcAft>
                <a:spcPts val="0"/>
              </a:spcAft>
              <a:buClr>
                <a:srgbClr val="000000"/>
              </a:buClr>
              <a:buSzPts val="1600"/>
              <a:buFont typeface="Arial"/>
              <a:buNone/>
            </a:pPr>
            <a:endParaRPr sz="1600" b="0" i="0" u="none" strike="noStrike" cap="none" dirty="0">
              <a:solidFill>
                <a:srgbClr val="000000"/>
              </a:solidFill>
              <a:latin typeface="Georgia"/>
              <a:ea typeface="Georgia"/>
              <a:cs typeface="Georgia"/>
              <a:sym typeface="Georgia"/>
            </a:endParaRPr>
          </a:p>
        </p:txBody>
      </p:sp>
      <p:sp>
        <p:nvSpPr>
          <p:cNvPr id="355" name="Google Shape;355;p19"/>
          <p:cNvSpPr txBox="1"/>
          <p:nvPr/>
        </p:nvSpPr>
        <p:spPr>
          <a:xfrm>
            <a:off x="589200" y="557650"/>
            <a:ext cx="7965600" cy="853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 sz="3600" b="0" i="0" u="none" strike="noStrike" cap="none">
                <a:solidFill>
                  <a:srgbClr val="000000"/>
                </a:solidFill>
                <a:latin typeface="Lobster"/>
                <a:ea typeface="Lobster"/>
                <a:cs typeface="Lobster"/>
                <a:sym typeface="Lobster"/>
              </a:rPr>
              <a:t>3 POS untuk Sehat Keuangan : </a:t>
            </a:r>
            <a:endParaRPr sz="3600" b="0" i="0" u="none" strike="noStrike" cap="none">
              <a:solidFill>
                <a:srgbClr val="000000"/>
              </a:solidFill>
              <a:latin typeface="Lobster"/>
              <a:ea typeface="Lobster"/>
              <a:cs typeface="Lobster"/>
              <a:sym typeface="Lobste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200" b="1"/>
              <a:t>Perencanaan Keuangan Keluarga SAKINAH</a:t>
            </a:r>
            <a:endParaRPr sz="3200" b="1"/>
          </a:p>
        </p:txBody>
      </p:sp>
      <p:sp>
        <p:nvSpPr>
          <p:cNvPr id="361" name="Google Shape;361;p20"/>
          <p:cNvSpPr txBox="1">
            <a:spLocks noGrp="1"/>
          </p:cNvSpPr>
          <p:nvPr>
            <p:ph type="body" idx="1"/>
          </p:nvPr>
        </p:nvSpPr>
        <p:spPr>
          <a:xfrm>
            <a:off x="101325" y="2166600"/>
            <a:ext cx="1689000" cy="810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 sz="2300"/>
              <a:t>Managing Income</a:t>
            </a:r>
            <a:endParaRPr sz="2300"/>
          </a:p>
        </p:txBody>
      </p:sp>
      <p:sp>
        <p:nvSpPr>
          <p:cNvPr id="362" name="Google Shape;362;p20"/>
          <p:cNvSpPr txBox="1">
            <a:spLocks noGrp="1"/>
          </p:cNvSpPr>
          <p:nvPr>
            <p:ph type="body" idx="1"/>
          </p:nvPr>
        </p:nvSpPr>
        <p:spPr>
          <a:xfrm>
            <a:off x="1887150" y="2166600"/>
            <a:ext cx="1471800" cy="810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 sz="2300"/>
              <a:t>Managing Needs</a:t>
            </a:r>
            <a:endParaRPr sz="2300"/>
          </a:p>
        </p:txBody>
      </p:sp>
      <p:sp>
        <p:nvSpPr>
          <p:cNvPr id="363" name="Google Shape;363;p20"/>
          <p:cNvSpPr txBox="1">
            <a:spLocks noGrp="1"/>
          </p:cNvSpPr>
          <p:nvPr>
            <p:ph type="body" idx="1"/>
          </p:nvPr>
        </p:nvSpPr>
        <p:spPr>
          <a:xfrm flipH="1">
            <a:off x="3600400" y="2166600"/>
            <a:ext cx="1471800" cy="810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 sz="2300"/>
              <a:t>Managing Dreams</a:t>
            </a:r>
            <a:endParaRPr sz="2300"/>
          </a:p>
        </p:txBody>
      </p:sp>
      <p:sp>
        <p:nvSpPr>
          <p:cNvPr id="364" name="Google Shape;364;p20"/>
          <p:cNvSpPr txBox="1">
            <a:spLocks noGrp="1"/>
          </p:cNvSpPr>
          <p:nvPr>
            <p:ph type="body" idx="1"/>
          </p:nvPr>
        </p:nvSpPr>
        <p:spPr>
          <a:xfrm>
            <a:off x="5313650" y="2166600"/>
            <a:ext cx="1347900" cy="810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 sz="2000"/>
              <a:t>Managing Surplus/Deficit</a:t>
            </a:r>
            <a:endParaRPr sz="2000"/>
          </a:p>
        </p:txBody>
      </p:sp>
      <p:sp>
        <p:nvSpPr>
          <p:cNvPr id="365" name="Google Shape;365;p20"/>
          <p:cNvSpPr txBox="1">
            <a:spLocks noGrp="1"/>
          </p:cNvSpPr>
          <p:nvPr>
            <p:ph type="body" idx="1"/>
          </p:nvPr>
        </p:nvSpPr>
        <p:spPr>
          <a:xfrm>
            <a:off x="6903000" y="2084550"/>
            <a:ext cx="2167500" cy="974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800"/>
              <a:buNone/>
            </a:pPr>
            <a:r>
              <a:rPr lang="en" sz="2600" b="1" i="1" dirty="0"/>
              <a:t>Managing Contingency</a:t>
            </a:r>
            <a:endParaRPr sz="2600" b="1" i="1" dirty="0"/>
          </a:p>
        </p:txBody>
      </p:sp>
      <p:sp>
        <p:nvSpPr>
          <p:cNvPr id="366" name="Google Shape;366;p20"/>
          <p:cNvSpPr/>
          <p:nvPr/>
        </p:nvSpPr>
        <p:spPr>
          <a:xfrm>
            <a:off x="1645946" y="2166600"/>
            <a:ext cx="241200" cy="8103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20"/>
          <p:cNvSpPr/>
          <p:nvPr/>
        </p:nvSpPr>
        <p:spPr>
          <a:xfrm>
            <a:off x="3358946" y="2166595"/>
            <a:ext cx="241200" cy="8103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20"/>
          <p:cNvSpPr/>
          <p:nvPr/>
        </p:nvSpPr>
        <p:spPr>
          <a:xfrm>
            <a:off x="5071946" y="2166596"/>
            <a:ext cx="241200" cy="8103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20"/>
          <p:cNvSpPr/>
          <p:nvPr/>
        </p:nvSpPr>
        <p:spPr>
          <a:xfrm>
            <a:off x="6661543" y="2166607"/>
            <a:ext cx="241200" cy="8103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20"/>
          <p:cNvSpPr txBox="1"/>
          <p:nvPr/>
        </p:nvSpPr>
        <p:spPr>
          <a:xfrm>
            <a:off x="101325" y="4414064"/>
            <a:ext cx="5424300" cy="53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000000"/>
                </a:solidFill>
                <a:latin typeface="Arial"/>
                <a:ea typeface="Arial"/>
                <a:cs typeface="Arial"/>
                <a:sym typeface="Arial"/>
              </a:rPr>
              <a:t>Tamanni &amp; Mukhlisin, 2013, </a:t>
            </a:r>
            <a:r>
              <a:rPr lang="en" sz="2000" b="0" i="1" u="none" strike="noStrike" cap="none">
                <a:solidFill>
                  <a:srgbClr val="000000"/>
                </a:solidFill>
                <a:latin typeface="Arial"/>
                <a:ea typeface="Arial"/>
                <a:cs typeface="Arial"/>
                <a:sym typeface="Arial"/>
              </a:rPr>
              <a:t>Sakinah Finance.</a:t>
            </a:r>
            <a:endParaRPr sz="2000" b="0" i="1" u="none" strike="noStrike" cap="none">
              <a:solidFill>
                <a:srgbClr val="000000"/>
              </a:solidFill>
              <a:latin typeface="Arial"/>
              <a:ea typeface="Arial"/>
              <a:cs typeface="Arial"/>
              <a:sym typeface="Arial"/>
            </a:endParaRPr>
          </a:p>
        </p:txBody>
      </p:sp>
      <p:sp>
        <p:nvSpPr>
          <p:cNvPr id="371" name="Google Shape;371;p20"/>
          <p:cNvSpPr txBox="1"/>
          <p:nvPr/>
        </p:nvSpPr>
        <p:spPr>
          <a:xfrm>
            <a:off x="345225" y="3058950"/>
            <a:ext cx="1201200" cy="53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pendapatan halal dan baik</a:t>
            </a:r>
            <a:endParaRPr sz="1400" b="0" i="0" u="none" strike="noStrike" cap="none">
              <a:solidFill>
                <a:srgbClr val="000000"/>
              </a:solidFill>
              <a:latin typeface="Arial"/>
              <a:ea typeface="Arial"/>
              <a:cs typeface="Arial"/>
              <a:sym typeface="Arial"/>
            </a:endParaRPr>
          </a:p>
        </p:txBody>
      </p:sp>
      <p:sp>
        <p:nvSpPr>
          <p:cNvPr id="372" name="Google Shape;372;p20"/>
          <p:cNvSpPr txBox="1"/>
          <p:nvPr/>
        </p:nvSpPr>
        <p:spPr>
          <a:xfrm>
            <a:off x="2022458" y="3058948"/>
            <a:ext cx="1201200" cy="53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pemenuhan kebutuhan primer</a:t>
            </a:r>
            <a:endParaRPr sz="1400" b="0" i="0" u="none" strike="noStrike" cap="none">
              <a:solidFill>
                <a:srgbClr val="000000"/>
              </a:solidFill>
              <a:latin typeface="Arial"/>
              <a:ea typeface="Arial"/>
              <a:cs typeface="Arial"/>
              <a:sym typeface="Arial"/>
            </a:endParaRPr>
          </a:p>
        </p:txBody>
      </p:sp>
      <p:sp>
        <p:nvSpPr>
          <p:cNvPr id="373" name="Google Shape;373;p20"/>
          <p:cNvSpPr txBox="1"/>
          <p:nvPr/>
        </p:nvSpPr>
        <p:spPr>
          <a:xfrm>
            <a:off x="3735700" y="3058941"/>
            <a:ext cx="1201200" cy="53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pemenuhan kebutuhan sekunder</a:t>
            </a:r>
            <a:endParaRPr sz="1400" b="0" i="0" u="none" strike="noStrike" cap="none">
              <a:solidFill>
                <a:srgbClr val="000000"/>
              </a:solidFill>
              <a:latin typeface="Arial"/>
              <a:ea typeface="Arial"/>
              <a:cs typeface="Arial"/>
              <a:sym typeface="Arial"/>
            </a:endParaRPr>
          </a:p>
        </p:txBody>
      </p:sp>
      <p:sp>
        <p:nvSpPr>
          <p:cNvPr id="374" name="Google Shape;374;p20"/>
          <p:cNvSpPr txBox="1"/>
          <p:nvPr/>
        </p:nvSpPr>
        <p:spPr>
          <a:xfrm>
            <a:off x="5386995" y="3058950"/>
            <a:ext cx="1201200" cy="53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memelihara surplus </a:t>
            </a:r>
            <a:endParaRPr sz="1400" b="0" i="0" u="none" strike="noStrike" cap="none">
              <a:solidFill>
                <a:srgbClr val="000000"/>
              </a:solidFill>
              <a:latin typeface="Arial"/>
              <a:ea typeface="Arial"/>
              <a:cs typeface="Arial"/>
              <a:sym typeface="Arial"/>
            </a:endParaRPr>
          </a:p>
        </p:txBody>
      </p:sp>
      <p:sp>
        <p:nvSpPr>
          <p:cNvPr id="375" name="Google Shape;375;p20"/>
          <p:cNvSpPr txBox="1"/>
          <p:nvPr/>
        </p:nvSpPr>
        <p:spPr>
          <a:xfrm>
            <a:off x="7312801" y="3058950"/>
            <a:ext cx="1347900" cy="53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manajemen resiko, siaga keuangan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21"/>
          <p:cNvSpPr txBox="1"/>
          <p:nvPr/>
        </p:nvSpPr>
        <p:spPr>
          <a:xfrm>
            <a:off x="0" y="0"/>
            <a:ext cx="9144000" cy="5143500"/>
          </a:xfrm>
          <a:prstGeom prst="rect">
            <a:avLst/>
          </a:prstGeom>
          <a:solidFill>
            <a:srgbClr val="CCCC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500"/>
              <a:buFont typeface="Arial"/>
              <a:buNone/>
            </a:pPr>
            <a:r>
              <a:rPr lang="en" sz="4000" b="1" i="1" u="none" strike="noStrike" cap="none">
                <a:solidFill>
                  <a:srgbClr val="000000"/>
                </a:solidFill>
                <a:latin typeface="Arial"/>
                <a:ea typeface="Arial"/>
                <a:cs typeface="Arial"/>
                <a:sym typeface="Arial"/>
              </a:rPr>
              <a:t>Keuangan yang SAKINAH :</a:t>
            </a:r>
            <a:endParaRPr sz="4000" b="1" i="1"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500"/>
              <a:buFont typeface="Arial"/>
              <a:buNone/>
            </a:pPr>
            <a:endParaRPr sz="4000" b="1" i="1" u="none" strike="noStrike" cap="none">
              <a:solidFill>
                <a:srgbClr val="000000"/>
              </a:solidFill>
              <a:latin typeface="Arial"/>
              <a:ea typeface="Arial"/>
              <a:cs typeface="Arial"/>
              <a:sym typeface="Arial"/>
            </a:endParaRPr>
          </a:p>
          <a:p>
            <a:pPr marL="457200" marR="0" lvl="0" indent="-450850" algn="ctr" rtl="0">
              <a:lnSpc>
                <a:spcPct val="100000"/>
              </a:lnSpc>
              <a:spcBef>
                <a:spcPts val="0"/>
              </a:spcBef>
              <a:spcAft>
                <a:spcPts val="0"/>
              </a:spcAft>
              <a:buClr>
                <a:srgbClr val="000000"/>
              </a:buClr>
              <a:buSzPts val="3500"/>
              <a:buFont typeface="Arial"/>
              <a:buChar char="●"/>
            </a:pPr>
            <a:r>
              <a:rPr lang="en" sz="3500" b="0" i="0" u="none" strike="noStrike" cap="none">
                <a:solidFill>
                  <a:srgbClr val="000000"/>
                </a:solidFill>
                <a:latin typeface="Arial"/>
                <a:ea typeface="Arial"/>
                <a:cs typeface="Arial"/>
                <a:sym typeface="Arial"/>
              </a:rPr>
              <a:t>Pendapatan - Pengeluaran = </a:t>
            </a:r>
            <a:r>
              <a:rPr lang="en" sz="3500" b="1" i="0" u="none" strike="noStrike" cap="none">
                <a:solidFill>
                  <a:srgbClr val="000000"/>
                </a:solidFill>
                <a:latin typeface="Arial"/>
                <a:ea typeface="Arial"/>
                <a:cs typeface="Arial"/>
                <a:sym typeface="Arial"/>
              </a:rPr>
              <a:t>Balance</a:t>
            </a:r>
            <a:endParaRPr sz="3500" b="1" i="0" u="none" strike="noStrike" cap="none">
              <a:solidFill>
                <a:srgbClr val="000000"/>
              </a:solidFill>
              <a:latin typeface="Arial"/>
              <a:ea typeface="Arial"/>
              <a:cs typeface="Arial"/>
              <a:sym typeface="Arial"/>
            </a:endParaRPr>
          </a:p>
          <a:p>
            <a:pPr marL="457200" marR="0" lvl="0" indent="-450850" algn="ctr" rtl="0">
              <a:lnSpc>
                <a:spcPct val="100000"/>
              </a:lnSpc>
              <a:spcBef>
                <a:spcPts val="0"/>
              </a:spcBef>
              <a:spcAft>
                <a:spcPts val="0"/>
              </a:spcAft>
              <a:buClr>
                <a:srgbClr val="000000"/>
              </a:buClr>
              <a:buSzPts val="3500"/>
              <a:buFont typeface="Arial"/>
              <a:buChar char="●"/>
            </a:pPr>
            <a:r>
              <a:rPr lang="en" sz="3500" b="0" i="0" u="none" strike="noStrike" cap="none">
                <a:solidFill>
                  <a:srgbClr val="000000"/>
                </a:solidFill>
                <a:latin typeface="Arial"/>
                <a:ea typeface="Arial"/>
                <a:cs typeface="Arial"/>
                <a:sym typeface="Arial"/>
              </a:rPr>
              <a:t>Pendapatan - Pengeluaran = </a:t>
            </a:r>
            <a:r>
              <a:rPr lang="en" sz="3500" b="1" i="0" u="none" strike="noStrike" cap="none">
                <a:solidFill>
                  <a:srgbClr val="000000"/>
                </a:solidFill>
                <a:latin typeface="Arial"/>
                <a:ea typeface="Arial"/>
                <a:cs typeface="Arial"/>
                <a:sym typeface="Arial"/>
              </a:rPr>
              <a:t>Surplus</a:t>
            </a:r>
            <a:endParaRPr sz="3500" b="1" i="0" u="none" strike="noStrike" cap="none">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500"/>
              <a:buFont typeface="Arial"/>
              <a:buNone/>
            </a:pPr>
            <a:endParaRPr sz="35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500"/>
              <a:buFont typeface="Arial"/>
              <a:buNone/>
            </a:pPr>
            <a:r>
              <a:rPr lang="en" sz="3500" b="1" i="0" u="none" strike="noStrike" cap="none">
                <a:solidFill>
                  <a:srgbClr val="000000"/>
                </a:solidFill>
                <a:latin typeface="Arial"/>
                <a:ea typeface="Arial"/>
                <a:cs typeface="Arial"/>
                <a:sym typeface="Arial"/>
              </a:rPr>
              <a:t>SIAGA di setiap kondisi perekonomian</a:t>
            </a:r>
            <a:endParaRPr sz="35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500"/>
              <a:buFont typeface="Arial"/>
              <a:buNone/>
            </a:pPr>
            <a:r>
              <a:rPr lang="en" sz="3500" b="1" i="0" u="none" strike="noStrike" cap="none">
                <a:solidFill>
                  <a:srgbClr val="000000"/>
                </a:solidFill>
                <a:latin typeface="Arial"/>
                <a:ea typeface="Arial"/>
                <a:cs typeface="Arial"/>
                <a:sym typeface="Arial"/>
              </a:rPr>
              <a:t>(pandemi, resesi, dll.)</a:t>
            </a:r>
            <a:endParaRPr sz="3500" b="1"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2"/>
          <p:cNvSpPr txBox="1">
            <a:spLocks noGrp="1"/>
          </p:cNvSpPr>
          <p:nvPr>
            <p:ph type="title"/>
          </p:nvPr>
        </p:nvSpPr>
        <p:spPr>
          <a:xfrm>
            <a:off x="50" y="0"/>
            <a:ext cx="9144000" cy="5143500"/>
          </a:xfrm>
          <a:prstGeom prst="rect">
            <a:avLst/>
          </a:prstGeom>
          <a:solidFill>
            <a:srgbClr val="000000"/>
          </a:solid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4800"/>
              <a:buNone/>
            </a:pPr>
            <a:r>
              <a:rPr lang="en" sz="4500" b="1" dirty="0">
                <a:solidFill>
                  <a:schemeClr val="lt1"/>
                </a:solidFill>
              </a:rPr>
              <a:t>Siaga Keuangan</a:t>
            </a:r>
            <a:r>
              <a:rPr lang="en" sz="3500" b="1" dirty="0">
                <a:solidFill>
                  <a:schemeClr val="lt1"/>
                </a:solidFill>
              </a:rPr>
              <a:t> </a:t>
            </a:r>
            <a:r>
              <a:rPr lang="en" sz="2300" b="1" dirty="0">
                <a:solidFill>
                  <a:schemeClr val="lt1"/>
                </a:solidFill>
              </a:rPr>
              <a:t>saat Pandemi Covid-19</a:t>
            </a:r>
            <a:endParaRPr sz="2300" b="1" dirty="0">
              <a:solidFill>
                <a:schemeClr val="lt1"/>
              </a:solidFill>
            </a:endParaRPr>
          </a:p>
          <a:p>
            <a:pPr marL="0" lvl="0" indent="0" algn="ctr" rtl="0">
              <a:lnSpc>
                <a:spcPct val="100000"/>
              </a:lnSpc>
              <a:spcBef>
                <a:spcPts val="0"/>
              </a:spcBef>
              <a:spcAft>
                <a:spcPts val="0"/>
              </a:spcAft>
              <a:buSzPts val="4800"/>
              <a:buNone/>
            </a:pPr>
            <a:endParaRPr sz="2300" b="1"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b="1" i="1" dirty="0">
                <a:solidFill>
                  <a:schemeClr val="lt1"/>
                </a:solidFill>
              </a:rPr>
              <a:t>Emergency Fund</a:t>
            </a:r>
            <a:r>
              <a:rPr lang="en" sz="2400" dirty="0">
                <a:solidFill>
                  <a:schemeClr val="lt1"/>
                </a:solidFill>
              </a:rPr>
              <a:t> : </a:t>
            </a:r>
            <a:r>
              <a:rPr lang="en" sz="2400" b="1" dirty="0">
                <a:solidFill>
                  <a:schemeClr val="lt1"/>
                </a:solidFill>
              </a:rPr>
              <a:t>3-6 bulan</a:t>
            </a:r>
            <a:r>
              <a:rPr lang="en" sz="2400" dirty="0">
                <a:solidFill>
                  <a:schemeClr val="lt1"/>
                </a:solidFill>
              </a:rPr>
              <a:t> pengeluaran.</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b="1" dirty="0">
                <a:solidFill>
                  <a:schemeClr val="lt1"/>
                </a:solidFill>
              </a:rPr>
              <a:t>Aset Likuid</a:t>
            </a:r>
            <a:r>
              <a:rPr lang="en" sz="2400" dirty="0">
                <a:solidFill>
                  <a:schemeClr val="lt1"/>
                </a:solidFill>
              </a:rPr>
              <a:t> (kas/setara kas) : </a:t>
            </a:r>
            <a:r>
              <a:rPr lang="en" sz="2400" b="1" dirty="0">
                <a:solidFill>
                  <a:schemeClr val="lt1"/>
                </a:solidFill>
              </a:rPr>
              <a:t>min. 30% dari Total Aset</a:t>
            </a:r>
            <a:r>
              <a:rPr lang="en" sz="2400" dirty="0">
                <a:solidFill>
                  <a:schemeClr val="lt1"/>
                </a:solidFill>
              </a:rPr>
              <a:t> (emas, deposito syariah, sukuk).</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b="1" dirty="0">
                <a:solidFill>
                  <a:schemeClr val="lt1"/>
                </a:solidFill>
              </a:rPr>
              <a:t>MELUNASI HUTANG.</a:t>
            </a:r>
            <a:endParaRPr sz="2400" b="1"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b="1" dirty="0">
                <a:solidFill>
                  <a:schemeClr val="lt1"/>
                </a:solidFill>
              </a:rPr>
              <a:t>Cicilan Hutang</a:t>
            </a:r>
            <a:r>
              <a:rPr lang="en" sz="2400" dirty="0">
                <a:solidFill>
                  <a:schemeClr val="lt1"/>
                </a:solidFill>
              </a:rPr>
              <a:t> : </a:t>
            </a:r>
            <a:r>
              <a:rPr lang="en" sz="2400" b="1" dirty="0">
                <a:solidFill>
                  <a:schemeClr val="lt1"/>
                </a:solidFill>
              </a:rPr>
              <a:t>maks. 30% dari pendapatan</a:t>
            </a:r>
            <a:r>
              <a:rPr lang="en" sz="2400" dirty="0">
                <a:solidFill>
                  <a:schemeClr val="lt1"/>
                </a:solidFill>
              </a:rPr>
              <a:t>.</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dirty="0">
                <a:solidFill>
                  <a:schemeClr val="lt1"/>
                </a:solidFill>
              </a:rPr>
              <a:t>Kesinambungan </a:t>
            </a:r>
            <a:r>
              <a:rPr lang="en" sz="2400" b="1" dirty="0">
                <a:solidFill>
                  <a:schemeClr val="lt1"/>
                </a:solidFill>
              </a:rPr>
              <a:t>pendapatan</a:t>
            </a:r>
            <a:r>
              <a:rPr lang="en" sz="2400" dirty="0">
                <a:solidFill>
                  <a:schemeClr val="lt1"/>
                </a:solidFill>
              </a:rPr>
              <a:t> (mencoba bisnis baru).</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dirty="0">
                <a:solidFill>
                  <a:schemeClr val="lt1"/>
                </a:solidFill>
              </a:rPr>
              <a:t>Prioritaskan </a:t>
            </a:r>
            <a:r>
              <a:rPr lang="en" sz="2400" b="1" dirty="0">
                <a:solidFill>
                  <a:schemeClr val="lt1"/>
                </a:solidFill>
              </a:rPr>
              <a:t>kebutuhan Dharuriyyat</a:t>
            </a:r>
            <a:r>
              <a:rPr lang="en" sz="2400" dirty="0">
                <a:solidFill>
                  <a:schemeClr val="lt1"/>
                </a:solidFill>
              </a:rPr>
              <a:t>.</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dirty="0">
                <a:solidFill>
                  <a:schemeClr val="lt1"/>
                </a:solidFill>
              </a:rPr>
              <a:t>Memelihara kondisi </a:t>
            </a:r>
            <a:r>
              <a:rPr lang="en" sz="2400" b="1" dirty="0">
                <a:solidFill>
                  <a:schemeClr val="lt1"/>
                </a:solidFill>
              </a:rPr>
              <a:t>Surplus</a:t>
            </a:r>
            <a:r>
              <a:rPr lang="en" sz="2400" dirty="0">
                <a:solidFill>
                  <a:schemeClr val="lt1"/>
                </a:solidFill>
              </a:rPr>
              <a:t> atau </a:t>
            </a:r>
            <a:r>
              <a:rPr lang="en" sz="2400" b="1" dirty="0">
                <a:solidFill>
                  <a:schemeClr val="lt1"/>
                </a:solidFill>
              </a:rPr>
              <a:t>Balance</a:t>
            </a:r>
            <a:r>
              <a:rPr lang="en" sz="2400" dirty="0">
                <a:solidFill>
                  <a:schemeClr val="lt1"/>
                </a:solidFill>
              </a:rPr>
              <a:t>.</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dirty="0">
                <a:solidFill>
                  <a:schemeClr val="lt1"/>
                </a:solidFill>
              </a:rPr>
              <a:t>Tetap </a:t>
            </a:r>
            <a:r>
              <a:rPr lang="en" sz="2400" b="1" dirty="0">
                <a:solidFill>
                  <a:schemeClr val="lt1"/>
                </a:solidFill>
              </a:rPr>
              <a:t>MENABUNG/INVESTASI</a:t>
            </a:r>
            <a:r>
              <a:rPr lang="en" sz="2400" dirty="0">
                <a:solidFill>
                  <a:schemeClr val="lt1"/>
                </a:solidFill>
              </a:rPr>
              <a:t> (aset produktif).</a:t>
            </a:r>
            <a:endParaRPr sz="2400" dirty="0">
              <a:solidFill>
                <a:schemeClr val="lt1"/>
              </a:solidFill>
            </a:endParaRPr>
          </a:p>
          <a:p>
            <a:pPr marL="457200" lvl="0" indent="-381000" algn="l" rtl="0">
              <a:lnSpc>
                <a:spcPct val="100000"/>
              </a:lnSpc>
              <a:spcBef>
                <a:spcPts val="0"/>
              </a:spcBef>
              <a:spcAft>
                <a:spcPts val="0"/>
              </a:spcAft>
              <a:buClr>
                <a:schemeClr val="lt1"/>
              </a:buClr>
              <a:buSzPts val="2400"/>
              <a:buChar char="●"/>
            </a:pPr>
            <a:r>
              <a:rPr lang="en" sz="2400" dirty="0">
                <a:solidFill>
                  <a:schemeClr val="lt1"/>
                </a:solidFill>
              </a:rPr>
              <a:t>Tetap </a:t>
            </a:r>
            <a:r>
              <a:rPr lang="en" sz="2400" b="1" dirty="0">
                <a:solidFill>
                  <a:schemeClr val="lt1"/>
                </a:solidFill>
              </a:rPr>
              <a:t>BERSEDEKAH</a:t>
            </a:r>
            <a:r>
              <a:rPr lang="en" sz="2400" dirty="0">
                <a:solidFill>
                  <a:schemeClr val="lt1"/>
                </a:solidFill>
              </a:rPr>
              <a:t> (zakat, infaq/donasi, shadaqah).</a:t>
            </a:r>
            <a:endParaRPr sz="2400" dirty="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23"/>
          <p:cNvSpPr txBox="1">
            <a:spLocks noGrp="1"/>
          </p:cNvSpPr>
          <p:nvPr>
            <p:ph type="title" idx="4294967295"/>
          </p:nvPr>
        </p:nvSpPr>
        <p:spPr>
          <a:xfrm>
            <a:off x="25" y="-150"/>
            <a:ext cx="9144000" cy="5143500"/>
          </a:xfrm>
          <a:prstGeom prst="rect">
            <a:avLst/>
          </a:prstGeom>
          <a:solidFill>
            <a:srgbClr val="434343"/>
          </a:solid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800"/>
              <a:buNone/>
            </a:pPr>
            <a:r>
              <a:rPr lang="en" sz="7500">
                <a:solidFill>
                  <a:schemeClr val="lt1"/>
                </a:solidFill>
                <a:latin typeface="Caveat"/>
                <a:ea typeface="Caveat"/>
                <a:cs typeface="Caveat"/>
                <a:sym typeface="Caveat"/>
              </a:rPr>
              <a:t>Apakah penyebab terciptanya pendapatan Anda?</a:t>
            </a:r>
            <a:endParaRPr sz="7500">
              <a:solidFill>
                <a:schemeClr val="lt1"/>
              </a:solidFill>
              <a:latin typeface="Caveat"/>
              <a:ea typeface="Caveat"/>
              <a:cs typeface="Caveat"/>
              <a:sym typeface="Cave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24"/>
          <p:cNvSpPr txBox="1">
            <a:spLocks noGrp="1"/>
          </p:cNvSpPr>
          <p:nvPr>
            <p:ph type="title" idx="4294967295"/>
          </p:nvPr>
        </p:nvSpPr>
        <p:spPr>
          <a:xfrm>
            <a:off x="25" y="-150"/>
            <a:ext cx="9144000" cy="5143500"/>
          </a:xfrm>
          <a:prstGeom prst="rect">
            <a:avLst/>
          </a:prstGeom>
          <a:solidFill>
            <a:srgbClr val="434343"/>
          </a:solid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800"/>
              <a:buNone/>
            </a:pPr>
            <a:r>
              <a:rPr lang="en" sz="6700">
                <a:solidFill>
                  <a:schemeClr val="lt1"/>
                </a:solidFill>
                <a:latin typeface="Caveat"/>
                <a:ea typeface="Caveat"/>
                <a:cs typeface="Caveat"/>
                <a:sym typeface="Caveat"/>
              </a:rPr>
              <a:t>untuk mencukupi</a:t>
            </a:r>
            <a:endParaRPr sz="6700">
              <a:solidFill>
                <a:schemeClr val="lt1"/>
              </a:solidFill>
              <a:latin typeface="Caveat"/>
              <a:ea typeface="Caveat"/>
              <a:cs typeface="Caveat"/>
              <a:sym typeface="Caveat"/>
            </a:endParaRPr>
          </a:p>
          <a:p>
            <a:pPr marL="0" lvl="0" indent="0" algn="ctr" rtl="0">
              <a:lnSpc>
                <a:spcPct val="100000"/>
              </a:lnSpc>
              <a:spcBef>
                <a:spcPts val="0"/>
              </a:spcBef>
              <a:spcAft>
                <a:spcPts val="0"/>
              </a:spcAft>
              <a:buSzPts val="2800"/>
              <a:buNone/>
            </a:pPr>
            <a:r>
              <a:rPr lang="en" sz="8700">
                <a:solidFill>
                  <a:schemeClr val="lt1"/>
                </a:solidFill>
                <a:latin typeface="Caveat"/>
                <a:ea typeface="Caveat"/>
                <a:cs typeface="Caveat"/>
                <a:sym typeface="Caveat"/>
              </a:rPr>
              <a:t>Kebutuhan Anda</a:t>
            </a:r>
            <a:endParaRPr sz="8700">
              <a:solidFill>
                <a:schemeClr val="lt1"/>
              </a:solidFill>
              <a:latin typeface="Caveat"/>
              <a:ea typeface="Caveat"/>
              <a:cs typeface="Caveat"/>
              <a:sym typeface="Cavea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5"/>
          <p:cNvSpPr txBox="1">
            <a:spLocks noGrp="1"/>
          </p:cNvSpPr>
          <p:nvPr>
            <p:ph type="title" idx="4294967295"/>
          </p:nvPr>
        </p:nvSpPr>
        <p:spPr>
          <a:xfrm>
            <a:off x="25" y="-15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800"/>
              <a:buNone/>
            </a:pPr>
            <a:r>
              <a:rPr lang="en" sz="7500">
                <a:latin typeface="Caveat"/>
                <a:ea typeface="Caveat"/>
                <a:cs typeface="Caveat"/>
                <a:sym typeface="Caveat"/>
              </a:rPr>
              <a:t>Anda sedang </a:t>
            </a:r>
            <a:r>
              <a:rPr lang="en" sz="7500" b="1">
                <a:latin typeface="Caveat"/>
                <a:ea typeface="Caveat"/>
                <a:cs typeface="Caveat"/>
                <a:sym typeface="Caveat"/>
              </a:rPr>
              <a:t>mencukupi</a:t>
            </a:r>
            <a:r>
              <a:rPr lang="en" sz="7500">
                <a:latin typeface="Caveat"/>
                <a:ea typeface="Caveat"/>
                <a:cs typeface="Caveat"/>
                <a:sym typeface="Caveat"/>
              </a:rPr>
              <a:t> kebutuhan? Atau sedang </a:t>
            </a:r>
            <a:r>
              <a:rPr lang="en" sz="7500" b="1">
                <a:latin typeface="Caveat"/>
                <a:ea typeface="Caveat"/>
                <a:cs typeface="Caveat"/>
                <a:sym typeface="Caveat"/>
              </a:rPr>
              <a:t>dicukupkan</a:t>
            </a:r>
            <a:r>
              <a:rPr lang="en" sz="7500">
                <a:latin typeface="Caveat"/>
                <a:ea typeface="Caveat"/>
                <a:cs typeface="Caveat"/>
                <a:sym typeface="Caveat"/>
              </a:rPr>
              <a:t>? </a:t>
            </a:r>
            <a:endParaRPr sz="8700">
              <a:latin typeface="Caveat"/>
              <a:ea typeface="Caveat"/>
              <a:cs typeface="Caveat"/>
              <a:sym typeface="Cave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5"/>
          <p:cNvSpPr txBox="1">
            <a:spLocks noGrp="1"/>
          </p:cNvSpPr>
          <p:nvPr>
            <p:ph type="title" idx="4294967295"/>
          </p:nvPr>
        </p:nvSpPr>
        <p:spPr>
          <a:xfrm>
            <a:off x="223284" y="935664"/>
            <a:ext cx="8559209" cy="4207835"/>
          </a:xfrm>
          <a:prstGeom prst="rect">
            <a:avLst/>
          </a:prstGeom>
          <a:solidFill>
            <a:srgbClr val="FFFFFF"/>
          </a:solidFill>
          <a:ln>
            <a:noFill/>
          </a:ln>
        </p:spPr>
        <p:txBody>
          <a:bodyPr spcFirstLastPara="1" wrap="square" lIns="91425" tIns="91425" rIns="91425" bIns="91425" anchor="ctr" anchorCtr="0">
            <a:noAutofit/>
          </a:bodyPr>
          <a:lstStyle/>
          <a:p>
            <a:pPr marL="0" marR="0" rtl="1">
              <a:lnSpc>
                <a:spcPct val="107000"/>
              </a:lnSpc>
              <a:spcBef>
                <a:spcPts val="0"/>
              </a:spcBef>
              <a:spcAft>
                <a:spcPts val="0"/>
              </a:spcAft>
            </a:pPr>
            <a:r>
              <a:rPr lang="ar-SA" sz="2000" b="0" i="0" dirty="0">
                <a:solidFill>
                  <a:srgbClr val="333333"/>
                </a:solidFill>
                <a:effectLst/>
                <a:latin typeface="cabin"/>
              </a:rPr>
              <a:t>وَأْمُرْ اَهْلَكَ بِالصَّلٰوةِ وَاصْطَبِرْ عَلَيْهَا ۗ لَا نَسْـَٔلُكَ رِزْقًا ۗ نَحْنُ نَرْزُقُكَ ۗ وَالْعَاقِبَةُ لِلتَّقْوٰى ﴿طه : ۱۳۲﴾ </a:t>
            </a:r>
            <a:br>
              <a:rPr lang="en-US" sz="2000" b="0" i="0" dirty="0">
                <a:solidFill>
                  <a:srgbClr val="333333"/>
                </a:solidFill>
                <a:effectLst/>
                <a:latin typeface="cabin"/>
              </a:rPr>
            </a:br>
            <a:r>
              <a:rPr lang="en-US" sz="1800" b="0" i="0" dirty="0">
                <a:solidFill>
                  <a:srgbClr val="333333"/>
                </a:solidFill>
                <a:effectLst/>
                <a:latin typeface="cabin"/>
              </a:rPr>
              <a:t>Dan </a:t>
            </a:r>
            <a:r>
              <a:rPr lang="en-US" sz="1800" b="0" i="0" dirty="0" err="1">
                <a:solidFill>
                  <a:srgbClr val="333333"/>
                </a:solidFill>
                <a:effectLst/>
                <a:latin typeface="cabin"/>
              </a:rPr>
              <a:t>perintahkanlah</a:t>
            </a:r>
            <a:r>
              <a:rPr lang="en-US" sz="1800" b="0" i="0" dirty="0">
                <a:solidFill>
                  <a:srgbClr val="333333"/>
                </a:solidFill>
                <a:effectLst/>
                <a:latin typeface="cabin"/>
              </a:rPr>
              <a:t> </a:t>
            </a:r>
            <a:r>
              <a:rPr lang="en-US" sz="1800" b="0" i="0" dirty="0" err="1">
                <a:solidFill>
                  <a:srgbClr val="333333"/>
                </a:solidFill>
                <a:effectLst/>
                <a:latin typeface="cabin"/>
              </a:rPr>
              <a:t>keluargamu</a:t>
            </a:r>
            <a:r>
              <a:rPr lang="en-US" sz="1800" b="0" i="0" dirty="0">
                <a:solidFill>
                  <a:srgbClr val="333333"/>
                </a:solidFill>
                <a:effectLst/>
                <a:latin typeface="cabin"/>
              </a:rPr>
              <a:t> </a:t>
            </a:r>
            <a:r>
              <a:rPr lang="en-US" sz="1800" b="0" i="0" dirty="0" err="1">
                <a:solidFill>
                  <a:srgbClr val="333333"/>
                </a:solidFill>
                <a:effectLst/>
                <a:latin typeface="cabin"/>
              </a:rPr>
              <a:t>melaksanakan</a:t>
            </a:r>
            <a:r>
              <a:rPr lang="en-US" sz="1800" b="0" i="0" dirty="0">
                <a:solidFill>
                  <a:srgbClr val="333333"/>
                </a:solidFill>
                <a:effectLst/>
                <a:latin typeface="cabin"/>
              </a:rPr>
              <a:t> salat dan </a:t>
            </a:r>
            <a:r>
              <a:rPr lang="en-US" sz="1800" b="0" i="0" dirty="0" err="1">
                <a:solidFill>
                  <a:srgbClr val="333333"/>
                </a:solidFill>
                <a:effectLst/>
                <a:latin typeface="cabin"/>
              </a:rPr>
              <a:t>sabar</a:t>
            </a:r>
            <a:r>
              <a:rPr lang="en-US" sz="1800" b="0" i="0" dirty="0">
                <a:solidFill>
                  <a:srgbClr val="333333"/>
                </a:solidFill>
                <a:effectLst/>
                <a:latin typeface="cabin"/>
              </a:rPr>
              <a:t> </a:t>
            </a:r>
            <a:r>
              <a:rPr lang="en-US" sz="1800" b="0" i="0" dirty="0" err="1">
                <a:solidFill>
                  <a:srgbClr val="333333"/>
                </a:solidFill>
                <a:effectLst/>
                <a:latin typeface="cabin"/>
              </a:rPr>
              <a:t>dalam</a:t>
            </a:r>
            <a:r>
              <a:rPr lang="en-US" sz="1800" b="0" i="0" dirty="0">
                <a:solidFill>
                  <a:srgbClr val="333333"/>
                </a:solidFill>
                <a:effectLst/>
                <a:latin typeface="cabin"/>
              </a:rPr>
              <a:t> </a:t>
            </a:r>
            <a:r>
              <a:rPr lang="en-US" sz="1800" b="0" i="0" dirty="0" err="1">
                <a:solidFill>
                  <a:srgbClr val="333333"/>
                </a:solidFill>
                <a:effectLst/>
                <a:latin typeface="cabin"/>
              </a:rPr>
              <a:t>mengerjakannya</a:t>
            </a:r>
            <a:r>
              <a:rPr lang="en-US" sz="1800" b="0" i="0" dirty="0">
                <a:solidFill>
                  <a:srgbClr val="333333"/>
                </a:solidFill>
                <a:effectLst/>
                <a:latin typeface="cabin"/>
              </a:rPr>
              <a:t>. Kami </a:t>
            </a:r>
            <a:r>
              <a:rPr lang="en-US" sz="1800" b="0" i="0" dirty="0" err="1">
                <a:solidFill>
                  <a:srgbClr val="333333"/>
                </a:solidFill>
                <a:effectLst/>
                <a:latin typeface="cabin"/>
              </a:rPr>
              <a:t>tidak</a:t>
            </a:r>
            <a:r>
              <a:rPr lang="en-US" sz="1800" b="0" i="0" dirty="0">
                <a:solidFill>
                  <a:srgbClr val="333333"/>
                </a:solidFill>
                <a:effectLst/>
                <a:latin typeface="cabin"/>
              </a:rPr>
              <a:t> </a:t>
            </a:r>
            <a:r>
              <a:rPr lang="en-US" sz="1800" b="0" i="0" dirty="0" err="1">
                <a:solidFill>
                  <a:srgbClr val="333333"/>
                </a:solidFill>
                <a:effectLst/>
                <a:latin typeface="cabin"/>
              </a:rPr>
              <a:t>meminta</a:t>
            </a:r>
            <a:r>
              <a:rPr lang="en-US" sz="1800" b="0" i="0" dirty="0">
                <a:solidFill>
                  <a:srgbClr val="333333"/>
                </a:solidFill>
                <a:effectLst/>
                <a:latin typeface="cabin"/>
              </a:rPr>
              <a:t> </a:t>
            </a:r>
            <a:r>
              <a:rPr lang="en-US" sz="1800" b="0" i="0" dirty="0" err="1">
                <a:solidFill>
                  <a:srgbClr val="333333"/>
                </a:solidFill>
                <a:effectLst/>
                <a:latin typeface="cabin"/>
              </a:rPr>
              <a:t>rezeki</a:t>
            </a:r>
            <a:r>
              <a:rPr lang="en-US" sz="1800" b="0" i="0" dirty="0">
                <a:solidFill>
                  <a:srgbClr val="333333"/>
                </a:solidFill>
                <a:effectLst/>
                <a:latin typeface="cabin"/>
              </a:rPr>
              <a:t> </a:t>
            </a:r>
            <a:r>
              <a:rPr lang="en-US" sz="1800" b="0" i="0" dirty="0" err="1">
                <a:solidFill>
                  <a:srgbClr val="333333"/>
                </a:solidFill>
                <a:effectLst/>
                <a:latin typeface="cabin"/>
              </a:rPr>
              <a:t>kepadamu</a:t>
            </a:r>
            <a:r>
              <a:rPr lang="en-US" sz="1800" b="0" i="0" dirty="0">
                <a:solidFill>
                  <a:srgbClr val="333333"/>
                </a:solidFill>
                <a:effectLst/>
                <a:latin typeface="cabin"/>
              </a:rPr>
              <a:t>, Kamilah yang </a:t>
            </a:r>
            <a:r>
              <a:rPr lang="en-US" sz="1800" b="0" i="0" dirty="0" err="1">
                <a:solidFill>
                  <a:srgbClr val="333333"/>
                </a:solidFill>
                <a:effectLst/>
                <a:latin typeface="cabin"/>
              </a:rPr>
              <a:t>memberi</a:t>
            </a:r>
            <a:r>
              <a:rPr lang="en-US" sz="1800" b="0" i="0" dirty="0">
                <a:solidFill>
                  <a:srgbClr val="333333"/>
                </a:solidFill>
                <a:effectLst/>
                <a:latin typeface="cabin"/>
              </a:rPr>
              <a:t> </a:t>
            </a:r>
            <a:r>
              <a:rPr lang="en-US" sz="1800" b="0" i="0" dirty="0" err="1">
                <a:solidFill>
                  <a:srgbClr val="333333"/>
                </a:solidFill>
                <a:effectLst/>
                <a:latin typeface="cabin"/>
              </a:rPr>
              <a:t>rezeki</a:t>
            </a:r>
            <a:r>
              <a:rPr lang="en-US" sz="1800" b="0" i="0" dirty="0">
                <a:solidFill>
                  <a:srgbClr val="333333"/>
                </a:solidFill>
                <a:effectLst/>
                <a:latin typeface="cabin"/>
              </a:rPr>
              <a:t> </a:t>
            </a:r>
            <a:r>
              <a:rPr lang="en-US" sz="1800" b="0" i="0" dirty="0" err="1">
                <a:solidFill>
                  <a:srgbClr val="333333"/>
                </a:solidFill>
                <a:effectLst/>
                <a:latin typeface="cabin"/>
              </a:rPr>
              <a:t>kepadamu</a:t>
            </a:r>
            <a:r>
              <a:rPr lang="en-US" sz="1800" b="0" i="0" dirty="0">
                <a:solidFill>
                  <a:srgbClr val="333333"/>
                </a:solidFill>
                <a:effectLst/>
                <a:latin typeface="cabin"/>
              </a:rPr>
              <a:t>. Dan </a:t>
            </a:r>
            <a:r>
              <a:rPr lang="en-US" sz="1800" b="0" i="0" dirty="0" err="1">
                <a:solidFill>
                  <a:srgbClr val="333333"/>
                </a:solidFill>
                <a:effectLst/>
                <a:latin typeface="cabin"/>
              </a:rPr>
              <a:t>akibat</a:t>
            </a:r>
            <a:r>
              <a:rPr lang="en-US" sz="1800" b="0" i="0" dirty="0">
                <a:solidFill>
                  <a:srgbClr val="333333"/>
                </a:solidFill>
                <a:effectLst/>
                <a:latin typeface="cabin"/>
              </a:rPr>
              <a:t> (yang </a:t>
            </a:r>
            <a:r>
              <a:rPr lang="en-US" sz="1800" b="0" i="0" dirty="0" err="1">
                <a:solidFill>
                  <a:srgbClr val="333333"/>
                </a:solidFill>
                <a:effectLst/>
                <a:latin typeface="cabin"/>
              </a:rPr>
              <a:t>baik</a:t>
            </a:r>
            <a:r>
              <a:rPr lang="en-US" sz="1800" b="0" i="0" dirty="0">
                <a:solidFill>
                  <a:srgbClr val="333333"/>
                </a:solidFill>
                <a:effectLst/>
                <a:latin typeface="cabin"/>
              </a:rPr>
              <a:t> di </a:t>
            </a:r>
            <a:r>
              <a:rPr lang="en-US" sz="1800" b="0" i="0" dirty="0" err="1">
                <a:solidFill>
                  <a:srgbClr val="333333"/>
                </a:solidFill>
                <a:effectLst/>
                <a:latin typeface="cabin"/>
              </a:rPr>
              <a:t>akhirat</a:t>
            </a:r>
            <a:r>
              <a:rPr lang="en-US" sz="1800" b="0" i="0" dirty="0">
                <a:solidFill>
                  <a:srgbClr val="333333"/>
                </a:solidFill>
                <a:effectLst/>
                <a:latin typeface="cabin"/>
              </a:rPr>
              <a:t>) </a:t>
            </a:r>
            <a:r>
              <a:rPr lang="en-US" sz="1800" b="0" i="0" dirty="0" err="1">
                <a:solidFill>
                  <a:srgbClr val="333333"/>
                </a:solidFill>
                <a:effectLst/>
                <a:latin typeface="cabin"/>
              </a:rPr>
              <a:t>adalah</a:t>
            </a:r>
            <a:r>
              <a:rPr lang="en-US" sz="1800" b="0" i="0" dirty="0">
                <a:solidFill>
                  <a:srgbClr val="333333"/>
                </a:solidFill>
                <a:effectLst/>
                <a:latin typeface="cabin"/>
              </a:rPr>
              <a:t> </a:t>
            </a:r>
            <a:r>
              <a:rPr lang="en-US" sz="1800" b="0" i="0" dirty="0" err="1">
                <a:solidFill>
                  <a:srgbClr val="333333"/>
                </a:solidFill>
                <a:effectLst/>
                <a:latin typeface="cabin"/>
              </a:rPr>
              <a:t>bagi</a:t>
            </a:r>
            <a:r>
              <a:rPr lang="en-US" sz="1800" b="0" i="0" dirty="0">
                <a:solidFill>
                  <a:srgbClr val="333333"/>
                </a:solidFill>
                <a:effectLst/>
                <a:latin typeface="cabin"/>
              </a:rPr>
              <a:t> orang yang </a:t>
            </a:r>
            <a:r>
              <a:rPr lang="en-US" sz="1800" b="0" i="0" dirty="0" err="1">
                <a:solidFill>
                  <a:srgbClr val="333333"/>
                </a:solidFill>
                <a:effectLst/>
                <a:latin typeface="cabin"/>
              </a:rPr>
              <a:t>bertakwa</a:t>
            </a:r>
            <a:r>
              <a:rPr lang="en-US" sz="1800" b="0" i="0" dirty="0">
                <a:solidFill>
                  <a:srgbClr val="333333"/>
                </a:solidFill>
                <a:effectLst/>
                <a:latin typeface="cabin"/>
              </a:rPr>
              <a:t>. (QS. Taha: 132)</a:t>
            </a:r>
            <a:br>
              <a:rPr lang="en-US" sz="1800" b="0" i="0" dirty="0">
                <a:solidFill>
                  <a:srgbClr val="333333"/>
                </a:solidFill>
                <a:effectLst/>
                <a:latin typeface="cabin"/>
              </a:rPr>
            </a:br>
            <a:br>
              <a:rPr lang="en-US" sz="2800" dirty="0"/>
            </a:br>
            <a:r>
              <a:rPr lang="ar-SA" sz="2800" spc="75" dirty="0">
                <a:solidFill>
                  <a:srgbClr val="333333"/>
                </a:solidFill>
                <a:effectLst/>
                <a:latin typeface="Calibri" panose="020F0502020204030204" pitchFamily="34" charset="0"/>
                <a:ea typeface="Times New Roman" panose="02020603050405020304" pitchFamily="18" charset="0"/>
                <a:cs typeface="Traditional Arabic" panose="02020603050405020304" pitchFamily="18" charset="-78"/>
              </a:rPr>
              <a:t>أَهُمْ يَقْسِمُونَ رَحْمَتَ رَبِّكَ ۚ نَحْنُ قَسَمْنَا بَيْنَهُمْ مَعِيشَتَهُمْ فِي الْحَيَاةِ الدُّنْيَا ۚ وَرَفَعْنَا بَعْضَهُمْ فَوْقَ بَعْضٍ دَرَجَاتٍ لِيَتَّخِذَ بَعْضُهُمْ بَعْضًا سُخْرِيًّا ۗ وَرَحْمَتُ رَبِّكَ خَيْرٌ مِمَّا يَجْمَعُونَ</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Apakah</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mereka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yang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membagi-bagi</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rahmat</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Tuhanmu</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Kami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telah</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menentukan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antara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mereka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penghidupan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mereka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dalam</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kehidupan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dunia, dan kami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telah</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meninggikan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sebahagian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mereka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atas</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sebagian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yang lain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beberapa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derajat</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agar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sebagian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mereka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dapat</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mempergunakan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sebagian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yang lain. Dan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rahmat</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Tuhanmu</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lebih</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baik</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dari</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apa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yang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mereka</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kumpulkan</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a:t>
            </a:r>
            <a:r>
              <a:rPr lang="en-US" sz="1800" dirty="0" err="1">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Zukhruf</a:t>
            </a:r>
            <a:r>
              <a:rPr lang="en-US" sz="1800" dirty="0">
                <a:solidFill>
                  <a:srgbClr val="333333"/>
                </a:solidFill>
                <a:effectLst/>
                <a:latin typeface="Segoe UI" panose="020B0502040204020203" pitchFamily="34" charset="0"/>
                <a:ea typeface="Times New Roman" panose="02020603050405020304" pitchFamily="18" charset="0"/>
                <a:cs typeface="Arial" panose="020B0604020202020204" pitchFamily="34" charset="0"/>
              </a:rPr>
              <a:t> 32)</a:t>
            </a:r>
            <a:br>
              <a:rPr lang="en-US" sz="1800" dirty="0">
                <a:effectLst/>
                <a:latin typeface="Calibri" panose="020F0502020204030204" pitchFamily="34" charset="0"/>
                <a:ea typeface="Calibri" panose="020F0502020204030204" pitchFamily="34" charset="0"/>
                <a:cs typeface="Arial" panose="020B0604020202020204" pitchFamily="34" charset="0"/>
              </a:rPr>
            </a:br>
            <a:br>
              <a:rPr lang="en-US" sz="2000" dirty="0"/>
            </a:br>
            <a:endParaRPr sz="2000" dirty="0">
              <a:latin typeface="Caveat"/>
              <a:ea typeface="Caveat"/>
              <a:cs typeface="Caveat"/>
              <a:sym typeface="Caveat"/>
            </a:endParaRPr>
          </a:p>
        </p:txBody>
      </p:sp>
    </p:spTree>
    <p:extLst>
      <p:ext uri="{BB962C8B-B14F-4D97-AF65-F5344CB8AC3E}">
        <p14:creationId xmlns:p14="http://schemas.microsoft.com/office/powerpoint/2010/main" val="4013028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700" b="1">
                <a:latin typeface="Lobster"/>
                <a:ea typeface="Lobster"/>
                <a:cs typeface="Lobster"/>
                <a:sym typeface="Lobster"/>
              </a:rPr>
              <a:t>Tuhan menjamin kecukupan rejeki</a:t>
            </a:r>
            <a:endParaRPr sz="3700" b="1">
              <a:latin typeface="Lobster"/>
              <a:ea typeface="Lobster"/>
              <a:cs typeface="Lobster"/>
              <a:sym typeface="Lobster"/>
            </a:endParaRPr>
          </a:p>
        </p:txBody>
      </p:sp>
      <p:sp>
        <p:nvSpPr>
          <p:cNvPr id="406" name="Google Shape;406;p26"/>
          <p:cNvSpPr txBox="1"/>
          <p:nvPr/>
        </p:nvSpPr>
        <p:spPr>
          <a:xfrm>
            <a:off x="301625" y="1527175"/>
            <a:ext cx="8504100" cy="3448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540"/>
              </a:spcBef>
              <a:spcAft>
                <a:spcPts val="0"/>
              </a:spcAft>
              <a:buClr>
                <a:srgbClr val="000000"/>
              </a:buClr>
              <a:buSzPts val="2700"/>
              <a:buFont typeface="Arial"/>
              <a:buNone/>
            </a:pPr>
            <a:r>
              <a:rPr lang="en" sz="2700" b="0" i="0" u="none" strike="noStrike" cap="none">
                <a:solidFill>
                  <a:srgbClr val="000000"/>
                </a:solidFill>
                <a:latin typeface="Georgia"/>
                <a:ea typeface="Georgia"/>
                <a:cs typeface="Georgia"/>
                <a:sym typeface="Georgia"/>
              </a:rPr>
              <a:t>Barang siapa </a:t>
            </a:r>
            <a:r>
              <a:rPr lang="en" sz="2700" b="1" i="0" u="none" strike="noStrike" cap="none">
                <a:solidFill>
                  <a:srgbClr val="000000"/>
                </a:solidFill>
                <a:latin typeface="Georgia"/>
                <a:ea typeface="Georgia"/>
                <a:cs typeface="Georgia"/>
                <a:sym typeface="Georgia"/>
              </a:rPr>
              <a:t>bertakwa </a:t>
            </a:r>
            <a:r>
              <a:rPr lang="en" sz="2700" b="0" i="0" u="none" strike="noStrike" cap="none">
                <a:solidFill>
                  <a:srgbClr val="000000"/>
                </a:solidFill>
                <a:latin typeface="Georgia"/>
                <a:ea typeface="Georgia"/>
                <a:cs typeface="Georgia"/>
                <a:sym typeface="Georgia"/>
              </a:rPr>
              <a:t>kepada Allah niscaya Dia akan </a:t>
            </a:r>
            <a:r>
              <a:rPr lang="en" sz="2700" b="1" i="0" u="none" strike="noStrike" cap="none">
                <a:solidFill>
                  <a:srgbClr val="000000"/>
                </a:solidFill>
                <a:latin typeface="Georgia"/>
                <a:ea typeface="Georgia"/>
                <a:cs typeface="Georgia"/>
                <a:sym typeface="Georgia"/>
              </a:rPr>
              <a:t>mengadakan baginya jalan keluar</a:t>
            </a:r>
            <a:r>
              <a:rPr lang="en" sz="2700" b="0" i="0" u="none" strike="noStrike" cap="none">
                <a:solidFill>
                  <a:srgbClr val="000000"/>
                </a:solidFill>
                <a:latin typeface="Georgia"/>
                <a:ea typeface="Georgia"/>
                <a:cs typeface="Georgia"/>
                <a:sym typeface="Georgia"/>
              </a:rPr>
              <a:t>. Dan memberinya </a:t>
            </a:r>
            <a:r>
              <a:rPr lang="en" sz="2700" b="1" i="0" u="none" strike="noStrike" cap="none">
                <a:solidFill>
                  <a:srgbClr val="000000"/>
                </a:solidFill>
                <a:latin typeface="Georgia"/>
                <a:ea typeface="Georgia"/>
                <a:cs typeface="Georgia"/>
                <a:sym typeface="Georgia"/>
              </a:rPr>
              <a:t>rejeki dari arah yang tiada disangka-sangkanya</a:t>
            </a:r>
            <a:r>
              <a:rPr lang="en" sz="2700" b="0" i="0" u="none" strike="noStrike" cap="none">
                <a:solidFill>
                  <a:srgbClr val="000000"/>
                </a:solidFill>
                <a:latin typeface="Georgia"/>
                <a:ea typeface="Georgia"/>
                <a:cs typeface="Georgia"/>
                <a:sym typeface="Georgia"/>
              </a:rPr>
              <a:t>. Dan barangsiapa yang </a:t>
            </a:r>
            <a:r>
              <a:rPr lang="en" sz="2700" b="1" i="0" u="none" strike="noStrike" cap="none">
                <a:solidFill>
                  <a:srgbClr val="000000"/>
                </a:solidFill>
                <a:latin typeface="Georgia"/>
                <a:ea typeface="Georgia"/>
                <a:cs typeface="Georgia"/>
                <a:sym typeface="Georgia"/>
              </a:rPr>
              <a:t>bertawakkal</a:t>
            </a:r>
            <a:r>
              <a:rPr lang="en" sz="2700" b="0" i="0" u="none" strike="noStrike" cap="none">
                <a:solidFill>
                  <a:srgbClr val="000000"/>
                </a:solidFill>
                <a:latin typeface="Georgia"/>
                <a:ea typeface="Georgia"/>
                <a:cs typeface="Georgia"/>
                <a:sym typeface="Georgia"/>
              </a:rPr>
              <a:t> kepada Allah niscaya Allah akan </a:t>
            </a:r>
            <a:r>
              <a:rPr lang="en" sz="2700" b="1" i="0" u="none" strike="noStrike" cap="none">
                <a:solidFill>
                  <a:srgbClr val="000000"/>
                </a:solidFill>
                <a:latin typeface="Georgia"/>
                <a:ea typeface="Georgia"/>
                <a:cs typeface="Georgia"/>
                <a:sym typeface="Georgia"/>
              </a:rPr>
              <a:t>mencukupkan</a:t>
            </a:r>
            <a:r>
              <a:rPr lang="en" sz="2700" b="0" i="0" u="none" strike="noStrike" cap="none">
                <a:solidFill>
                  <a:srgbClr val="000000"/>
                </a:solidFill>
                <a:latin typeface="Georgia"/>
                <a:ea typeface="Georgia"/>
                <a:cs typeface="Georgia"/>
                <a:sym typeface="Georgia"/>
              </a:rPr>
              <a:t> (keperluan)nya.</a:t>
            </a:r>
            <a:endParaRPr sz="2700" b="0" i="0" u="none" strike="noStrike" cap="none">
              <a:solidFill>
                <a:srgbClr val="000000"/>
              </a:solidFill>
              <a:latin typeface="Georgia"/>
              <a:ea typeface="Georgia"/>
              <a:cs typeface="Georgia"/>
              <a:sym typeface="Georgia"/>
            </a:endParaRPr>
          </a:p>
          <a:p>
            <a:pPr marL="273050" marR="0" lvl="0" indent="-273050" algn="ctr" rtl="0">
              <a:lnSpc>
                <a:spcPct val="100000"/>
              </a:lnSpc>
              <a:spcBef>
                <a:spcPts val="540"/>
              </a:spcBef>
              <a:spcAft>
                <a:spcPts val="0"/>
              </a:spcAft>
              <a:buClr>
                <a:srgbClr val="000000"/>
              </a:buClr>
              <a:buSzPts val="2700"/>
              <a:buFont typeface="Arial"/>
              <a:buNone/>
            </a:pPr>
            <a:r>
              <a:rPr lang="en" sz="2200" b="0" i="0" u="none" strike="noStrike" cap="none">
                <a:solidFill>
                  <a:srgbClr val="000000"/>
                </a:solidFill>
                <a:latin typeface="Georgia"/>
                <a:ea typeface="Georgia"/>
                <a:cs typeface="Georgia"/>
                <a:sym typeface="Georgia"/>
              </a:rPr>
              <a:t>QS. [65]:2-3</a:t>
            </a:r>
            <a:endParaRPr sz="2200" b="0" i="0" u="none" strike="noStrike" cap="none">
              <a:solidFill>
                <a:srgbClr val="000000"/>
              </a:solidFill>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27"/>
          <p:cNvPicPr preferRelativeResize="0"/>
          <p:nvPr/>
        </p:nvPicPr>
        <p:blipFill rotWithShape="1">
          <a:blip r:embed="rId3">
            <a:alphaModFix/>
          </a:blip>
          <a:srcRect/>
          <a:stretch/>
        </p:blipFill>
        <p:spPr>
          <a:xfrm>
            <a:off x="0" y="0"/>
            <a:ext cx="9144000" cy="5143501"/>
          </a:xfrm>
          <a:prstGeom prst="rect">
            <a:avLst/>
          </a:prstGeom>
          <a:noFill/>
          <a:ln>
            <a:noFill/>
          </a:ln>
        </p:spPr>
      </p:pic>
      <p:sp>
        <p:nvSpPr>
          <p:cNvPr id="412" name="Google Shape;412;p27"/>
          <p:cNvSpPr txBox="1"/>
          <p:nvPr/>
        </p:nvSpPr>
        <p:spPr>
          <a:xfrm>
            <a:off x="3748035" y="0"/>
            <a:ext cx="5395965" cy="154744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1800" b="0" i="1" u="none" strike="noStrike" cap="none" dirty="0">
                <a:solidFill>
                  <a:schemeClr val="bg1"/>
                </a:solidFill>
                <a:latin typeface="Calibri" panose="020F0502020204030204" pitchFamily="34" charset="0"/>
                <a:cs typeface="Calibri" panose="020F0502020204030204" pitchFamily="34" charset="0"/>
                <a:sym typeface="Arial"/>
              </a:rPr>
              <a:t>selalu dia kepakkan sayap di pagi hari untuk menjemput rejeki yang tak pernah diketahuinya.</a:t>
            </a:r>
          </a:p>
          <a:p>
            <a:pPr marL="0" marR="0" lvl="0" indent="0" algn="ctr" rtl="0">
              <a:lnSpc>
                <a:spcPct val="100000"/>
              </a:lnSpc>
              <a:spcBef>
                <a:spcPts val="0"/>
              </a:spcBef>
              <a:spcAft>
                <a:spcPts val="0"/>
              </a:spcAft>
              <a:buClr>
                <a:srgbClr val="000000"/>
              </a:buClr>
              <a:buSzPts val="2400"/>
              <a:buFont typeface="Arial"/>
              <a:buNone/>
            </a:pPr>
            <a:r>
              <a:rPr lang="ar-SA" sz="2000" b="0" i="0" dirty="0">
                <a:solidFill>
                  <a:schemeClr val="bg1"/>
                </a:solidFill>
                <a:effectLst/>
                <a:latin typeface="Calibri" panose="020F0502020204030204" pitchFamily="34" charset="0"/>
                <a:cs typeface="Calibri" panose="020F0502020204030204" pitchFamily="34" charset="0"/>
              </a:rPr>
              <a:t>لَوْ أَنَّكُمْ تَوَكَّلْتُمْ عَلَى اللَّهِ حَقَّ تَوَكُّلِهِ لَرَزَقَكُمْ كَمَا يَرْزُقُ الطَّيْرَ، تَغْدُوا خِمَاصاً وَتَرُوْحُ بِطَاناً</a:t>
            </a:r>
            <a:endParaRPr sz="1600" b="0" i="1" u="none" strike="noStrike" cap="none" dirty="0">
              <a:solidFill>
                <a:schemeClr val="bg1"/>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p28"/>
          <p:cNvPicPr preferRelativeResize="0"/>
          <p:nvPr/>
        </p:nvPicPr>
        <p:blipFill rotWithShape="1">
          <a:blip r:embed="rId3">
            <a:alphaModFix/>
          </a:blip>
          <a:srcRect/>
          <a:stretch/>
        </p:blipFill>
        <p:spPr>
          <a:xfrm>
            <a:off x="0" y="0"/>
            <a:ext cx="9144001" cy="5143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9"/>
          <p:cNvSpPr txBox="1"/>
          <p:nvPr/>
        </p:nvSpPr>
        <p:spPr>
          <a:xfrm>
            <a:off x="0" y="10"/>
            <a:ext cx="9144000" cy="51435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en" sz="4800" b="0" i="0" u="none" strike="noStrike" cap="none">
                <a:solidFill>
                  <a:srgbClr val="FFFFFF"/>
                </a:solidFill>
                <a:latin typeface="Comfortaa"/>
                <a:ea typeface="Comfortaa"/>
                <a:cs typeface="Comfortaa"/>
                <a:sym typeface="Comfortaa"/>
              </a:rPr>
              <a:t>Tuhan menjamin kecukupan </a:t>
            </a:r>
            <a:r>
              <a:rPr lang="en" sz="4800" b="1" i="0" u="none" strike="noStrike" cap="none">
                <a:solidFill>
                  <a:srgbClr val="FFFFFF"/>
                </a:solidFill>
                <a:latin typeface="Comfortaa"/>
                <a:ea typeface="Comfortaa"/>
                <a:cs typeface="Comfortaa"/>
                <a:sym typeface="Comfortaa"/>
              </a:rPr>
              <a:t>KEBUTUHAN </a:t>
            </a:r>
            <a:r>
              <a:rPr lang="en" sz="3000" b="1" i="0" u="none" strike="noStrike" cap="none">
                <a:solidFill>
                  <a:srgbClr val="FFFFFF"/>
                </a:solidFill>
                <a:latin typeface="Comfortaa"/>
                <a:ea typeface="Comfortaa"/>
                <a:cs typeface="Comfortaa"/>
                <a:sym typeface="Comfortaa"/>
              </a:rPr>
              <a:t>(primer)</a:t>
            </a:r>
            <a:r>
              <a:rPr lang="en" sz="4800" b="0" i="0" u="none" strike="noStrike" cap="none">
                <a:solidFill>
                  <a:srgbClr val="FFFFFF"/>
                </a:solidFill>
                <a:latin typeface="Comfortaa"/>
                <a:ea typeface="Comfortaa"/>
                <a:cs typeface="Comfortaa"/>
                <a:sym typeface="Comfortaa"/>
              </a:rPr>
              <a:t>, bukan </a:t>
            </a:r>
            <a:r>
              <a:rPr lang="en" sz="4800" b="1" i="0" u="none" strike="noStrike" cap="none">
                <a:solidFill>
                  <a:srgbClr val="FFFFFF"/>
                </a:solidFill>
                <a:latin typeface="Comfortaa"/>
                <a:ea typeface="Comfortaa"/>
                <a:cs typeface="Comfortaa"/>
                <a:sym typeface="Comfortaa"/>
              </a:rPr>
              <a:t>KEINGINAN </a:t>
            </a:r>
            <a:r>
              <a:rPr lang="en" sz="3000" b="1" i="0" u="none" strike="noStrike" cap="none">
                <a:solidFill>
                  <a:srgbClr val="FFFFFF"/>
                </a:solidFill>
                <a:latin typeface="Comfortaa"/>
                <a:ea typeface="Comfortaa"/>
                <a:cs typeface="Comfortaa"/>
                <a:sym typeface="Comfortaa"/>
              </a:rPr>
              <a:t>(sekunder, tersier)</a:t>
            </a:r>
            <a:r>
              <a:rPr lang="en" sz="3000" b="0" i="0" u="none" strike="noStrike" cap="none">
                <a:solidFill>
                  <a:srgbClr val="FFFFFF"/>
                </a:solidFill>
                <a:latin typeface="Comfortaa"/>
                <a:ea typeface="Comfortaa"/>
                <a:cs typeface="Comfortaa"/>
                <a:sym typeface="Comfortaa"/>
              </a:rPr>
              <a:t>.</a:t>
            </a:r>
            <a:endParaRPr sz="3000" b="0" i="0" u="none" strike="noStrike" cap="none">
              <a:solidFill>
                <a:srgbClr val="FFFFFF"/>
              </a:solidFill>
              <a:latin typeface="Comfortaa"/>
              <a:ea typeface="Comfortaa"/>
              <a:cs typeface="Comfortaa"/>
              <a:sym typeface="Comforta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0"/>
          <p:cNvSpPr txBox="1">
            <a:spLocks noGrp="1"/>
          </p:cNvSpPr>
          <p:nvPr>
            <p:ph type="title"/>
          </p:nvPr>
        </p:nvSpPr>
        <p:spPr>
          <a:xfrm>
            <a:off x="4572000" y="0"/>
            <a:ext cx="4572000" cy="5143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200"/>
              <a:buNone/>
            </a:pPr>
            <a:r>
              <a:rPr lang="en" sz="3000">
                <a:solidFill>
                  <a:schemeClr val="lt1"/>
                </a:solidFill>
              </a:rPr>
              <a:t>Kesuksesan dalam merencanakan keuangan tergantung kepada bagaimana membedakan antara </a:t>
            </a:r>
            <a:r>
              <a:rPr lang="en" sz="3000" b="1">
                <a:solidFill>
                  <a:schemeClr val="lt1"/>
                </a:solidFill>
              </a:rPr>
              <a:t>KEBUTUHAN</a:t>
            </a:r>
            <a:r>
              <a:rPr lang="en" sz="3000">
                <a:solidFill>
                  <a:schemeClr val="lt1"/>
                </a:solidFill>
              </a:rPr>
              <a:t> dan </a:t>
            </a:r>
            <a:r>
              <a:rPr lang="en" sz="3000" b="1">
                <a:solidFill>
                  <a:schemeClr val="lt1"/>
                </a:solidFill>
              </a:rPr>
              <a:t>KEINGINAN</a:t>
            </a:r>
            <a:endParaRPr sz="3000" b="1">
              <a:solidFill>
                <a:schemeClr val="lt1"/>
              </a:solidFill>
            </a:endParaRPr>
          </a:p>
        </p:txBody>
      </p:sp>
      <p:pic>
        <p:nvPicPr>
          <p:cNvPr id="428" name="Google Shape;428;p30"/>
          <p:cNvPicPr preferRelativeResize="0"/>
          <p:nvPr/>
        </p:nvPicPr>
        <p:blipFill rotWithShape="1">
          <a:blip r:embed="rId3">
            <a:alphaModFix/>
          </a:blip>
          <a:srcRect/>
          <a:stretch/>
        </p:blipFill>
        <p:spPr>
          <a:xfrm>
            <a:off x="0" y="0"/>
            <a:ext cx="45720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31"/>
          <p:cNvSpPr txBox="1">
            <a:spLocks noGrp="1"/>
          </p:cNvSpPr>
          <p:nvPr>
            <p:ph type="title"/>
          </p:nvPr>
        </p:nvSpPr>
        <p:spPr>
          <a:xfrm>
            <a:off x="265500" y="290554"/>
            <a:ext cx="4045200" cy="1509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200"/>
              <a:buNone/>
            </a:pPr>
            <a:r>
              <a:rPr lang="en" b="1"/>
              <a:t>Perencanaan Keuangan :</a:t>
            </a:r>
            <a:endParaRPr b="1"/>
          </a:p>
        </p:txBody>
      </p:sp>
      <p:sp>
        <p:nvSpPr>
          <p:cNvPr id="434" name="Google Shape;434;p31"/>
          <p:cNvSpPr txBox="1">
            <a:spLocks noGrp="1"/>
          </p:cNvSpPr>
          <p:nvPr>
            <p:ph type="subTitle" idx="1"/>
          </p:nvPr>
        </p:nvSpPr>
        <p:spPr>
          <a:xfrm>
            <a:off x="265500" y="1800151"/>
            <a:ext cx="4045200" cy="5598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100"/>
              <a:buNone/>
            </a:pPr>
            <a:r>
              <a:rPr lang="en" sz="2700"/>
              <a:t>tauhid</a:t>
            </a:r>
            <a:endParaRPr sz="2700"/>
          </a:p>
        </p:txBody>
      </p:sp>
      <p:sp>
        <p:nvSpPr>
          <p:cNvPr id="435" name="Google Shape;435;p31"/>
          <p:cNvSpPr txBox="1"/>
          <p:nvPr/>
        </p:nvSpPr>
        <p:spPr>
          <a:xfrm>
            <a:off x="4572000" y="0"/>
            <a:ext cx="4572000" cy="5143500"/>
          </a:xfrm>
          <a:prstGeom prst="rect">
            <a:avLst/>
          </a:prstGeom>
          <a:solidFill>
            <a:srgbClr val="000000"/>
          </a:solidFill>
          <a:ln>
            <a:noFill/>
          </a:ln>
        </p:spPr>
        <p:txBody>
          <a:bodyPr spcFirstLastPara="1" wrap="square" lIns="91425" tIns="45700" rIns="91425" bIns="45700" anchor="ctr" anchorCtr="0">
            <a:noAutofit/>
          </a:bodyPr>
          <a:lstStyle/>
          <a:p>
            <a:pPr marL="273050" marR="0" lvl="0" indent="-273050" algn="ctr" rtl="0">
              <a:lnSpc>
                <a:spcPct val="100000"/>
              </a:lnSpc>
              <a:spcBef>
                <a:spcPts val="0"/>
              </a:spcBef>
              <a:spcAft>
                <a:spcPts val="0"/>
              </a:spcAft>
              <a:buClr>
                <a:srgbClr val="000000"/>
              </a:buClr>
              <a:buSzPts val="2400"/>
              <a:buFont typeface="Arial"/>
              <a:buNone/>
            </a:pPr>
            <a:r>
              <a:rPr lang="en" sz="2400" b="0" i="0" u="none" strike="noStrike" cap="none">
                <a:solidFill>
                  <a:srgbClr val="FFFFFF"/>
                </a:solidFill>
                <a:latin typeface="Georgia"/>
                <a:ea typeface="Georgia"/>
                <a:cs typeface="Georgia"/>
                <a:sym typeface="Georgia"/>
              </a:rPr>
              <a:t>adalah ikhtiar manusia untuk </a:t>
            </a:r>
            <a:r>
              <a:rPr lang="en" sz="2400" b="1" i="0" u="none" strike="noStrike" cap="none">
                <a:solidFill>
                  <a:srgbClr val="FFFFFF"/>
                </a:solidFill>
                <a:latin typeface="Georgia"/>
                <a:ea typeface="Georgia"/>
                <a:cs typeface="Georgia"/>
                <a:sym typeface="Georgia"/>
              </a:rPr>
              <a:t>SIAGA</a:t>
            </a:r>
            <a:r>
              <a:rPr lang="en" sz="2400" b="0" i="0" u="none" strike="noStrike" cap="none">
                <a:solidFill>
                  <a:srgbClr val="FFFFFF"/>
                </a:solidFill>
                <a:latin typeface="Georgia"/>
                <a:ea typeface="Georgia"/>
                <a:cs typeface="Georgia"/>
                <a:sym typeface="Georgia"/>
              </a:rPr>
              <a:t> keuangan sebagai wujud </a:t>
            </a:r>
            <a:r>
              <a:rPr lang="en" sz="2400" b="1" i="0" u="none" strike="noStrike" cap="none">
                <a:solidFill>
                  <a:srgbClr val="FFFFFF"/>
                </a:solidFill>
                <a:latin typeface="Georgia"/>
                <a:ea typeface="Georgia"/>
                <a:cs typeface="Georgia"/>
                <a:sym typeface="Georgia"/>
              </a:rPr>
              <a:t>“ingat”</a:t>
            </a:r>
            <a:r>
              <a:rPr lang="en" sz="2400" b="0" i="0" u="none" strike="noStrike" cap="none">
                <a:solidFill>
                  <a:srgbClr val="FFFFFF"/>
                </a:solidFill>
                <a:latin typeface="Georgia"/>
                <a:ea typeface="Georgia"/>
                <a:cs typeface="Georgia"/>
                <a:sym typeface="Georgia"/>
              </a:rPr>
              <a:t> (dzikir) dan </a:t>
            </a:r>
            <a:r>
              <a:rPr lang="en" sz="2400" b="1" i="0" u="none" strike="noStrike" cap="none">
                <a:solidFill>
                  <a:srgbClr val="FFFFFF"/>
                </a:solidFill>
                <a:latin typeface="Georgia"/>
                <a:ea typeface="Georgia"/>
                <a:cs typeface="Georgia"/>
                <a:sym typeface="Georgia"/>
              </a:rPr>
              <a:t>“syukur”</a:t>
            </a:r>
            <a:r>
              <a:rPr lang="en" sz="2400" b="0" i="0" u="none" strike="noStrike" cap="none">
                <a:solidFill>
                  <a:srgbClr val="FFFFFF"/>
                </a:solidFill>
                <a:latin typeface="Georgia"/>
                <a:ea typeface="Georgia"/>
                <a:cs typeface="Georgia"/>
                <a:sym typeface="Georgia"/>
              </a:rPr>
              <a:t> kepada Allah sehingga </a:t>
            </a:r>
            <a:r>
              <a:rPr lang="en" sz="2400" b="1" i="0" u="none" strike="noStrike" cap="none">
                <a:solidFill>
                  <a:srgbClr val="FFFFFF"/>
                </a:solidFill>
                <a:latin typeface="Georgia"/>
                <a:ea typeface="Georgia"/>
                <a:cs typeface="Georgia"/>
                <a:sym typeface="Georgia"/>
              </a:rPr>
              <a:t>DICUKUPKAN</a:t>
            </a:r>
            <a:r>
              <a:rPr lang="en" sz="2400" b="0" i="0" u="none" strike="noStrike" cap="none">
                <a:solidFill>
                  <a:srgbClr val="FFFFFF"/>
                </a:solidFill>
                <a:latin typeface="Georgia"/>
                <a:ea typeface="Georgia"/>
                <a:cs typeface="Georgia"/>
                <a:sym typeface="Georgia"/>
              </a:rPr>
              <a:t> kebutuhannya dalam rangka menemukan </a:t>
            </a:r>
            <a:r>
              <a:rPr lang="en" sz="2400" b="1" i="0" u="none" strike="noStrike" cap="none">
                <a:solidFill>
                  <a:srgbClr val="FFFFFF"/>
                </a:solidFill>
                <a:latin typeface="Georgia"/>
                <a:ea typeface="Georgia"/>
                <a:cs typeface="Georgia"/>
                <a:sym typeface="Georgia"/>
              </a:rPr>
              <a:t>“jalan pulang”</a:t>
            </a:r>
            <a:r>
              <a:rPr lang="en" sz="2400" b="0" i="0" u="none" strike="noStrike" cap="none">
                <a:solidFill>
                  <a:srgbClr val="FFFFFF"/>
                </a:solidFill>
                <a:latin typeface="Georgia"/>
                <a:ea typeface="Georgia"/>
                <a:cs typeface="Georgia"/>
                <a:sym typeface="Georgia"/>
              </a:rPr>
              <a:t> kembali padaNya.</a:t>
            </a:r>
            <a:endParaRPr sz="2400" b="0" i="0" u="none" strike="noStrike" cap="none">
              <a:solidFill>
                <a:srgbClr val="FFFFFF"/>
              </a:solidFill>
              <a:latin typeface="Georgia"/>
              <a:ea typeface="Georgia"/>
              <a:cs typeface="Georgia"/>
              <a:sym typeface="Georgia"/>
            </a:endParaRPr>
          </a:p>
          <a:p>
            <a:pPr marL="273050" marR="0" lvl="0" indent="-273050" algn="ctr" rtl="0">
              <a:lnSpc>
                <a:spcPct val="100000"/>
              </a:lnSpc>
              <a:spcBef>
                <a:spcPts val="560"/>
              </a:spcBef>
              <a:spcAft>
                <a:spcPts val="0"/>
              </a:spcAft>
              <a:buClr>
                <a:srgbClr val="000000"/>
              </a:buClr>
              <a:buSzPts val="2400"/>
              <a:buFont typeface="Arial"/>
              <a:buNone/>
            </a:pPr>
            <a:endParaRPr sz="2400" b="0" i="0" u="none" strike="noStrike" cap="none">
              <a:solidFill>
                <a:srgbClr val="FFFFFF"/>
              </a:solidFill>
              <a:latin typeface="Georgia"/>
              <a:ea typeface="Georgia"/>
              <a:cs typeface="Georgia"/>
              <a:sym typeface="Georgia"/>
            </a:endParaRPr>
          </a:p>
          <a:p>
            <a:pPr marL="273050" marR="0" lvl="0" indent="-273050" algn="ctr" rtl="0">
              <a:lnSpc>
                <a:spcPct val="100000"/>
              </a:lnSpc>
              <a:spcBef>
                <a:spcPts val="560"/>
              </a:spcBef>
              <a:spcAft>
                <a:spcPts val="0"/>
              </a:spcAft>
              <a:buClr>
                <a:srgbClr val="000000"/>
              </a:buClr>
              <a:buSzPts val="2400"/>
              <a:buFont typeface="Arial"/>
              <a:buNone/>
            </a:pPr>
            <a:r>
              <a:rPr lang="en" sz="2400" b="0" i="0" u="none" strike="noStrike" cap="none">
                <a:solidFill>
                  <a:srgbClr val="FFFFFF"/>
                </a:solidFill>
                <a:latin typeface="Georgia"/>
                <a:ea typeface="Georgia"/>
                <a:cs typeface="Georgia"/>
                <a:sym typeface="Georgia"/>
              </a:rPr>
              <a:t>kuncinya adalah : </a:t>
            </a:r>
            <a:r>
              <a:rPr lang="en" sz="2400" b="1" i="0" u="none" strike="noStrike" cap="none">
                <a:solidFill>
                  <a:srgbClr val="FFFFFF"/>
                </a:solidFill>
                <a:latin typeface="Georgia"/>
                <a:ea typeface="Georgia"/>
                <a:cs typeface="Georgia"/>
                <a:sym typeface="Georgia"/>
              </a:rPr>
              <a:t>INGAT</a:t>
            </a:r>
            <a:r>
              <a:rPr lang="en" sz="2400" b="0" i="0" u="none" strike="noStrike" cap="none">
                <a:solidFill>
                  <a:srgbClr val="FFFFFF"/>
                </a:solidFill>
                <a:latin typeface="Georgia"/>
                <a:ea typeface="Georgia"/>
                <a:cs typeface="Georgia"/>
                <a:sym typeface="Georgia"/>
              </a:rPr>
              <a:t> dan </a:t>
            </a:r>
            <a:r>
              <a:rPr lang="en" sz="2400" b="1" i="0" u="none" strike="noStrike" cap="none">
                <a:solidFill>
                  <a:srgbClr val="FFFFFF"/>
                </a:solidFill>
                <a:latin typeface="Georgia"/>
                <a:ea typeface="Georgia"/>
                <a:cs typeface="Georgia"/>
                <a:sym typeface="Georgia"/>
              </a:rPr>
              <a:t>SYUKUR</a:t>
            </a:r>
            <a:endParaRPr sz="2400" b="0" i="0" u="none" strike="noStrike" cap="none">
              <a:solidFill>
                <a:srgbClr val="FFFFFF"/>
              </a:solidFill>
              <a:latin typeface="Georgia"/>
              <a:ea typeface="Georgia"/>
              <a:cs typeface="Georgia"/>
              <a:sym typeface="Georgia"/>
            </a:endParaRPr>
          </a:p>
        </p:txBody>
      </p:sp>
      <p:pic>
        <p:nvPicPr>
          <p:cNvPr id="436" name="Google Shape;436;p31"/>
          <p:cNvPicPr preferRelativeResize="0"/>
          <p:nvPr/>
        </p:nvPicPr>
        <p:blipFill rotWithShape="1">
          <a:blip r:embed="rId3">
            <a:alphaModFix/>
          </a:blip>
          <a:srcRect/>
          <a:stretch/>
        </p:blipFill>
        <p:spPr>
          <a:xfrm>
            <a:off x="0" y="2571750"/>
            <a:ext cx="4572000" cy="2571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2"/>
          <p:cNvSpPr txBox="1">
            <a:spLocks noGrp="1"/>
          </p:cNvSpPr>
          <p:nvPr>
            <p:ph type="title"/>
          </p:nvPr>
        </p:nvSpPr>
        <p:spPr>
          <a:xfrm>
            <a:off x="265500" y="506700"/>
            <a:ext cx="4045200" cy="2208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200"/>
              <a:buNone/>
            </a:pPr>
            <a:r>
              <a:rPr lang="en" sz="3800"/>
              <a:t>INGAT dan SYUKUR dengan</a:t>
            </a:r>
            <a:endParaRPr sz="3800"/>
          </a:p>
        </p:txBody>
      </p:sp>
      <p:sp>
        <p:nvSpPr>
          <p:cNvPr id="442" name="Google Shape;442;p32"/>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2100"/>
              <a:buNone/>
            </a:pPr>
            <a:r>
              <a:rPr lang="en" sz="6600">
                <a:latin typeface="Lobster"/>
                <a:ea typeface="Lobster"/>
                <a:cs typeface="Lobster"/>
                <a:sym typeface="Lobster"/>
              </a:rPr>
              <a:t>Sedekah</a:t>
            </a:r>
            <a:endParaRPr sz="6600">
              <a:latin typeface="Lobster"/>
              <a:ea typeface="Lobster"/>
              <a:cs typeface="Lobster"/>
              <a:sym typeface="Lobster"/>
            </a:endParaRPr>
          </a:p>
        </p:txBody>
      </p:sp>
      <p:sp>
        <p:nvSpPr>
          <p:cNvPr id="443" name="Google Shape;443;p32"/>
          <p:cNvSpPr txBox="1">
            <a:spLocks noGrp="1"/>
          </p:cNvSpPr>
          <p:nvPr>
            <p:ph type="body" idx="2"/>
          </p:nvPr>
        </p:nvSpPr>
        <p:spPr>
          <a:xfrm>
            <a:off x="4851954" y="289500"/>
            <a:ext cx="4045200" cy="4564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1800"/>
              <a:buNone/>
            </a:pPr>
            <a:r>
              <a:rPr lang="en" sz="2700" b="1"/>
              <a:t>SEDEKAH Akhirat</a:t>
            </a:r>
            <a:endParaRPr sz="2700" b="1"/>
          </a:p>
          <a:p>
            <a:pPr marL="457200" lvl="0" indent="-400050" algn="l" rtl="0">
              <a:lnSpc>
                <a:spcPct val="115000"/>
              </a:lnSpc>
              <a:spcBef>
                <a:spcPts val="1600"/>
              </a:spcBef>
              <a:spcAft>
                <a:spcPts val="0"/>
              </a:spcAft>
              <a:buSzPts val="2700"/>
              <a:buChar char="●"/>
            </a:pPr>
            <a:r>
              <a:rPr lang="en" sz="2700"/>
              <a:t>zakat, infaq, wakaf, ibadah</a:t>
            </a:r>
            <a:endParaRPr sz="2700"/>
          </a:p>
          <a:p>
            <a:pPr marL="0" lvl="0" indent="0" algn="l" rtl="0">
              <a:lnSpc>
                <a:spcPct val="115000"/>
              </a:lnSpc>
              <a:spcBef>
                <a:spcPts val="1600"/>
              </a:spcBef>
              <a:spcAft>
                <a:spcPts val="0"/>
              </a:spcAft>
              <a:buSzPts val="1800"/>
              <a:buNone/>
            </a:pPr>
            <a:r>
              <a:rPr lang="en" sz="2700" b="1"/>
              <a:t>SEDEKAH Dunia</a:t>
            </a:r>
            <a:endParaRPr sz="2700" b="1"/>
          </a:p>
          <a:p>
            <a:pPr marL="457200" lvl="0" indent="-400050" algn="l" rtl="0">
              <a:lnSpc>
                <a:spcPct val="115000"/>
              </a:lnSpc>
              <a:spcBef>
                <a:spcPts val="1600"/>
              </a:spcBef>
              <a:spcAft>
                <a:spcPts val="0"/>
              </a:spcAft>
              <a:buSzPts val="2700"/>
              <a:buChar char="●"/>
            </a:pPr>
            <a:r>
              <a:rPr lang="en" sz="2700"/>
              <a:t>belanja bulanan</a:t>
            </a:r>
            <a:endParaRPr sz="2700"/>
          </a:p>
          <a:p>
            <a:pPr marL="457200" lvl="0" indent="-400050" algn="l" rtl="0">
              <a:lnSpc>
                <a:spcPct val="115000"/>
              </a:lnSpc>
              <a:spcBef>
                <a:spcPts val="0"/>
              </a:spcBef>
              <a:spcAft>
                <a:spcPts val="0"/>
              </a:spcAft>
              <a:buSzPts val="2700"/>
              <a:buChar char="●"/>
            </a:pPr>
            <a:r>
              <a:rPr lang="en" sz="2700"/>
              <a:t>mendidik anak</a:t>
            </a:r>
            <a:endParaRPr sz="2700"/>
          </a:p>
          <a:p>
            <a:pPr marL="457200" lvl="0" indent="-400050" algn="l" rtl="0">
              <a:lnSpc>
                <a:spcPct val="115000"/>
              </a:lnSpc>
              <a:spcBef>
                <a:spcPts val="0"/>
              </a:spcBef>
              <a:spcAft>
                <a:spcPts val="0"/>
              </a:spcAft>
              <a:buSzPts val="2700"/>
              <a:buChar char="●"/>
            </a:pPr>
            <a:r>
              <a:rPr lang="en" sz="2700"/>
              <a:t>menabung, waris</a:t>
            </a:r>
            <a:endParaRPr sz="27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p33"/>
          <p:cNvPicPr preferRelativeResize="0"/>
          <p:nvPr/>
        </p:nvPicPr>
        <p:blipFill rotWithShape="1">
          <a:blip r:embed="rId3">
            <a:alphaModFix/>
          </a:blip>
          <a:srcRect r="37826"/>
          <a:stretch/>
        </p:blipFill>
        <p:spPr>
          <a:xfrm>
            <a:off x="4548455" y="0"/>
            <a:ext cx="4595550" cy="5143500"/>
          </a:xfrm>
          <a:prstGeom prst="rect">
            <a:avLst/>
          </a:prstGeom>
          <a:noFill/>
          <a:ln>
            <a:noFill/>
          </a:ln>
        </p:spPr>
      </p:pic>
      <p:sp>
        <p:nvSpPr>
          <p:cNvPr id="449" name="Google Shape;449;p33"/>
          <p:cNvSpPr txBox="1"/>
          <p:nvPr/>
        </p:nvSpPr>
        <p:spPr>
          <a:xfrm>
            <a:off x="0" y="0"/>
            <a:ext cx="45954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Lobster"/>
                <a:ea typeface="Lobster"/>
                <a:cs typeface="Lobster"/>
                <a:sym typeface="Lobster"/>
              </a:rPr>
              <a:t>"Sesungguhnya jika kamu </a:t>
            </a:r>
            <a:r>
              <a:rPr lang="en" sz="2400" b="1" i="0" u="none" strike="noStrike" cap="none">
                <a:solidFill>
                  <a:srgbClr val="000000"/>
                </a:solidFill>
                <a:latin typeface="Lobster"/>
                <a:ea typeface="Lobster"/>
                <a:cs typeface="Lobster"/>
                <a:sym typeface="Lobster"/>
              </a:rPr>
              <a:t>bersyukur</a:t>
            </a:r>
            <a:r>
              <a:rPr lang="en" sz="2400" b="0" i="0" u="none" strike="noStrike" cap="none">
                <a:solidFill>
                  <a:srgbClr val="000000"/>
                </a:solidFill>
                <a:latin typeface="Lobster"/>
                <a:ea typeface="Lobster"/>
                <a:cs typeface="Lobster"/>
                <a:sym typeface="Lobster"/>
              </a:rPr>
              <a:t>, pasti Kami akan </a:t>
            </a:r>
            <a:r>
              <a:rPr lang="en" sz="2400" b="1" i="0" u="none" strike="noStrike" cap="none">
                <a:solidFill>
                  <a:srgbClr val="000000"/>
                </a:solidFill>
                <a:latin typeface="Lobster"/>
                <a:ea typeface="Lobster"/>
                <a:cs typeface="Lobster"/>
                <a:sym typeface="Lobster"/>
              </a:rPr>
              <a:t>menambah (nikmat) kepadamu</a:t>
            </a:r>
            <a:r>
              <a:rPr lang="en" sz="2400" b="0" i="0" u="none" strike="noStrike" cap="none">
                <a:solidFill>
                  <a:srgbClr val="000000"/>
                </a:solidFill>
                <a:latin typeface="Lobster"/>
                <a:ea typeface="Lobster"/>
                <a:cs typeface="Lobster"/>
                <a:sym typeface="Lobster"/>
              </a:rPr>
              <a:t>, dan jika kamu mengingkari (nikmat-Ku), maka sesungguhnya azab-Ku sangat pedih".</a:t>
            </a:r>
            <a:endParaRPr sz="2400" b="0" i="0" u="none" strike="noStrike" cap="none">
              <a:solidFill>
                <a:srgbClr val="000000"/>
              </a:solidFill>
              <a:latin typeface="Lobster"/>
              <a:ea typeface="Lobster"/>
              <a:cs typeface="Lobster"/>
              <a:sym typeface="Lobster"/>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Lobster"/>
              <a:ea typeface="Lobster"/>
              <a:cs typeface="Lobster"/>
              <a:sym typeface="Lobster"/>
            </a:endParaRPr>
          </a:p>
          <a:p>
            <a:pPr marL="0" marR="0" lvl="0" indent="0" algn="ctr" rtl="0">
              <a:lnSpc>
                <a:spcPct val="100000"/>
              </a:lnSpc>
              <a:spcBef>
                <a:spcPts val="0"/>
              </a:spcBef>
              <a:spcAft>
                <a:spcPts val="0"/>
              </a:spcAft>
              <a:buClr>
                <a:srgbClr val="000000"/>
              </a:buClr>
              <a:buSzPts val="2400"/>
              <a:buFont typeface="Arial"/>
              <a:buNone/>
            </a:pPr>
            <a:r>
              <a:rPr lang="en" sz="2000" b="0" i="0" u="none" strike="noStrike" cap="none">
                <a:solidFill>
                  <a:srgbClr val="000000"/>
                </a:solidFill>
                <a:latin typeface="Lobster"/>
                <a:ea typeface="Lobster"/>
                <a:cs typeface="Lobster"/>
                <a:sym typeface="Lobster"/>
              </a:rPr>
              <a:t>QS. [14]:7</a:t>
            </a:r>
            <a:endParaRPr sz="2000" b="0" i="0" u="none" strike="noStrike" cap="none">
              <a:solidFill>
                <a:srgbClr val="000000"/>
              </a:solidFill>
              <a:latin typeface="Lobster"/>
              <a:ea typeface="Lobster"/>
              <a:cs typeface="Lobster"/>
              <a:sym typeface="Lobste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34"/>
          <p:cNvSpPr txBox="1"/>
          <p:nvPr/>
        </p:nvSpPr>
        <p:spPr>
          <a:xfrm>
            <a:off x="274500" y="170822"/>
            <a:ext cx="8595000" cy="4783015"/>
          </a:xfrm>
          <a:prstGeom prst="rect">
            <a:avLst/>
          </a:prstGeom>
          <a:solidFill>
            <a:srgbClr val="00000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600" b="1" i="0" u="none" strike="noStrike" cap="none" dirty="0">
                <a:solidFill>
                  <a:srgbClr val="FFFFFF"/>
                </a:solidFill>
                <a:latin typeface="Georgia"/>
                <a:ea typeface="Georgia"/>
                <a:cs typeface="Georgia"/>
                <a:sym typeface="Georgia"/>
              </a:rPr>
              <a:t>Keserasian dan keseimbangan (</a:t>
            </a:r>
            <a:r>
              <a:rPr lang="en" sz="2600" b="1" i="1" u="none" strike="noStrike" cap="none" dirty="0">
                <a:solidFill>
                  <a:srgbClr val="FFFFFF"/>
                </a:solidFill>
                <a:latin typeface="Georgia"/>
                <a:ea typeface="Georgia"/>
                <a:cs typeface="Georgia"/>
                <a:sym typeface="Georgia"/>
              </a:rPr>
              <a:t>tasbih</a:t>
            </a:r>
            <a:r>
              <a:rPr lang="en" sz="2600" b="1" i="0" u="none" strike="noStrike" cap="none" dirty="0">
                <a:solidFill>
                  <a:srgbClr val="FFFFFF"/>
                </a:solidFill>
                <a:latin typeface="Georgia"/>
                <a:ea typeface="Georgia"/>
                <a:cs typeface="Georgia"/>
                <a:sym typeface="Georgia"/>
              </a:rPr>
              <a:t>) </a:t>
            </a:r>
            <a:r>
              <a:rPr lang="en" sz="2600" b="0" i="0" u="none" strike="noStrike" cap="none" dirty="0">
                <a:solidFill>
                  <a:srgbClr val="FFFFFF"/>
                </a:solidFill>
                <a:latin typeface="Georgia"/>
                <a:ea typeface="Georgia"/>
                <a:cs typeface="Georgia"/>
                <a:sym typeface="Georgia"/>
              </a:rPr>
              <a:t>dalam alam semesta. QS.al Isro’[17]:44; </a:t>
            </a:r>
            <a:endParaRPr lang="en" sz="2400" b="0" i="0" u="none" strike="noStrike" cap="none" dirty="0">
              <a:solidFill>
                <a:srgbClr val="FFFF00"/>
              </a:solidFill>
              <a:latin typeface="Calibri" panose="020F0502020204030204" pitchFamily="34" charset="0"/>
              <a:ea typeface="Georgia"/>
              <a:cs typeface="Calibri" panose="020F0502020204030204" pitchFamily="34" charset="0"/>
              <a:sym typeface="Georgia"/>
            </a:endParaRPr>
          </a:p>
          <a:p>
            <a:pPr marL="0" marR="0" lvl="0" indent="0" algn="ctr" rtl="0">
              <a:lnSpc>
                <a:spcPct val="100000"/>
              </a:lnSpc>
              <a:spcBef>
                <a:spcPts val="0"/>
              </a:spcBef>
              <a:spcAft>
                <a:spcPts val="0"/>
              </a:spcAft>
              <a:buClr>
                <a:srgbClr val="000000"/>
              </a:buClr>
              <a:buSzPts val="2700"/>
              <a:buFont typeface="Arial"/>
              <a:buNone/>
            </a:pPr>
            <a:r>
              <a:rPr lang="ar-SA" sz="2400" b="0" i="0" dirty="0">
                <a:solidFill>
                  <a:srgbClr val="FFFF00"/>
                </a:solidFill>
                <a:effectLst/>
                <a:latin typeface="Calibri" panose="020F0502020204030204" pitchFamily="34" charset="0"/>
                <a:cs typeface="Calibri" panose="020F0502020204030204" pitchFamily="34" charset="0"/>
              </a:rPr>
              <a:t>تُسَبِّحُ لَهُ السَّمَاوَاتُ السَّبْعُ وَالْأَرْضُ وَمَنْ فِيهِنَّ ۚ وَإِنْ مِنْ شَيْءٍ إِلَّا يُسَبِّحُ بِحَمْدِهِ وَلَٰكِنْ لَا تَفْقَهُونَ تَسْبِيحَهُمْ ۗ إِنَّهُ كَانَ حَلِيمًا غَفُورًا</a:t>
            </a:r>
            <a:endParaRPr lang="en" sz="2400" b="0" i="0" u="none" strike="noStrike" cap="none" dirty="0">
              <a:solidFill>
                <a:srgbClr val="FFFF00"/>
              </a:solidFill>
              <a:latin typeface="Calibri" panose="020F0502020204030204" pitchFamily="34" charset="0"/>
              <a:ea typeface="Georgia"/>
              <a:cs typeface="Calibri" panose="020F0502020204030204" pitchFamily="34" charset="0"/>
              <a:sym typeface="Georgia"/>
            </a:endParaRPr>
          </a:p>
          <a:p>
            <a:pPr marL="0" marR="0" lvl="0" indent="0" algn="ctr" rtl="0">
              <a:lnSpc>
                <a:spcPct val="100000"/>
              </a:lnSpc>
              <a:spcBef>
                <a:spcPts val="0"/>
              </a:spcBef>
              <a:spcAft>
                <a:spcPts val="0"/>
              </a:spcAft>
              <a:buClr>
                <a:srgbClr val="000000"/>
              </a:buClr>
              <a:buSzPts val="2700"/>
              <a:buFont typeface="Arial"/>
              <a:buNone/>
            </a:pPr>
            <a:r>
              <a:rPr lang="en" sz="2600" b="0" i="0" u="none" strike="noStrike" cap="none" dirty="0">
                <a:solidFill>
                  <a:srgbClr val="FFFFFF"/>
                </a:solidFill>
                <a:latin typeface="Georgia"/>
                <a:ea typeface="Georgia"/>
                <a:cs typeface="Georgia"/>
                <a:sym typeface="Georgia"/>
              </a:rPr>
              <a:t>QS.AnNur[24]:41</a:t>
            </a:r>
            <a:endParaRPr lang="en" sz="2400" b="0" i="0" u="none" strike="noStrike" cap="none" dirty="0">
              <a:solidFill>
                <a:srgbClr val="FFFF00"/>
              </a:solidFill>
              <a:latin typeface="Calibri" panose="020F0502020204030204" pitchFamily="34" charset="0"/>
              <a:ea typeface="Georgia"/>
              <a:cs typeface="Calibri" panose="020F0502020204030204" pitchFamily="34" charset="0"/>
              <a:sym typeface="Georgia"/>
            </a:endParaRPr>
          </a:p>
          <a:p>
            <a:pPr marL="0" marR="0" lvl="0" indent="0" algn="ctr" rtl="0">
              <a:lnSpc>
                <a:spcPct val="100000"/>
              </a:lnSpc>
              <a:spcBef>
                <a:spcPts val="0"/>
              </a:spcBef>
              <a:spcAft>
                <a:spcPts val="0"/>
              </a:spcAft>
              <a:buClr>
                <a:srgbClr val="000000"/>
              </a:buClr>
              <a:buSzPts val="2700"/>
              <a:buFont typeface="Arial"/>
              <a:buNone/>
            </a:pPr>
            <a:r>
              <a:rPr lang="ar-SA" sz="2400" b="0" i="0" dirty="0">
                <a:solidFill>
                  <a:srgbClr val="FFFF00"/>
                </a:solidFill>
                <a:effectLst/>
                <a:latin typeface="Calibri" panose="020F0502020204030204" pitchFamily="34" charset="0"/>
                <a:cs typeface="Calibri" panose="020F0502020204030204" pitchFamily="34" charset="0"/>
              </a:rPr>
              <a:t>أَلَمْ تَرَ أَنَّ اللَّهَ يُسَبِّحُ لَهُ مَنْ فِي السَّمَاوَاتِ وَالْأَرْضِ وَالطَّيْرُ صَافَّاتٍ ۖ كُلٌّ قَدْ عَلِمَ صَلَاتَهُ وَتَسْبِيحَهُ ۗ وَاللَّهُ عَلِيمٌ بِمَا يَفْعَلُونَ</a:t>
            </a:r>
            <a:endParaRPr sz="2400" b="0" i="0" u="none" strike="noStrike" cap="none" dirty="0">
              <a:solidFill>
                <a:srgbClr val="FFFFFF"/>
              </a:solidFill>
              <a:latin typeface="Calibri" panose="020F0502020204030204" pitchFamily="34" charset="0"/>
              <a:ea typeface="Georgia"/>
              <a:cs typeface="Calibri" panose="020F0502020204030204" pitchFamily="34" charset="0"/>
              <a:sym typeface="Georgia"/>
            </a:endParaRPr>
          </a:p>
          <a:p>
            <a:pPr marL="0" marR="0" lvl="0" indent="0" algn="ctr" rtl="0">
              <a:lnSpc>
                <a:spcPct val="100000"/>
              </a:lnSpc>
              <a:spcBef>
                <a:spcPts val="540"/>
              </a:spcBef>
              <a:spcAft>
                <a:spcPts val="0"/>
              </a:spcAft>
              <a:buClr>
                <a:srgbClr val="000000"/>
              </a:buClr>
              <a:buSzPts val="2700"/>
              <a:buFont typeface="Arial"/>
              <a:buNone/>
            </a:pPr>
            <a:r>
              <a:rPr lang="en" sz="2700" b="0" i="0" u="none" strike="noStrike" cap="none" dirty="0">
                <a:solidFill>
                  <a:srgbClr val="FFFFFF"/>
                </a:solidFill>
                <a:latin typeface="Georgia"/>
                <a:ea typeface="Georgia"/>
                <a:cs typeface="Georgia"/>
                <a:sym typeface="Georgia"/>
              </a:rPr>
              <a:t>Air hujan harus mengalir agar bisa menjadi air hujan kembali, demikian pula </a:t>
            </a:r>
            <a:r>
              <a:rPr lang="en" sz="2700" b="1" i="0" u="none" strike="noStrike" cap="none" dirty="0">
                <a:solidFill>
                  <a:srgbClr val="FFFFFF"/>
                </a:solidFill>
                <a:latin typeface="Georgia"/>
                <a:ea typeface="Georgia"/>
                <a:cs typeface="Georgia"/>
                <a:sym typeface="Georgia"/>
              </a:rPr>
              <a:t>pendapatan yang harus “mengalir”</a:t>
            </a:r>
            <a:r>
              <a:rPr lang="en" sz="2700" b="0" i="0" u="none" strike="noStrike" cap="none" dirty="0">
                <a:solidFill>
                  <a:srgbClr val="FFFFFF"/>
                </a:solidFill>
                <a:latin typeface="Georgia"/>
                <a:ea typeface="Georgia"/>
                <a:cs typeface="Georgia"/>
                <a:sym typeface="Georgia"/>
              </a:rPr>
              <a:t>.</a:t>
            </a:r>
            <a:endParaRPr sz="2700" b="0" i="0" u="none" strike="noStrike" cap="none" dirty="0">
              <a:solidFill>
                <a:srgbClr val="FFFFFF"/>
              </a:solidFill>
              <a:latin typeface="Georgia"/>
              <a:ea typeface="Georgia"/>
              <a:cs typeface="Georgia"/>
              <a:sym typeface="Georgia"/>
            </a:endParaRPr>
          </a:p>
          <a:p>
            <a:pPr marL="273050" marR="0" lvl="0" indent="-273050" algn="ctr" rtl="0">
              <a:lnSpc>
                <a:spcPct val="100000"/>
              </a:lnSpc>
              <a:spcBef>
                <a:spcPts val="720"/>
              </a:spcBef>
              <a:spcAft>
                <a:spcPts val="0"/>
              </a:spcAft>
              <a:buClr>
                <a:srgbClr val="000000"/>
              </a:buClr>
              <a:buSzPts val="3600"/>
              <a:buFont typeface="Arial"/>
              <a:buNone/>
            </a:pPr>
            <a:r>
              <a:rPr lang="en" sz="3600" b="0" i="1" u="none" strike="noStrike" cap="none" dirty="0">
                <a:solidFill>
                  <a:srgbClr val="FFFFFF"/>
                </a:solidFill>
                <a:latin typeface="Georgia"/>
                <a:ea typeface="Georgia"/>
                <a:cs typeface="Georgia"/>
                <a:sym typeface="Georgia"/>
              </a:rPr>
              <a:t>“Sedekah adalah tasbihnya pendapatan”</a:t>
            </a:r>
            <a:endParaRPr sz="2700" b="0" i="0" u="none" strike="noStrike" cap="none" dirty="0">
              <a:solidFill>
                <a:srgbClr val="FFFFFF"/>
              </a:solidFill>
              <a:latin typeface="Georgia"/>
              <a:ea typeface="Georgia"/>
              <a:cs typeface="Georgia"/>
              <a:sym typeface="Georgia"/>
            </a:endParaRPr>
          </a:p>
          <a:p>
            <a:pPr marL="273050" marR="0" lvl="0" indent="-121920" algn="ctr" rtl="0">
              <a:lnSpc>
                <a:spcPct val="100000"/>
              </a:lnSpc>
              <a:spcBef>
                <a:spcPts val="560"/>
              </a:spcBef>
              <a:spcAft>
                <a:spcPts val="0"/>
              </a:spcAft>
              <a:buClr>
                <a:srgbClr val="000000"/>
              </a:buClr>
              <a:buSzPts val="2800"/>
              <a:buFont typeface="Arial"/>
              <a:buNone/>
            </a:pPr>
            <a:endParaRPr sz="1200" b="0" i="1" u="none" strike="noStrike" cap="none" dirty="0">
              <a:solidFill>
                <a:srgbClr val="FFFFFF"/>
              </a:solidFill>
              <a:latin typeface="Georgia"/>
              <a:ea typeface="Georgia"/>
              <a:cs typeface="Georgia"/>
              <a:sym typeface="Georgi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35"/>
          <p:cNvSpPr txBox="1"/>
          <p:nvPr/>
        </p:nvSpPr>
        <p:spPr>
          <a:xfrm>
            <a:off x="0" y="0"/>
            <a:ext cx="9144000" cy="5143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rgbClr val="FFFFFF"/>
              </a:solidFill>
              <a:latin typeface="Georgia"/>
              <a:ea typeface="Georgia"/>
              <a:cs typeface="Georgia"/>
              <a:sym typeface="Georgia"/>
            </a:endParaRPr>
          </a:p>
          <a:p>
            <a:pPr marL="273050" marR="0" lvl="0" indent="-121920" algn="ctr" rtl="0">
              <a:lnSpc>
                <a:spcPct val="100000"/>
              </a:lnSpc>
              <a:spcBef>
                <a:spcPts val="560"/>
              </a:spcBef>
              <a:spcAft>
                <a:spcPts val="0"/>
              </a:spcAft>
              <a:buClr>
                <a:srgbClr val="000000"/>
              </a:buClr>
              <a:buSzPts val="2800"/>
              <a:buFont typeface="Arial"/>
              <a:buNone/>
            </a:pPr>
            <a:endParaRPr sz="2800" b="0" i="1" u="none" strike="noStrike" cap="none">
              <a:solidFill>
                <a:srgbClr val="FFFFFF"/>
              </a:solidFill>
              <a:latin typeface="Georgia"/>
              <a:ea typeface="Georgia"/>
              <a:cs typeface="Georgia"/>
              <a:sym typeface="Georgia"/>
            </a:endParaRPr>
          </a:p>
        </p:txBody>
      </p:sp>
      <p:sp>
        <p:nvSpPr>
          <p:cNvPr id="460" name="Google Shape;460;p35"/>
          <p:cNvSpPr txBox="1">
            <a:spLocks noGrp="1"/>
          </p:cNvSpPr>
          <p:nvPr>
            <p:ph type="body" idx="4294967295"/>
          </p:nvPr>
        </p:nvSpPr>
        <p:spPr>
          <a:xfrm>
            <a:off x="319950" y="885750"/>
            <a:ext cx="8504100" cy="33720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90000"/>
              </a:lnSpc>
              <a:spcBef>
                <a:spcPts val="500"/>
              </a:spcBef>
              <a:spcAft>
                <a:spcPts val="0"/>
              </a:spcAft>
              <a:buSzPts val="1800"/>
              <a:buNone/>
            </a:pPr>
            <a:r>
              <a:rPr lang="en" sz="2800" dirty="0">
                <a:solidFill>
                  <a:srgbClr val="000000"/>
                </a:solidFill>
              </a:rPr>
              <a:t>S</a:t>
            </a:r>
            <a:r>
              <a:rPr lang="en" sz="2800" dirty="0">
                <a:solidFill>
                  <a:srgbClr val="000000"/>
                </a:solidFill>
                <a:latin typeface="Georgia"/>
                <a:ea typeface="Georgia"/>
                <a:cs typeface="Georgia"/>
                <a:sym typeface="Georgia"/>
              </a:rPr>
              <a:t>egala ciptaanNya penuh kebaikan (</a:t>
            </a:r>
            <a:r>
              <a:rPr lang="en" sz="2800" i="1" dirty="0">
                <a:solidFill>
                  <a:srgbClr val="000000"/>
                </a:solidFill>
                <a:latin typeface="Georgia"/>
                <a:ea typeface="Georgia"/>
                <a:cs typeface="Georgia"/>
                <a:sym typeface="Georgia"/>
              </a:rPr>
              <a:t>tahmid</a:t>
            </a:r>
            <a:r>
              <a:rPr lang="en" sz="2800" dirty="0">
                <a:solidFill>
                  <a:srgbClr val="000000"/>
                </a:solidFill>
                <a:latin typeface="Georgia"/>
                <a:ea typeface="Georgia"/>
                <a:cs typeface="Georgia"/>
                <a:sym typeface="Georgia"/>
              </a:rPr>
              <a:t>), r</a:t>
            </a:r>
            <a:r>
              <a:rPr lang="en" sz="2800" b="0" i="0" u="none" dirty="0">
                <a:solidFill>
                  <a:srgbClr val="000000"/>
                </a:solidFill>
                <a:latin typeface="Georgia"/>
                <a:ea typeface="Georgia"/>
                <a:cs typeface="Georgia"/>
                <a:sym typeface="Georgia"/>
              </a:rPr>
              <a:t>esiko adalah kebaikan, maka </a:t>
            </a:r>
            <a:r>
              <a:rPr lang="en" sz="2800" b="1" i="0" u="none" dirty="0">
                <a:solidFill>
                  <a:srgbClr val="000000"/>
                </a:solidFill>
                <a:latin typeface="Georgia"/>
                <a:ea typeface="Georgia"/>
                <a:cs typeface="Georgia"/>
                <a:sym typeface="Georgia"/>
              </a:rPr>
              <a:t>jalani resikonya </a:t>
            </a:r>
            <a:r>
              <a:rPr lang="en" sz="2800" b="0" i="0" u="none" dirty="0">
                <a:solidFill>
                  <a:srgbClr val="000000"/>
                </a:solidFill>
                <a:latin typeface="Georgia"/>
                <a:ea typeface="Georgia"/>
                <a:cs typeface="Georgia"/>
                <a:sym typeface="Georgia"/>
              </a:rPr>
              <a:t>untuk </a:t>
            </a:r>
            <a:r>
              <a:rPr lang="en" sz="2800" dirty="0">
                <a:solidFill>
                  <a:srgbClr val="000000"/>
                </a:solidFill>
                <a:latin typeface="Georgia"/>
                <a:ea typeface="Georgia"/>
                <a:cs typeface="Georgia"/>
                <a:sym typeface="Georgia"/>
              </a:rPr>
              <a:t>dapat</a:t>
            </a:r>
            <a:r>
              <a:rPr lang="en" sz="2800" b="0" i="0" u="none" dirty="0">
                <a:solidFill>
                  <a:srgbClr val="000000"/>
                </a:solidFill>
                <a:latin typeface="Georgia"/>
                <a:ea typeface="Georgia"/>
                <a:cs typeface="Georgia"/>
                <a:sym typeface="Georgia"/>
              </a:rPr>
              <a:t>kan solusi (QS. Al-Insyirah [94]:5-6)</a:t>
            </a:r>
            <a:endParaRPr sz="2800" b="0" i="0" u="none" dirty="0">
              <a:solidFill>
                <a:srgbClr val="000000"/>
              </a:solidFill>
              <a:latin typeface="Georgia"/>
              <a:ea typeface="Georgia"/>
              <a:cs typeface="Georgia"/>
              <a:sym typeface="Georgia"/>
            </a:endParaRPr>
          </a:p>
          <a:p>
            <a:pPr marL="0" marR="0" lvl="0" indent="0" algn="ctr" rtl="0">
              <a:lnSpc>
                <a:spcPct val="90000"/>
              </a:lnSpc>
              <a:spcBef>
                <a:spcPts val="500"/>
              </a:spcBef>
              <a:spcAft>
                <a:spcPts val="0"/>
              </a:spcAft>
              <a:buSzPts val="1800"/>
              <a:buNone/>
            </a:pPr>
            <a:endParaRPr sz="2800" dirty="0">
              <a:solidFill>
                <a:srgbClr val="000000"/>
              </a:solidFill>
              <a:latin typeface="Georgia"/>
              <a:ea typeface="Georgia"/>
              <a:cs typeface="Georgia"/>
              <a:sym typeface="Georgia"/>
            </a:endParaRPr>
          </a:p>
          <a:p>
            <a:pPr marL="457200" marR="0" lvl="0" indent="0" algn="ctr" rtl="0">
              <a:lnSpc>
                <a:spcPct val="90000"/>
              </a:lnSpc>
              <a:spcBef>
                <a:spcPts val="500"/>
              </a:spcBef>
              <a:spcAft>
                <a:spcPts val="0"/>
              </a:spcAft>
              <a:buSzPts val="1800"/>
              <a:buNone/>
            </a:pPr>
            <a:r>
              <a:rPr lang="en" sz="2800" b="0" i="0" u="none" dirty="0">
                <a:solidFill>
                  <a:srgbClr val="000000"/>
                </a:solidFill>
                <a:latin typeface="Georgia"/>
                <a:ea typeface="Georgia"/>
                <a:cs typeface="Georgia"/>
                <a:sym typeface="Georgia"/>
              </a:rPr>
              <a:t>“Jalani resiko” = </a:t>
            </a:r>
            <a:r>
              <a:rPr lang="en" sz="2800" b="1" i="1" dirty="0">
                <a:solidFill>
                  <a:srgbClr val="000000"/>
                </a:solidFill>
                <a:latin typeface="Georgia"/>
                <a:ea typeface="Georgia"/>
                <a:cs typeface="Georgia"/>
                <a:sym typeface="Georgia"/>
              </a:rPr>
              <a:t>take and share the risk</a:t>
            </a:r>
            <a:r>
              <a:rPr lang="en" sz="2800" b="0" i="1" u="none" dirty="0">
                <a:solidFill>
                  <a:srgbClr val="000000"/>
                </a:solidFill>
                <a:latin typeface="Georgia"/>
                <a:ea typeface="Georgia"/>
                <a:cs typeface="Georgia"/>
                <a:sym typeface="Georgia"/>
              </a:rPr>
              <a:t>. </a:t>
            </a:r>
            <a:endParaRPr sz="2800" b="0" i="1" u="none" dirty="0">
              <a:solidFill>
                <a:srgbClr val="000000"/>
              </a:solidFill>
              <a:latin typeface="Georgia"/>
              <a:ea typeface="Georgia"/>
              <a:cs typeface="Georgia"/>
              <a:sym typeface="Georgia"/>
            </a:endParaRPr>
          </a:p>
          <a:p>
            <a:pPr marL="457200" marR="0" lvl="0" indent="0" algn="ctr" rtl="0">
              <a:lnSpc>
                <a:spcPct val="90000"/>
              </a:lnSpc>
              <a:spcBef>
                <a:spcPts val="500"/>
              </a:spcBef>
              <a:spcAft>
                <a:spcPts val="0"/>
              </a:spcAft>
              <a:buSzPts val="1800"/>
              <a:buNone/>
            </a:pPr>
            <a:r>
              <a:rPr lang="en" sz="2800" b="0" i="1" u="none" dirty="0">
                <a:solidFill>
                  <a:srgbClr val="000000"/>
                </a:solidFill>
                <a:latin typeface="Georgia"/>
                <a:ea typeface="Georgia"/>
                <a:cs typeface="Georgia"/>
                <a:sym typeface="Georgia"/>
              </a:rPr>
              <a:t>Not risk-transfering</a:t>
            </a:r>
            <a:r>
              <a:rPr lang="en" sz="2800" b="0" i="0" u="none" dirty="0">
                <a:solidFill>
                  <a:srgbClr val="000000"/>
                </a:solidFill>
                <a:latin typeface="Georgia"/>
                <a:ea typeface="Georgia"/>
                <a:cs typeface="Georgia"/>
                <a:sym typeface="Georgia"/>
              </a:rPr>
              <a:t>. </a:t>
            </a:r>
            <a:endParaRPr sz="2300" dirty="0">
              <a:solidFill>
                <a:srgbClr val="000000"/>
              </a:solidFill>
            </a:endParaRPr>
          </a:p>
          <a:p>
            <a:pPr marL="273050" marR="0" lvl="0" indent="-273050" algn="ctr" rtl="0">
              <a:lnSpc>
                <a:spcPct val="90000"/>
              </a:lnSpc>
              <a:spcBef>
                <a:spcPts val="740"/>
              </a:spcBef>
              <a:spcAft>
                <a:spcPts val="0"/>
              </a:spcAft>
              <a:buClr>
                <a:schemeClr val="accent1"/>
              </a:buClr>
              <a:buSzPts val="3145"/>
              <a:buFont typeface="Noto Sans Symbols"/>
              <a:buNone/>
            </a:pPr>
            <a:r>
              <a:rPr lang="en" sz="2800" b="1" i="1" u="none" dirty="0">
                <a:solidFill>
                  <a:srgbClr val="000000"/>
                </a:solidFill>
                <a:latin typeface="Georgia"/>
                <a:ea typeface="Georgia"/>
                <a:cs typeface="Georgia"/>
                <a:sym typeface="Georgia"/>
              </a:rPr>
              <a:t>“Silaturahim-based risk management”</a:t>
            </a:r>
            <a:endParaRPr sz="2800" b="1" dirty="0">
              <a:solidFill>
                <a:srgbClr val="000000"/>
              </a:solidFill>
            </a:endParaRPr>
          </a:p>
          <a:p>
            <a:pPr marL="273050" marR="0" lvl="0" indent="-73342" algn="ctr" rtl="0">
              <a:lnSpc>
                <a:spcPct val="100000"/>
              </a:lnSpc>
              <a:spcBef>
                <a:spcPts val="740"/>
              </a:spcBef>
              <a:spcAft>
                <a:spcPts val="0"/>
              </a:spcAft>
              <a:buClr>
                <a:schemeClr val="accent1"/>
              </a:buClr>
              <a:buSzPts val="3145"/>
              <a:buFont typeface="Noto Sans Symbols"/>
              <a:buNone/>
            </a:pPr>
            <a:endParaRPr sz="2200" b="0" i="1" u="none" dirty="0">
              <a:solidFill>
                <a:srgbClr val="000000"/>
              </a:solidFill>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273050" lvl="0" indent="-273050" algn="l" rtl="0">
              <a:lnSpc>
                <a:spcPct val="80000"/>
              </a:lnSpc>
              <a:spcBef>
                <a:spcPts val="0"/>
              </a:spcBef>
              <a:spcAft>
                <a:spcPts val="0"/>
              </a:spcAft>
              <a:buSzPts val="2800"/>
              <a:buNone/>
            </a:pPr>
            <a:r>
              <a:rPr lang="en" b="1" i="1">
                <a:latin typeface="Georgia"/>
                <a:ea typeface="Georgia"/>
                <a:cs typeface="Georgia"/>
                <a:sym typeface="Georgia"/>
              </a:rPr>
              <a:t>Silaturahim-based risk management</a:t>
            </a:r>
            <a:r>
              <a:rPr lang="en" b="1">
                <a:latin typeface="Georgia"/>
                <a:ea typeface="Georgia"/>
                <a:cs typeface="Georgia"/>
                <a:sym typeface="Georgia"/>
              </a:rPr>
              <a:t> </a:t>
            </a:r>
            <a:endParaRPr/>
          </a:p>
        </p:txBody>
      </p:sp>
      <p:sp>
        <p:nvSpPr>
          <p:cNvPr id="466" name="Google Shape;466;p36"/>
          <p:cNvSpPr txBox="1">
            <a:spLocks noGrp="1"/>
          </p:cNvSpPr>
          <p:nvPr>
            <p:ph type="body" idx="1"/>
          </p:nvPr>
        </p:nvSpPr>
        <p:spPr>
          <a:xfrm>
            <a:off x="319950" y="1017733"/>
            <a:ext cx="8504100" cy="3429000"/>
          </a:xfrm>
          <a:prstGeom prst="rect">
            <a:avLst/>
          </a:prstGeom>
          <a:noFill/>
          <a:ln>
            <a:noFill/>
          </a:ln>
        </p:spPr>
        <p:txBody>
          <a:bodyPr spcFirstLastPara="1" wrap="square" lIns="91425" tIns="45700" rIns="91425" bIns="45700" anchor="t" anchorCtr="0">
            <a:noAutofit/>
          </a:bodyPr>
          <a:lstStyle/>
          <a:p>
            <a:pPr marL="273050" marR="0" lvl="0" indent="-273050" algn="l" rtl="0">
              <a:lnSpc>
                <a:spcPct val="80000"/>
              </a:lnSpc>
              <a:spcBef>
                <a:spcPts val="0"/>
              </a:spcBef>
              <a:spcAft>
                <a:spcPts val="0"/>
              </a:spcAft>
              <a:buClr>
                <a:schemeClr val="accent1"/>
              </a:buClr>
              <a:buSzPts val="2125"/>
              <a:buFont typeface="Noto Sans Symbols"/>
              <a:buNone/>
            </a:pPr>
            <a:endParaRPr sz="2300" dirty="0"/>
          </a:p>
          <a:p>
            <a:pPr marL="273050" marR="0" lvl="0" indent="-273050" algn="l" rtl="0">
              <a:lnSpc>
                <a:spcPct val="80000"/>
              </a:lnSpc>
              <a:spcBef>
                <a:spcPts val="500"/>
              </a:spcBef>
              <a:spcAft>
                <a:spcPts val="0"/>
              </a:spcAft>
              <a:buClr>
                <a:schemeClr val="accent1"/>
              </a:buClr>
              <a:buSzPts val="2300"/>
              <a:buFont typeface="Noto Sans Symbols"/>
              <a:buChar char="⚫"/>
            </a:pPr>
            <a:r>
              <a:rPr lang="en" sz="2300" b="0" i="0" u="none" dirty="0">
                <a:solidFill>
                  <a:schemeClr val="dk1"/>
                </a:solidFill>
                <a:latin typeface="Georgia"/>
                <a:ea typeface="Georgia"/>
                <a:cs typeface="Georgia"/>
                <a:sym typeface="Georgia"/>
              </a:rPr>
              <a:t>Buatlah </a:t>
            </a:r>
            <a:r>
              <a:rPr lang="en" sz="2300" b="1" i="0" u="none" dirty="0">
                <a:solidFill>
                  <a:schemeClr val="dk1"/>
                </a:solidFill>
                <a:latin typeface="Georgia"/>
                <a:ea typeface="Georgia"/>
                <a:cs typeface="Georgia"/>
                <a:sym typeface="Georgia"/>
              </a:rPr>
              <a:t>Koperasi Syariah keluarga </a:t>
            </a:r>
            <a:r>
              <a:rPr lang="en" sz="2300" b="0" i="0" u="none" dirty="0">
                <a:solidFill>
                  <a:schemeClr val="dk1"/>
                </a:solidFill>
                <a:latin typeface="Georgia"/>
                <a:ea typeface="Georgia"/>
                <a:cs typeface="Georgia"/>
                <a:sym typeface="Georgia"/>
              </a:rPr>
              <a:t>(</a:t>
            </a:r>
            <a:r>
              <a:rPr lang="en" sz="2300" b="0" i="1" u="none" dirty="0">
                <a:solidFill>
                  <a:schemeClr val="dk1"/>
                </a:solidFill>
                <a:latin typeface="Georgia"/>
                <a:ea typeface="Georgia"/>
                <a:cs typeface="Georgia"/>
                <a:sym typeface="Georgia"/>
              </a:rPr>
              <a:t>Baitul Maal wat Tamwil</a:t>
            </a:r>
            <a:r>
              <a:rPr lang="en" sz="2300" b="0" i="0" u="none" dirty="0">
                <a:solidFill>
                  <a:schemeClr val="dk1"/>
                </a:solidFill>
                <a:latin typeface="Georgia"/>
                <a:ea typeface="Georgia"/>
                <a:cs typeface="Georgia"/>
                <a:sym typeface="Georgia"/>
              </a:rPr>
              <a:t>/BMT</a:t>
            </a:r>
            <a:r>
              <a:rPr lang="en" sz="2300" dirty="0">
                <a:solidFill>
                  <a:schemeClr val="dk1"/>
                </a:solidFill>
                <a:latin typeface="Georgia"/>
                <a:ea typeface="Georgia"/>
                <a:cs typeface="Georgia"/>
                <a:sym typeface="Georgia"/>
              </a:rPr>
              <a:t>) dengan prinsip </a:t>
            </a:r>
            <a:r>
              <a:rPr lang="en" sz="2300" b="1" dirty="0">
                <a:solidFill>
                  <a:schemeClr val="dk1"/>
                </a:solidFill>
                <a:latin typeface="Georgia"/>
                <a:ea typeface="Georgia"/>
                <a:cs typeface="Georgia"/>
                <a:sym typeface="Georgia"/>
              </a:rPr>
              <a:t>t</a:t>
            </a:r>
            <a:r>
              <a:rPr lang="en" sz="2300" b="1" i="0" u="none" dirty="0">
                <a:solidFill>
                  <a:schemeClr val="dk1"/>
                </a:solidFill>
                <a:latin typeface="Georgia"/>
                <a:ea typeface="Georgia"/>
                <a:cs typeface="Georgia"/>
                <a:sym typeface="Georgia"/>
              </a:rPr>
              <a:t>anggung renteng </a:t>
            </a:r>
            <a:r>
              <a:rPr lang="en" sz="2300" b="0" i="0" u="none" dirty="0">
                <a:solidFill>
                  <a:schemeClr val="dk1"/>
                </a:solidFill>
                <a:latin typeface="Georgia"/>
                <a:ea typeface="Georgia"/>
                <a:cs typeface="Georgia"/>
                <a:sym typeface="Georgia"/>
              </a:rPr>
              <a:t>(</a:t>
            </a:r>
            <a:r>
              <a:rPr lang="en" sz="2300" b="0" i="1" u="none" dirty="0">
                <a:solidFill>
                  <a:schemeClr val="dk1"/>
                </a:solidFill>
                <a:latin typeface="Georgia"/>
                <a:ea typeface="Georgia"/>
                <a:cs typeface="Georgia"/>
                <a:sym typeface="Georgia"/>
              </a:rPr>
              <a:t>collective apprasial, collective guarantee</a:t>
            </a:r>
            <a:r>
              <a:rPr lang="en" sz="2300" b="0" i="0" u="none" dirty="0">
                <a:solidFill>
                  <a:schemeClr val="dk1"/>
                </a:solidFill>
                <a:latin typeface="Georgia"/>
                <a:ea typeface="Georgia"/>
                <a:cs typeface="Georgia"/>
                <a:sym typeface="Georgia"/>
              </a:rPr>
              <a:t>)</a:t>
            </a:r>
            <a:r>
              <a:rPr lang="en" sz="2300" dirty="0"/>
              <a:t>; p</a:t>
            </a:r>
            <a:r>
              <a:rPr lang="en" sz="2300" b="0" i="0" u="none" dirty="0">
                <a:solidFill>
                  <a:schemeClr val="dk1"/>
                </a:solidFill>
                <a:latin typeface="Georgia"/>
                <a:ea typeface="Georgia"/>
                <a:cs typeface="Georgia"/>
                <a:sym typeface="Georgia"/>
              </a:rPr>
              <a:t>embagian SHU sebagai </a:t>
            </a:r>
            <a:r>
              <a:rPr lang="en" sz="2300" b="1" i="0" u="none" dirty="0">
                <a:solidFill>
                  <a:schemeClr val="dk1"/>
                </a:solidFill>
                <a:latin typeface="Georgia"/>
                <a:ea typeface="Georgia"/>
                <a:cs typeface="Georgia"/>
                <a:sym typeface="Georgia"/>
              </a:rPr>
              <a:t>penghasilan tambahan (investasi</a:t>
            </a:r>
            <a:r>
              <a:rPr lang="en" sz="2300" b="1" dirty="0">
                <a:solidFill>
                  <a:schemeClr val="dk1"/>
                </a:solidFill>
                <a:latin typeface="Georgia"/>
                <a:ea typeface="Georgia"/>
                <a:cs typeface="Georgia"/>
                <a:sym typeface="Georgia"/>
              </a:rPr>
              <a:t>)</a:t>
            </a:r>
            <a:r>
              <a:rPr lang="en" sz="2300" dirty="0">
                <a:solidFill>
                  <a:schemeClr val="dk1"/>
                </a:solidFill>
                <a:latin typeface="Georgia"/>
                <a:ea typeface="Georgia"/>
                <a:cs typeface="Georgia"/>
                <a:sym typeface="Georgia"/>
              </a:rPr>
              <a:t>.</a:t>
            </a:r>
            <a:endParaRPr sz="2300" dirty="0">
              <a:solidFill>
                <a:schemeClr val="dk1"/>
              </a:solidFill>
              <a:latin typeface="Georgia"/>
              <a:ea typeface="Georgia"/>
              <a:cs typeface="Georgia"/>
              <a:sym typeface="Georgia"/>
            </a:endParaRPr>
          </a:p>
          <a:p>
            <a:pPr marL="0" marR="0" lvl="0" indent="0" algn="l" rtl="0">
              <a:lnSpc>
                <a:spcPct val="80000"/>
              </a:lnSpc>
              <a:spcBef>
                <a:spcPts val="500"/>
              </a:spcBef>
              <a:spcAft>
                <a:spcPts val="0"/>
              </a:spcAft>
              <a:buSzPts val="1800"/>
              <a:buNone/>
            </a:pPr>
            <a:endParaRPr sz="2300" dirty="0">
              <a:solidFill>
                <a:schemeClr val="dk1"/>
              </a:solidFill>
              <a:latin typeface="Georgia"/>
              <a:ea typeface="Georgia"/>
              <a:cs typeface="Georgia"/>
              <a:sym typeface="Georgia"/>
            </a:endParaRPr>
          </a:p>
          <a:p>
            <a:pPr marL="273050" marR="0" lvl="0" indent="-273050" algn="l" rtl="0">
              <a:lnSpc>
                <a:spcPct val="80000"/>
              </a:lnSpc>
              <a:spcBef>
                <a:spcPts val="500"/>
              </a:spcBef>
              <a:spcAft>
                <a:spcPts val="0"/>
              </a:spcAft>
              <a:buClr>
                <a:schemeClr val="accent1"/>
              </a:buClr>
              <a:buSzPts val="2300"/>
              <a:buFont typeface="Noto Sans Symbols"/>
              <a:buChar char="⚫"/>
            </a:pPr>
            <a:r>
              <a:rPr lang="en" sz="2300" dirty="0">
                <a:solidFill>
                  <a:schemeClr val="dk1"/>
                </a:solidFill>
                <a:latin typeface="Georgia"/>
                <a:ea typeface="Georgia"/>
                <a:cs typeface="Georgia"/>
                <a:sym typeface="Georgia"/>
              </a:rPr>
              <a:t>Memakai </a:t>
            </a:r>
            <a:r>
              <a:rPr lang="en" sz="2300" b="1" dirty="0">
                <a:solidFill>
                  <a:schemeClr val="dk1"/>
                </a:solidFill>
                <a:latin typeface="Georgia"/>
                <a:ea typeface="Georgia"/>
                <a:cs typeface="Georgia"/>
                <a:sym typeface="Georgia"/>
              </a:rPr>
              <a:t>Asuransi</a:t>
            </a:r>
            <a:r>
              <a:rPr lang="en" sz="2300" dirty="0">
                <a:solidFill>
                  <a:schemeClr val="dk1"/>
                </a:solidFill>
                <a:latin typeface="Georgia"/>
                <a:ea typeface="Georgia"/>
                <a:cs typeface="Georgia"/>
                <a:sym typeface="Georgia"/>
              </a:rPr>
              <a:t> </a:t>
            </a:r>
            <a:r>
              <a:rPr lang="en" sz="2300" b="1" dirty="0">
                <a:solidFill>
                  <a:schemeClr val="dk1"/>
                </a:solidFill>
                <a:latin typeface="Georgia"/>
                <a:ea typeface="Georgia"/>
                <a:cs typeface="Georgia"/>
                <a:sym typeface="Georgia"/>
              </a:rPr>
              <a:t>Syariah</a:t>
            </a:r>
            <a:r>
              <a:rPr lang="en" sz="2300" dirty="0">
                <a:solidFill>
                  <a:schemeClr val="dk1"/>
                </a:solidFill>
                <a:latin typeface="Georgia"/>
                <a:ea typeface="Georgia"/>
                <a:cs typeface="Georgia"/>
                <a:sym typeface="Georgia"/>
              </a:rPr>
              <a:t> dengan prinsip </a:t>
            </a:r>
            <a:r>
              <a:rPr lang="en" sz="2300" b="1" i="1" dirty="0">
                <a:solidFill>
                  <a:schemeClr val="dk1"/>
                </a:solidFill>
                <a:latin typeface="Georgia"/>
                <a:ea typeface="Georgia"/>
                <a:cs typeface="Georgia"/>
                <a:sym typeface="Georgia"/>
              </a:rPr>
              <a:t>tabarru</a:t>
            </a:r>
            <a:r>
              <a:rPr lang="en" sz="2300" dirty="0">
                <a:solidFill>
                  <a:schemeClr val="dk1"/>
                </a:solidFill>
                <a:latin typeface="Georgia"/>
                <a:ea typeface="Georgia"/>
                <a:cs typeface="Georgia"/>
                <a:sym typeface="Georgia"/>
              </a:rPr>
              <a:t> (tolong-menolong).</a:t>
            </a:r>
            <a:endParaRPr sz="2300" dirty="0">
              <a:solidFill>
                <a:schemeClr val="dk1"/>
              </a:solidFill>
              <a:latin typeface="Georgia"/>
              <a:ea typeface="Georgia"/>
              <a:cs typeface="Georgia"/>
              <a:sym typeface="Georgia"/>
            </a:endParaRPr>
          </a:p>
          <a:p>
            <a:pPr marL="273050" marR="0" lvl="0" indent="-273050" algn="l" rtl="0">
              <a:lnSpc>
                <a:spcPct val="80000"/>
              </a:lnSpc>
              <a:spcBef>
                <a:spcPts val="500"/>
              </a:spcBef>
              <a:spcAft>
                <a:spcPts val="0"/>
              </a:spcAft>
              <a:buClr>
                <a:schemeClr val="accent1"/>
              </a:buClr>
              <a:buSzPts val="2125"/>
              <a:buFont typeface="Noto Sans Symbols"/>
              <a:buNone/>
            </a:pPr>
            <a:endParaRPr sz="2300" b="0" i="0" u="none" dirty="0">
              <a:solidFill>
                <a:schemeClr val="dk1"/>
              </a:solidFill>
              <a:latin typeface="Georgia"/>
              <a:ea typeface="Georgia"/>
              <a:cs typeface="Georgia"/>
              <a:sym typeface="Georgia"/>
            </a:endParaRPr>
          </a:p>
          <a:p>
            <a:pPr marL="273050" marR="0" lvl="0" indent="-273050" algn="ctr" rtl="0">
              <a:lnSpc>
                <a:spcPct val="80000"/>
              </a:lnSpc>
              <a:spcBef>
                <a:spcPts val="500"/>
              </a:spcBef>
              <a:spcAft>
                <a:spcPts val="0"/>
              </a:spcAft>
              <a:buClr>
                <a:schemeClr val="accent1"/>
              </a:buClr>
              <a:buSzPts val="2125"/>
              <a:buFont typeface="Noto Sans Symbols"/>
              <a:buNone/>
            </a:pPr>
            <a:r>
              <a:rPr lang="en" sz="2300" b="0" i="1" u="none" dirty="0">
                <a:solidFill>
                  <a:schemeClr val="dk1"/>
                </a:solidFill>
                <a:latin typeface="Georgia"/>
                <a:ea typeface="Georgia"/>
                <a:cs typeface="Georgia"/>
                <a:sym typeface="Georgia"/>
              </a:rPr>
              <a:t>“saling membantu untuk memelihara kesehatan keuangan keluarga”</a:t>
            </a:r>
            <a:endParaRPr sz="2300" dirty="0"/>
          </a:p>
          <a:p>
            <a:pPr marL="273050" marR="0" lvl="0" indent="-138112" algn="l" rtl="0">
              <a:lnSpc>
                <a:spcPct val="80000"/>
              </a:lnSpc>
              <a:spcBef>
                <a:spcPts val="500"/>
              </a:spcBef>
              <a:spcAft>
                <a:spcPts val="0"/>
              </a:spcAft>
              <a:buClr>
                <a:schemeClr val="accent1"/>
              </a:buClr>
              <a:buSzPts val="2125"/>
              <a:buFont typeface="Noto Sans Symbols"/>
              <a:buNone/>
            </a:pPr>
            <a:endParaRPr sz="2300" b="0" i="0" u="none" dirty="0">
              <a:solidFill>
                <a:schemeClr val="dk1"/>
              </a:solidFill>
              <a:latin typeface="Georgia"/>
              <a:ea typeface="Georgia"/>
              <a:cs typeface="Georgia"/>
              <a:sym typeface="Georgia"/>
            </a:endParaRPr>
          </a:p>
          <a:p>
            <a:pPr marL="273050" marR="0" lvl="0" indent="-138112" algn="l" rtl="0">
              <a:lnSpc>
                <a:spcPct val="80000"/>
              </a:lnSpc>
              <a:spcBef>
                <a:spcPts val="500"/>
              </a:spcBef>
              <a:spcAft>
                <a:spcPts val="0"/>
              </a:spcAft>
              <a:buClr>
                <a:schemeClr val="accent1"/>
              </a:buClr>
              <a:buSzPts val="2125"/>
              <a:buFont typeface="Noto Sans Symbols"/>
              <a:buNone/>
            </a:pPr>
            <a:endParaRPr sz="2300" b="0" i="0" u="none" dirty="0">
              <a:solidFill>
                <a:schemeClr val="dk1"/>
              </a:solidFill>
              <a:latin typeface="Georgia"/>
              <a:ea typeface="Georgia"/>
              <a:cs typeface="Georgia"/>
              <a:sym typeface="Georgia"/>
            </a:endParaRPr>
          </a:p>
          <a:p>
            <a:pPr marL="273050" marR="0" lvl="0" indent="-138112" algn="l" rtl="0">
              <a:lnSpc>
                <a:spcPct val="100000"/>
              </a:lnSpc>
              <a:spcBef>
                <a:spcPts val="500"/>
              </a:spcBef>
              <a:spcAft>
                <a:spcPts val="0"/>
              </a:spcAft>
              <a:buClr>
                <a:schemeClr val="accent1"/>
              </a:buClr>
              <a:buSzPts val="2125"/>
              <a:buFont typeface="Noto Sans Symbols"/>
              <a:buNone/>
            </a:pPr>
            <a:endParaRPr sz="2300" b="0" i="0" u="none" dirty="0">
              <a:solidFill>
                <a:schemeClr val="dk1"/>
              </a:solidFill>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37"/>
          <p:cNvSpPr txBox="1"/>
          <p:nvPr/>
        </p:nvSpPr>
        <p:spPr>
          <a:xfrm>
            <a:off x="274500" y="838950"/>
            <a:ext cx="8595000" cy="34656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rgbClr val="FFFFFF"/>
              </a:solidFill>
              <a:latin typeface="Georgia"/>
              <a:ea typeface="Georgia"/>
              <a:cs typeface="Georgia"/>
              <a:sym typeface="Georgia"/>
            </a:endParaRPr>
          </a:p>
          <a:p>
            <a:pPr marL="273050" marR="0" lvl="0" indent="-121920" algn="ctr" rtl="0">
              <a:lnSpc>
                <a:spcPct val="100000"/>
              </a:lnSpc>
              <a:spcBef>
                <a:spcPts val="560"/>
              </a:spcBef>
              <a:spcAft>
                <a:spcPts val="0"/>
              </a:spcAft>
              <a:buClr>
                <a:srgbClr val="000000"/>
              </a:buClr>
              <a:buSzPts val="2800"/>
              <a:buFont typeface="Arial"/>
              <a:buNone/>
            </a:pPr>
            <a:endParaRPr sz="2800" b="0" i="1" u="none" strike="noStrike" cap="none">
              <a:solidFill>
                <a:srgbClr val="FFFFFF"/>
              </a:solidFill>
              <a:latin typeface="Georgia"/>
              <a:ea typeface="Georgia"/>
              <a:cs typeface="Georgia"/>
              <a:sym typeface="Georgia"/>
            </a:endParaRPr>
          </a:p>
        </p:txBody>
      </p:sp>
      <p:sp>
        <p:nvSpPr>
          <p:cNvPr id="472" name="Google Shape;472;p37"/>
          <p:cNvSpPr txBox="1">
            <a:spLocks noGrp="1"/>
          </p:cNvSpPr>
          <p:nvPr>
            <p:ph type="body" idx="4294967295"/>
          </p:nvPr>
        </p:nvSpPr>
        <p:spPr>
          <a:xfrm>
            <a:off x="319950" y="857256"/>
            <a:ext cx="8504100" cy="3429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540"/>
              </a:spcBef>
              <a:spcAft>
                <a:spcPts val="0"/>
              </a:spcAft>
              <a:buSzPts val="1800"/>
              <a:buNone/>
            </a:pPr>
            <a:r>
              <a:rPr lang="en" sz="2500" b="1" dirty="0">
                <a:solidFill>
                  <a:srgbClr val="FFFFFF"/>
                </a:solidFill>
                <a:latin typeface="Georgia"/>
                <a:ea typeface="Georgia"/>
                <a:cs typeface="Georgia"/>
                <a:sym typeface="Georgia"/>
              </a:rPr>
              <a:t>S</a:t>
            </a:r>
            <a:r>
              <a:rPr lang="en" sz="2500" b="1" i="0" u="none" dirty="0">
                <a:solidFill>
                  <a:srgbClr val="FFFFFF"/>
                </a:solidFill>
                <a:latin typeface="Georgia"/>
                <a:ea typeface="Georgia"/>
                <a:cs typeface="Georgia"/>
                <a:sym typeface="Georgia"/>
              </a:rPr>
              <a:t>egalanya </a:t>
            </a:r>
            <a:r>
              <a:rPr lang="en" sz="2500" b="0" i="0" u="none" dirty="0">
                <a:solidFill>
                  <a:srgbClr val="FFFFFF"/>
                </a:solidFill>
                <a:latin typeface="Georgia"/>
                <a:ea typeface="Georgia"/>
                <a:cs typeface="Georgia"/>
                <a:sym typeface="Georgia"/>
              </a:rPr>
              <a:t>berasal dari Allah dan akan </a:t>
            </a:r>
            <a:r>
              <a:rPr lang="en" sz="2500" b="1" i="0" u="none" dirty="0">
                <a:solidFill>
                  <a:srgbClr val="FFFFFF"/>
                </a:solidFill>
                <a:latin typeface="Georgia"/>
                <a:ea typeface="Georgia"/>
                <a:cs typeface="Georgia"/>
                <a:sym typeface="Georgia"/>
              </a:rPr>
              <a:t>kembali </a:t>
            </a:r>
            <a:r>
              <a:rPr lang="en" sz="2500" b="0" i="0" u="none" dirty="0">
                <a:solidFill>
                  <a:srgbClr val="FFFFFF"/>
                </a:solidFill>
                <a:latin typeface="Georgia"/>
                <a:ea typeface="Georgia"/>
                <a:cs typeface="Georgia"/>
                <a:sym typeface="Georgia"/>
              </a:rPr>
              <a:t>kepada Allah, </a:t>
            </a:r>
            <a:r>
              <a:rPr lang="en" sz="2500" b="1" i="1" u="none" dirty="0">
                <a:solidFill>
                  <a:srgbClr val="FFFFFF"/>
                </a:solidFill>
                <a:latin typeface="Georgia"/>
                <a:ea typeface="Georgia"/>
                <a:cs typeface="Georgia"/>
                <a:sym typeface="Georgia"/>
              </a:rPr>
              <a:t>innalillaahi wa inna illaihi roji’un </a:t>
            </a:r>
            <a:r>
              <a:rPr lang="en" sz="2500" b="0" i="0" u="none" dirty="0">
                <a:solidFill>
                  <a:srgbClr val="FFFFFF"/>
                </a:solidFill>
                <a:latin typeface="Georgia"/>
                <a:ea typeface="Georgia"/>
                <a:cs typeface="Georgia"/>
                <a:sym typeface="Georgia"/>
              </a:rPr>
              <a:t>(QS. Al-Baqarah [2]:156).</a:t>
            </a:r>
            <a:endParaRPr sz="2500" dirty="0">
              <a:solidFill>
                <a:srgbClr val="FFFFFF"/>
              </a:solidFill>
            </a:endParaRPr>
          </a:p>
          <a:p>
            <a:pPr marL="457200" marR="0" lvl="0" indent="0" algn="ctr" rtl="0">
              <a:lnSpc>
                <a:spcPct val="100000"/>
              </a:lnSpc>
              <a:spcBef>
                <a:spcPts val="540"/>
              </a:spcBef>
              <a:spcAft>
                <a:spcPts val="0"/>
              </a:spcAft>
              <a:buSzPts val="1800"/>
              <a:buNone/>
            </a:pPr>
            <a:r>
              <a:rPr lang="en" sz="2500" dirty="0">
                <a:solidFill>
                  <a:srgbClr val="FFFFFF"/>
                </a:solidFill>
                <a:latin typeface="Georgia"/>
                <a:ea typeface="Georgia"/>
                <a:cs typeface="Georgia"/>
                <a:sym typeface="Georgia"/>
              </a:rPr>
              <a:t>“</a:t>
            </a:r>
            <a:r>
              <a:rPr lang="en" sz="2500" b="0" i="0" u="none" dirty="0">
                <a:solidFill>
                  <a:srgbClr val="FFFFFF"/>
                </a:solidFill>
                <a:latin typeface="Georgia"/>
                <a:ea typeface="Georgia"/>
                <a:cs typeface="Georgia"/>
                <a:sym typeface="Georgia"/>
              </a:rPr>
              <a:t>Pulanglah” dengan tenang, </a:t>
            </a:r>
            <a:r>
              <a:rPr lang="en" sz="2500" b="1" i="0" u="none" dirty="0">
                <a:solidFill>
                  <a:srgbClr val="FFFFFF"/>
                </a:solidFill>
                <a:latin typeface="Georgia"/>
                <a:ea typeface="Georgia"/>
                <a:cs typeface="Georgia"/>
                <a:sym typeface="Georgia"/>
              </a:rPr>
              <a:t>kembalikan semuanya </a:t>
            </a:r>
            <a:r>
              <a:rPr lang="en" sz="2500" b="0" i="0" u="none" dirty="0">
                <a:solidFill>
                  <a:srgbClr val="FFFFFF"/>
                </a:solidFill>
                <a:latin typeface="Georgia"/>
                <a:ea typeface="Georgia"/>
                <a:cs typeface="Georgia"/>
                <a:sym typeface="Georgia"/>
              </a:rPr>
              <a:t>kepada Allah.</a:t>
            </a:r>
            <a:endParaRPr sz="2500" b="0" i="0" u="none" dirty="0">
              <a:solidFill>
                <a:srgbClr val="FFFFFF"/>
              </a:solidFill>
              <a:latin typeface="Georgia"/>
              <a:ea typeface="Georgia"/>
              <a:cs typeface="Georgia"/>
              <a:sym typeface="Georgia"/>
            </a:endParaRPr>
          </a:p>
          <a:p>
            <a:pPr marL="457200" marR="0" lvl="0" indent="0" algn="ctr" rtl="0">
              <a:lnSpc>
                <a:spcPct val="100000"/>
              </a:lnSpc>
              <a:spcBef>
                <a:spcPts val="540"/>
              </a:spcBef>
              <a:spcAft>
                <a:spcPts val="0"/>
              </a:spcAft>
              <a:buSzPts val="1800"/>
              <a:buNone/>
            </a:pPr>
            <a:endParaRPr sz="2500" dirty="0">
              <a:solidFill>
                <a:srgbClr val="FFFFFF"/>
              </a:solidFill>
              <a:latin typeface="Georgia"/>
              <a:ea typeface="Georgia"/>
              <a:cs typeface="Georgia"/>
              <a:sym typeface="Georgia"/>
            </a:endParaRPr>
          </a:p>
          <a:p>
            <a:pPr marL="273050" marR="0" lvl="0" indent="-273050" algn="ctr" rtl="0">
              <a:lnSpc>
                <a:spcPct val="100000"/>
              </a:lnSpc>
              <a:spcBef>
                <a:spcPts val="800"/>
              </a:spcBef>
              <a:spcAft>
                <a:spcPts val="0"/>
              </a:spcAft>
              <a:buClr>
                <a:schemeClr val="accent1"/>
              </a:buClr>
              <a:buSzPts val="3400"/>
              <a:buFont typeface="Noto Sans Symbols"/>
              <a:buNone/>
            </a:pPr>
            <a:r>
              <a:rPr lang="en" sz="3000" b="1" i="1" u="none" dirty="0">
                <a:solidFill>
                  <a:srgbClr val="FFFFFF"/>
                </a:solidFill>
              </a:rPr>
              <a:t>“Legacy planning, not just estate planning”</a:t>
            </a:r>
            <a:endParaRPr sz="3000" b="1" dirty="0">
              <a:solidFill>
                <a:srgbClr val="FFFFFF"/>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500" b="1" i="1"/>
              <a:t>Legacy Planning</a:t>
            </a:r>
            <a:endParaRPr sz="3500" b="1" i="1"/>
          </a:p>
        </p:txBody>
      </p:sp>
      <p:sp>
        <p:nvSpPr>
          <p:cNvPr id="478" name="Google Shape;478;p38"/>
          <p:cNvSpPr txBox="1">
            <a:spLocks noGrp="1"/>
          </p:cNvSpPr>
          <p:nvPr>
            <p:ph type="body" idx="1"/>
          </p:nvPr>
        </p:nvSpPr>
        <p:spPr>
          <a:xfrm>
            <a:off x="319950" y="1491150"/>
            <a:ext cx="8504100" cy="3429000"/>
          </a:xfrm>
          <a:prstGeom prst="rect">
            <a:avLst/>
          </a:prstGeom>
          <a:noFill/>
          <a:ln>
            <a:noFill/>
          </a:ln>
        </p:spPr>
        <p:txBody>
          <a:bodyPr spcFirstLastPara="1" wrap="square" lIns="91425" tIns="45700" rIns="91425" bIns="45700" anchor="t" anchorCtr="0">
            <a:noAutofit/>
          </a:bodyPr>
          <a:lstStyle/>
          <a:p>
            <a:pPr marL="457200" marR="0" lvl="0" indent="0" algn="ctr" rtl="0">
              <a:lnSpc>
                <a:spcPct val="90000"/>
              </a:lnSpc>
              <a:spcBef>
                <a:spcPts val="0"/>
              </a:spcBef>
              <a:spcAft>
                <a:spcPts val="0"/>
              </a:spcAft>
              <a:buSzPts val="1800"/>
              <a:buNone/>
            </a:pPr>
            <a:r>
              <a:rPr lang="en" sz="3500" b="0" i="1" u="none" dirty="0">
                <a:solidFill>
                  <a:schemeClr val="dk1"/>
                </a:solidFill>
                <a:latin typeface="Georgia"/>
                <a:ea typeface="Georgia"/>
                <a:cs typeface="Georgia"/>
                <a:sym typeface="Georgia"/>
              </a:rPr>
              <a:t>Legacy planning = financial legacy + </a:t>
            </a:r>
            <a:r>
              <a:rPr lang="en" sz="3500" b="1" i="1" u="none" dirty="0">
                <a:solidFill>
                  <a:schemeClr val="dk1"/>
                </a:solidFill>
                <a:latin typeface="Georgia"/>
                <a:ea typeface="Georgia"/>
                <a:cs typeface="Georgia"/>
                <a:sym typeface="Georgia"/>
              </a:rPr>
              <a:t>values legacy</a:t>
            </a:r>
            <a:r>
              <a:rPr lang="en" sz="3500" b="0" i="1" u="none" dirty="0">
                <a:solidFill>
                  <a:schemeClr val="dk1"/>
                </a:solidFill>
                <a:latin typeface="Georgia"/>
                <a:ea typeface="Georgia"/>
                <a:cs typeface="Georgia"/>
                <a:sym typeface="Georgia"/>
              </a:rPr>
              <a:t>.</a:t>
            </a:r>
            <a:endParaRPr sz="3500" dirty="0"/>
          </a:p>
          <a:p>
            <a:pPr marL="0" marR="0" lvl="0" indent="0" algn="l" rtl="0">
              <a:lnSpc>
                <a:spcPct val="90000"/>
              </a:lnSpc>
              <a:spcBef>
                <a:spcPts val="600"/>
              </a:spcBef>
              <a:spcAft>
                <a:spcPts val="0"/>
              </a:spcAft>
              <a:buClr>
                <a:schemeClr val="accent1"/>
              </a:buClr>
              <a:buSzPts val="2550"/>
              <a:buFont typeface="Noto Sans Symbols"/>
              <a:buNone/>
            </a:pPr>
            <a:endParaRPr sz="2600" b="0" i="0" u="none" dirty="0">
              <a:solidFill>
                <a:schemeClr val="dk1"/>
              </a:solidFill>
              <a:latin typeface="Georgia"/>
              <a:ea typeface="Georgia"/>
              <a:cs typeface="Georgia"/>
              <a:sym typeface="Georgia"/>
            </a:endParaRPr>
          </a:p>
          <a:p>
            <a:pPr marL="273050" marR="0" lvl="0" indent="-273050" algn="ctr" rtl="0">
              <a:lnSpc>
                <a:spcPct val="90000"/>
              </a:lnSpc>
              <a:spcBef>
                <a:spcPts val="640"/>
              </a:spcBef>
              <a:spcAft>
                <a:spcPts val="0"/>
              </a:spcAft>
              <a:buClr>
                <a:schemeClr val="accent1"/>
              </a:buClr>
              <a:buSzPts val="2720"/>
              <a:buFont typeface="Noto Sans Symbols"/>
              <a:buNone/>
            </a:pPr>
            <a:r>
              <a:rPr lang="en" sz="2600" b="0" i="0" u="none" dirty="0">
                <a:solidFill>
                  <a:schemeClr val="dk1"/>
                </a:solidFill>
                <a:latin typeface="Georgia"/>
                <a:ea typeface="Georgia"/>
                <a:cs typeface="Georgia"/>
                <a:sym typeface="Georgia"/>
              </a:rPr>
              <a:t>“Jangan wariskan hanya pabriknya, tapi pastikan pabriknya tidak membuat </a:t>
            </a:r>
            <a:r>
              <a:rPr lang="en" sz="2600" b="1" i="0" u="none" dirty="0">
                <a:solidFill>
                  <a:schemeClr val="dk1"/>
                </a:solidFill>
                <a:latin typeface="Georgia"/>
                <a:ea typeface="Georgia"/>
                <a:cs typeface="Georgia"/>
                <a:sym typeface="Georgia"/>
              </a:rPr>
              <a:t>kerusakan</a:t>
            </a:r>
            <a:r>
              <a:rPr lang="en" sz="2600" b="0" i="0" u="none" dirty="0">
                <a:solidFill>
                  <a:schemeClr val="dk1"/>
                </a:solidFill>
                <a:latin typeface="Georgia"/>
                <a:ea typeface="Georgia"/>
                <a:cs typeface="Georgia"/>
                <a:sym typeface="Georgia"/>
              </a:rPr>
              <a:t>”</a:t>
            </a:r>
            <a:endParaRPr sz="2600" dirty="0"/>
          </a:p>
          <a:p>
            <a:pPr marL="273050" marR="0" lvl="0" indent="-273050" algn="ctr" rtl="0">
              <a:lnSpc>
                <a:spcPct val="90000"/>
              </a:lnSpc>
              <a:spcBef>
                <a:spcPts val="560"/>
              </a:spcBef>
              <a:spcAft>
                <a:spcPts val="0"/>
              </a:spcAft>
              <a:buClr>
                <a:schemeClr val="accent1"/>
              </a:buClr>
              <a:buSzPts val="2380"/>
              <a:buFont typeface="Noto Sans Symbols"/>
              <a:buNone/>
            </a:pPr>
            <a:r>
              <a:rPr lang="en" sz="2200" b="0" i="0" u="none" dirty="0">
                <a:solidFill>
                  <a:schemeClr val="dk1"/>
                </a:solidFill>
                <a:latin typeface="Georgia"/>
                <a:ea typeface="Georgia"/>
                <a:cs typeface="Georgia"/>
                <a:sym typeface="Georgia"/>
              </a:rPr>
              <a:t>Orang-orang yang berbuat kerusakan = orang-orang yang rugi </a:t>
            </a:r>
            <a:endParaRPr sz="2200" b="0" i="0" u="none" dirty="0">
              <a:solidFill>
                <a:schemeClr val="dk1"/>
              </a:solidFill>
              <a:latin typeface="Georgia"/>
              <a:ea typeface="Georgia"/>
              <a:cs typeface="Georgia"/>
              <a:sym typeface="Georgia"/>
            </a:endParaRPr>
          </a:p>
          <a:p>
            <a:pPr marL="273050" marR="0" lvl="0" indent="-273050" algn="ctr" rtl="0">
              <a:lnSpc>
                <a:spcPct val="90000"/>
              </a:lnSpc>
              <a:spcBef>
                <a:spcPts val="560"/>
              </a:spcBef>
              <a:spcAft>
                <a:spcPts val="0"/>
              </a:spcAft>
              <a:buClr>
                <a:schemeClr val="accent1"/>
              </a:buClr>
              <a:buSzPts val="2380"/>
              <a:buFont typeface="Noto Sans Symbols"/>
              <a:buNone/>
            </a:pPr>
            <a:r>
              <a:rPr lang="en" sz="2200" b="0" i="0" u="none" dirty="0">
                <a:solidFill>
                  <a:schemeClr val="dk1"/>
                </a:solidFill>
                <a:latin typeface="Georgia"/>
                <a:ea typeface="Georgia"/>
                <a:cs typeface="Georgia"/>
                <a:sym typeface="Georgia"/>
              </a:rPr>
              <a:t>(QS. Al-Baqarah [2]:27)</a:t>
            </a:r>
            <a:endParaRPr sz="2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9"/>
          <p:cNvSpPr txBox="1">
            <a:spLocks noGrp="1"/>
          </p:cNvSpPr>
          <p:nvPr>
            <p:ph type="title"/>
          </p:nvPr>
        </p:nvSpPr>
        <p:spPr>
          <a:xfrm>
            <a:off x="301625" y="171450"/>
            <a:ext cx="8534400" cy="5691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7B9899"/>
              </a:buClr>
              <a:buSzPts val="3300"/>
              <a:buFont typeface="Georgia"/>
              <a:buNone/>
            </a:pPr>
            <a:r>
              <a:rPr lang="en" i="1">
                <a:solidFill>
                  <a:srgbClr val="7B9899"/>
                </a:solidFill>
              </a:rPr>
              <a:t>Tauhidic</a:t>
            </a:r>
            <a:r>
              <a:rPr lang="en" sz="3300" b="0" i="1" u="none">
                <a:solidFill>
                  <a:srgbClr val="7B9899"/>
                </a:solidFill>
                <a:latin typeface="Georgia"/>
                <a:ea typeface="Georgia"/>
                <a:cs typeface="Georgia"/>
                <a:sym typeface="Georgia"/>
              </a:rPr>
              <a:t> Financial Planning</a:t>
            </a:r>
            <a:endParaRPr/>
          </a:p>
        </p:txBody>
      </p:sp>
      <p:sp>
        <p:nvSpPr>
          <p:cNvPr id="484" name="Google Shape;484;p39"/>
          <p:cNvSpPr txBox="1">
            <a:spLocks noGrp="1"/>
          </p:cNvSpPr>
          <p:nvPr>
            <p:ph type="body" idx="1"/>
          </p:nvPr>
        </p:nvSpPr>
        <p:spPr>
          <a:xfrm>
            <a:off x="301625" y="1145381"/>
            <a:ext cx="8504100" cy="3429000"/>
          </a:xfrm>
          <a:prstGeom prst="rect">
            <a:avLst/>
          </a:prstGeom>
          <a:noFill/>
          <a:ln>
            <a:noFill/>
          </a:ln>
        </p:spPr>
        <p:txBody>
          <a:bodyPr spcFirstLastPara="1" wrap="square" lIns="91425" tIns="45700" rIns="91425" bIns="45700" anchor="t" anchorCtr="0">
            <a:noAutofit/>
          </a:bodyPr>
          <a:lstStyle/>
          <a:p>
            <a:pPr marL="514350" marR="0" lvl="0" indent="-492760" algn="ctr" rtl="0">
              <a:lnSpc>
                <a:spcPct val="100000"/>
              </a:lnSpc>
              <a:spcBef>
                <a:spcPts val="0"/>
              </a:spcBef>
              <a:spcAft>
                <a:spcPts val="0"/>
              </a:spcAft>
              <a:buClr>
                <a:schemeClr val="accent1"/>
              </a:buClr>
              <a:buSzPts val="3400"/>
              <a:buFont typeface="Georgia"/>
              <a:buAutoNum type="arabicPeriod"/>
            </a:pPr>
            <a:r>
              <a:rPr lang="en" sz="3400" i="1" dirty="0"/>
              <a:t>ZISWAF</a:t>
            </a:r>
            <a:r>
              <a:rPr lang="en" sz="3400" b="0" i="1" u="none" dirty="0">
                <a:solidFill>
                  <a:schemeClr val="dk1"/>
                </a:solidFill>
                <a:latin typeface="Georgia"/>
                <a:ea typeface="Georgia"/>
                <a:cs typeface="Georgia"/>
                <a:sym typeface="Georgia"/>
              </a:rPr>
              <a:t>-oriented financial planning.</a:t>
            </a:r>
            <a:endParaRPr sz="3400" dirty="0"/>
          </a:p>
          <a:p>
            <a:pPr marL="514350" marR="0" lvl="0" indent="-492760" algn="ctr" rtl="0">
              <a:lnSpc>
                <a:spcPct val="100000"/>
              </a:lnSpc>
              <a:spcBef>
                <a:spcPts val="880"/>
              </a:spcBef>
              <a:spcAft>
                <a:spcPts val="0"/>
              </a:spcAft>
              <a:buClr>
                <a:schemeClr val="accent1"/>
              </a:buClr>
              <a:buSzPts val="3400"/>
              <a:buFont typeface="Georgia"/>
              <a:buAutoNum type="arabicPeriod"/>
            </a:pPr>
            <a:r>
              <a:rPr lang="en" sz="3400" b="0" i="1" u="none" dirty="0">
                <a:solidFill>
                  <a:schemeClr val="dk1"/>
                </a:solidFill>
                <a:latin typeface="Georgia"/>
                <a:ea typeface="Georgia"/>
                <a:cs typeface="Georgia"/>
                <a:sym typeface="Georgia"/>
              </a:rPr>
              <a:t>Silaturahim-based risk management and investment.</a:t>
            </a:r>
            <a:endParaRPr sz="3400" dirty="0"/>
          </a:p>
          <a:p>
            <a:pPr marL="514350" marR="0" lvl="0" indent="-492760" algn="ctr" rtl="0">
              <a:lnSpc>
                <a:spcPct val="100000"/>
              </a:lnSpc>
              <a:spcBef>
                <a:spcPts val="880"/>
              </a:spcBef>
              <a:spcAft>
                <a:spcPts val="0"/>
              </a:spcAft>
              <a:buClr>
                <a:schemeClr val="accent1"/>
              </a:buClr>
              <a:buSzPts val="3400"/>
              <a:buFont typeface="Georgia"/>
              <a:buAutoNum type="arabicPeriod"/>
            </a:pPr>
            <a:r>
              <a:rPr lang="en" sz="3400" b="0" i="1" u="none" dirty="0">
                <a:solidFill>
                  <a:schemeClr val="dk1"/>
                </a:solidFill>
                <a:latin typeface="Georgia"/>
                <a:ea typeface="Georgia"/>
                <a:cs typeface="Georgia"/>
                <a:sym typeface="Georgia"/>
              </a:rPr>
              <a:t>Legacy planning.</a:t>
            </a:r>
            <a:endParaRPr sz="3400" dirty="0"/>
          </a:p>
          <a:p>
            <a:pPr marL="0" marR="0" lvl="0" indent="0" algn="l" rtl="0">
              <a:lnSpc>
                <a:spcPct val="100000"/>
              </a:lnSpc>
              <a:spcBef>
                <a:spcPts val="320"/>
              </a:spcBef>
              <a:spcAft>
                <a:spcPts val="0"/>
              </a:spcAft>
              <a:buClr>
                <a:schemeClr val="accent1"/>
              </a:buClr>
              <a:buSzPts val="1360"/>
              <a:buFont typeface="Noto Sans Symbols"/>
              <a:buNone/>
            </a:pPr>
            <a:endParaRPr sz="2600" b="0" i="1" u="none" dirty="0">
              <a:solidFill>
                <a:schemeClr val="dk1"/>
              </a:solidFill>
              <a:latin typeface="Georgia"/>
              <a:ea typeface="Georgia"/>
              <a:cs typeface="Georgia"/>
              <a:sym typeface="Georgia"/>
            </a:endParaRPr>
          </a:p>
          <a:p>
            <a:pPr marL="514350" marR="0" lvl="0" indent="-514350" algn="ctr" rtl="0">
              <a:lnSpc>
                <a:spcPct val="100000"/>
              </a:lnSpc>
              <a:spcBef>
                <a:spcPts val="400"/>
              </a:spcBef>
              <a:spcAft>
                <a:spcPts val="0"/>
              </a:spcAft>
              <a:buClr>
                <a:schemeClr val="accent1"/>
              </a:buClr>
              <a:buSzPts val="1700"/>
              <a:buFont typeface="Noto Sans Symbols"/>
              <a:buNone/>
            </a:pPr>
            <a:r>
              <a:rPr lang="en" sz="2100" i="1" dirty="0"/>
              <a:t>ZISWAF = charity (</a:t>
            </a:r>
            <a:r>
              <a:rPr lang="en" sz="2100" b="0" i="1" u="none" dirty="0">
                <a:solidFill>
                  <a:schemeClr val="dk1"/>
                </a:solidFill>
                <a:latin typeface="Georgia"/>
                <a:ea typeface="Georgia"/>
                <a:cs typeface="Georgia"/>
                <a:sym typeface="Georgia"/>
              </a:rPr>
              <a:t>zakat, infaq, shadaqah, and waqf)</a:t>
            </a:r>
            <a:endParaRPr sz="2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4">
                                            <p:txEl>
                                              <p:pRg st="0" end="0"/>
                                            </p:txEl>
                                          </p:spTgt>
                                        </p:tgtEl>
                                        <p:attrNameLst>
                                          <p:attrName>style.visibility</p:attrName>
                                        </p:attrNameLst>
                                      </p:cBhvr>
                                      <p:to>
                                        <p:strVal val="visible"/>
                                      </p:to>
                                    </p:set>
                                    <p:animEffect transition="in" filter="fade">
                                      <p:cBhvr>
                                        <p:cTn id="7" dur="500"/>
                                        <p:tgtEl>
                                          <p:spTgt spid="48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4">
                                            <p:txEl>
                                              <p:pRg st="1" end="1"/>
                                            </p:txEl>
                                          </p:spTgt>
                                        </p:tgtEl>
                                        <p:attrNameLst>
                                          <p:attrName>style.visibility</p:attrName>
                                        </p:attrNameLst>
                                      </p:cBhvr>
                                      <p:to>
                                        <p:strVal val="visible"/>
                                      </p:to>
                                    </p:set>
                                    <p:animEffect transition="in" filter="fade">
                                      <p:cBhvr>
                                        <p:cTn id="12" dur="500"/>
                                        <p:tgtEl>
                                          <p:spTgt spid="4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4">
                                            <p:txEl>
                                              <p:pRg st="2" end="2"/>
                                            </p:txEl>
                                          </p:spTgt>
                                        </p:tgtEl>
                                        <p:attrNameLst>
                                          <p:attrName>style.visibility</p:attrName>
                                        </p:attrNameLst>
                                      </p:cBhvr>
                                      <p:to>
                                        <p:strVal val="visible"/>
                                      </p:to>
                                    </p:set>
                                    <p:animEffect transition="in" filter="fade">
                                      <p:cBhvr>
                                        <p:cTn id="17" dur="500"/>
                                        <p:tgtEl>
                                          <p:spTgt spid="48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4">
                                            <p:txEl>
                                              <p:pRg st="3" end="3"/>
                                            </p:txEl>
                                          </p:spTgt>
                                        </p:tgtEl>
                                        <p:attrNameLst>
                                          <p:attrName>style.visibility</p:attrName>
                                        </p:attrNameLst>
                                      </p:cBhvr>
                                      <p:to>
                                        <p:strVal val="visible"/>
                                      </p:to>
                                    </p:set>
                                    <p:animEffect transition="in" filter="fade">
                                      <p:cBhvr>
                                        <p:cTn id="22" dur="500"/>
                                        <p:tgtEl>
                                          <p:spTgt spid="48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4">
                                            <p:txEl>
                                              <p:pRg st="4" end="4"/>
                                            </p:txEl>
                                          </p:spTgt>
                                        </p:tgtEl>
                                        <p:attrNameLst>
                                          <p:attrName>style.visibility</p:attrName>
                                        </p:attrNameLst>
                                      </p:cBhvr>
                                      <p:to>
                                        <p:strVal val="visible"/>
                                      </p:to>
                                    </p:set>
                                    <p:animEffect transition="in" filter="fade">
                                      <p:cBhvr>
                                        <p:cTn id="27" dur="500"/>
                                        <p:tgtEl>
                                          <p:spTgt spid="4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0"/>
          <p:cNvSpPr txBox="1">
            <a:spLocks noGrp="1"/>
          </p:cNvSpPr>
          <p:nvPr>
            <p:ph type="title"/>
          </p:nvPr>
        </p:nvSpPr>
        <p:spPr>
          <a:xfrm>
            <a:off x="301625" y="171450"/>
            <a:ext cx="8534400" cy="5691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7B9899"/>
              </a:buClr>
              <a:buSzPts val="3300"/>
              <a:buFont typeface="Georgia"/>
              <a:buNone/>
            </a:pPr>
            <a:r>
              <a:rPr lang="en" i="1">
                <a:solidFill>
                  <a:srgbClr val="7B9899"/>
                </a:solidFill>
              </a:rPr>
              <a:t>Tauhidic </a:t>
            </a:r>
            <a:r>
              <a:rPr lang="en" sz="3300" b="0" i="1" u="none">
                <a:solidFill>
                  <a:srgbClr val="7B9899"/>
                </a:solidFill>
                <a:latin typeface="Georgia"/>
                <a:ea typeface="Georgia"/>
                <a:cs typeface="Georgia"/>
                <a:sym typeface="Georgia"/>
              </a:rPr>
              <a:t>Financial Planning</a:t>
            </a:r>
            <a:endParaRPr/>
          </a:p>
        </p:txBody>
      </p:sp>
      <p:pic>
        <p:nvPicPr>
          <p:cNvPr id="490" name="Google Shape;490;p40"/>
          <p:cNvPicPr preferRelativeResize="0">
            <a:picLocks noGrp="1"/>
          </p:cNvPicPr>
          <p:nvPr>
            <p:ph type="body" idx="1"/>
          </p:nvPr>
        </p:nvPicPr>
        <p:blipFill rotWithShape="1">
          <a:blip r:embed="rId3">
            <a:alphaModFix/>
          </a:blip>
          <a:srcRect/>
          <a:stretch/>
        </p:blipFill>
        <p:spPr>
          <a:xfrm>
            <a:off x="312725" y="1196002"/>
            <a:ext cx="8523300" cy="3525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41"/>
          <p:cNvSpPr txBox="1">
            <a:spLocks noGrp="1"/>
          </p:cNvSpPr>
          <p:nvPr>
            <p:ph type="title"/>
          </p:nvPr>
        </p:nvSpPr>
        <p:spPr>
          <a:xfrm>
            <a:off x="301625" y="171450"/>
            <a:ext cx="8534400" cy="5691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7B9899"/>
              </a:buClr>
              <a:buSzPts val="3300"/>
              <a:buFont typeface="Georgia"/>
              <a:buNone/>
            </a:pPr>
            <a:r>
              <a:rPr lang="en" sz="3300" b="0" i="1" u="none" dirty="0">
                <a:solidFill>
                  <a:srgbClr val="7B9899"/>
                </a:solidFill>
                <a:latin typeface="Georgia"/>
                <a:ea typeface="Georgia"/>
                <a:cs typeface="Georgia"/>
                <a:sym typeface="Georgia"/>
              </a:rPr>
              <a:t>Z</a:t>
            </a:r>
            <a:r>
              <a:rPr lang="en" i="1" dirty="0">
                <a:solidFill>
                  <a:srgbClr val="7B9899"/>
                </a:solidFill>
              </a:rPr>
              <a:t>ISWAF</a:t>
            </a:r>
            <a:r>
              <a:rPr lang="en" sz="3300" b="0" i="1" u="none" dirty="0">
                <a:solidFill>
                  <a:srgbClr val="7B9899"/>
                </a:solidFill>
                <a:latin typeface="Georgia"/>
                <a:ea typeface="Georgia"/>
                <a:cs typeface="Georgia"/>
                <a:sym typeface="Georgia"/>
              </a:rPr>
              <a:t>-oriented Financial Situation</a:t>
            </a:r>
            <a:endParaRPr i="1" dirty="0"/>
          </a:p>
        </p:txBody>
      </p:sp>
      <p:pic>
        <p:nvPicPr>
          <p:cNvPr id="496" name="Google Shape;496;p41"/>
          <p:cNvPicPr preferRelativeResize="0">
            <a:picLocks noGrp="1"/>
          </p:cNvPicPr>
          <p:nvPr>
            <p:ph type="body" idx="1"/>
          </p:nvPr>
        </p:nvPicPr>
        <p:blipFill rotWithShape="1">
          <a:blip r:embed="rId3">
            <a:alphaModFix/>
          </a:blip>
          <a:srcRect/>
          <a:stretch/>
        </p:blipFill>
        <p:spPr>
          <a:xfrm>
            <a:off x="292100" y="1125140"/>
            <a:ext cx="8523300" cy="3506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2"/>
          <p:cNvSpPr txBox="1">
            <a:spLocks noGrp="1"/>
          </p:cNvSpPr>
          <p:nvPr>
            <p:ph type="title"/>
          </p:nvPr>
        </p:nvSpPr>
        <p:spPr>
          <a:xfrm>
            <a:off x="311700" y="264412"/>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200" b="1">
                <a:latin typeface="Lobster"/>
                <a:ea typeface="Lobster"/>
                <a:cs typeface="Lobster"/>
                <a:sym typeface="Lobster"/>
              </a:rPr>
              <a:t>Mari berTauhid : </a:t>
            </a:r>
            <a:endParaRPr sz="3200" b="1">
              <a:latin typeface="Lobster"/>
              <a:ea typeface="Lobster"/>
              <a:cs typeface="Lobster"/>
              <a:sym typeface="Lobster"/>
            </a:endParaRPr>
          </a:p>
        </p:txBody>
      </p:sp>
      <p:sp>
        <p:nvSpPr>
          <p:cNvPr id="502" name="Google Shape;502;p42"/>
          <p:cNvSpPr txBox="1"/>
          <p:nvPr/>
        </p:nvSpPr>
        <p:spPr>
          <a:xfrm>
            <a:off x="311700" y="1017725"/>
            <a:ext cx="8520600" cy="39417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rgbClr val="D16349"/>
              </a:buClr>
              <a:buSzPts val="2100"/>
              <a:buFont typeface="Georgia"/>
              <a:buChar char="●"/>
            </a:pPr>
            <a:r>
              <a:rPr lang="en" sz="2100" b="1" i="0" u="none" strike="noStrike" cap="none">
                <a:solidFill>
                  <a:srgbClr val="000000"/>
                </a:solidFill>
                <a:latin typeface="Georgia"/>
                <a:ea typeface="Georgia"/>
                <a:cs typeface="Georgia"/>
                <a:sym typeface="Georgia"/>
              </a:rPr>
              <a:t>Niat dan yakin </a:t>
            </a:r>
            <a:r>
              <a:rPr lang="en" sz="2100" b="0" i="0" u="none" strike="noStrike" cap="none">
                <a:solidFill>
                  <a:srgbClr val="000000"/>
                </a:solidFill>
                <a:latin typeface="Georgia"/>
                <a:ea typeface="Georgia"/>
                <a:cs typeface="Georgia"/>
                <a:sym typeface="Georgia"/>
              </a:rPr>
              <a:t>bahwa Tuhan adalah </a:t>
            </a:r>
            <a:r>
              <a:rPr lang="en" sz="2100" b="1" i="0" u="none" strike="noStrike" cap="none">
                <a:solidFill>
                  <a:srgbClr val="000000"/>
                </a:solidFill>
                <a:latin typeface="Georgia"/>
                <a:ea typeface="Georgia"/>
                <a:cs typeface="Georgia"/>
                <a:sym typeface="Georgia"/>
              </a:rPr>
              <a:t>“Pemeran Utama” </a:t>
            </a:r>
            <a:r>
              <a:rPr lang="en" sz="2100" b="0" i="0" u="none" strike="noStrike" cap="none">
                <a:solidFill>
                  <a:srgbClr val="000000"/>
                </a:solidFill>
                <a:latin typeface="Georgia"/>
                <a:ea typeface="Georgia"/>
                <a:cs typeface="Georgia"/>
                <a:sym typeface="Georgia"/>
              </a:rPr>
              <a:t>perencanaan keuangan Anda.</a:t>
            </a:r>
            <a:endParaRPr sz="2100" b="0" i="0" u="none" strike="noStrike" cap="none">
              <a:solidFill>
                <a:srgbClr val="000000"/>
              </a:solidFill>
              <a:latin typeface="Georgia"/>
              <a:ea typeface="Georgia"/>
              <a:cs typeface="Georgia"/>
              <a:sym typeface="Georgia"/>
            </a:endParaRPr>
          </a:p>
          <a:p>
            <a:pPr marL="457200" marR="0" lvl="0" indent="-457200" algn="l" rtl="0">
              <a:lnSpc>
                <a:spcPct val="100000"/>
              </a:lnSpc>
              <a:spcBef>
                <a:spcPts val="480"/>
              </a:spcBef>
              <a:spcAft>
                <a:spcPts val="0"/>
              </a:spcAft>
              <a:buClr>
                <a:srgbClr val="D16349"/>
              </a:buClr>
              <a:buSzPts val="2100"/>
              <a:buFont typeface="Georgia"/>
              <a:buChar char="●"/>
            </a:pPr>
            <a:r>
              <a:rPr lang="en" sz="2100" b="1" i="0" u="none" strike="noStrike" cap="none">
                <a:solidFill>
                  <a:srgbClr val="000000"/>
                </a:solidFill>
                <a:latin typeface="Georgia"/>
                <a:ea typeface="Georgia"/>
                <a:cs typeface="Georgia"/>
                <a:sym typeface="Georgia"/>
              </a:rPr>
              <a:t>Carilah rizqi yang halal </a:t>
            </a:r>
            <a:r>
              <a:rPr lang="en" sz="2100" b="0" i="0" u="none" strike="noStrike" cap="none">
                <a:solidFill>
                  <a:srgbClr val="000000"/>
                </a:solidFill>
                <a:latin typeface="Georgia"/>
                <a:ea typeface="Georgia"/>
                <a:cs typeface="Georgia"/>
                <a:sym typeface="Georgia"/>
              </a:rPr>
              <a:t>(bebas </a:t>
            </a:r>
            <a:r>
              <a:rPr lang="en" sz="2100" b="0" i="1" u="none" strike="noStrike" cap="none">
                <a:solidFill>
                  <a:srgbClr val="000000"/>
                </a:solidFill>
                <a:latin typeface="Georgia"/>
                <a:ea typeface="Georgia"/>
                <a:cs typeface="Georgia"/>
                <a:sym typeface="Georgia"/>
              </a:rPr>
              <a:t>maysir/judi, gharar,</a:t>
            </a:r>
            <a:r>
              <a:rPr lang="en" sz="2100" b="0" i="0" u="none" strike="noStrike" cap="none">
                <a:solidFill>
                  <a:srgbClr val="000000"/>
                </a:solidFill>
                <a:latin typeface="Georgia"/>
                <a:ea typeface="Georgia"/>
                <a:cs typeface="Georgia"/>
                <a:sym typeface="Georgia"/>
              </a:rPr>
              <a:t> dan </a:t>
            </a:r>
            <a:r>
              <a:rPr lang="en" sz="2100" b="0" i="1" u="none" strike="noStrike" cap="none">
                <a:solidFill>
                  <a:srgbClr val="000000"/>
                </a:solidFill>
                <a:latin typeface="Georgia"/>
                <a:ea typeface="Georgia"/>
                <a:cs typeface="Georgia"/>
                <a:sym typeface="Georgia"/>
              </a:rPr>
              <a:t>riba</a:t>
            </a:r>
            <a:r>
              <a:rPr lang="en" sz="2100" b="0" i="0" u="none" strike="noStrike" cap="none">
                <a:solidFill>
                  <a:srgbClr val="000000"/>
                </a:solidFill>
                <a:latin typeface="Georgia"/>
                <a:ea typeface="Georgia"/>
                <a:cs typeface="Georgia"/>
                <a:sym typeface="Georgia"/>
              </a:rPr>
              <a:t>)</a:t>
            </a:r>
            <a:endParaRPr sz="2100" b="0" i="0" u="none" strike="noStrike" cap="none">
              <a:solidFill>
                <a:srgbClr val="000000"/>
              </a:solidFill>
              <a:latin typeface="Georgia"/>
              <a:ea typeface="Georgia"/>
              <a:cs typeface="Georgia"/>
              <a:sym typeface="Georgia"/>
            </a:endParaRPr>
          </a:p>
          <a:p>
            <a:pPr marL="457200" marR="0" lvl="0" indent="-457200" algn="l" rtl="0">
              <a:lnSpc>
                <a:spcPct val="100000"/>
              </a:lnSpc>
              <a:spcBef>
                <a:spcPts val="480"/>
              </a:spcBef>
              <a:spcAft>
                <a:spcPts val="0"/>
              </a:spcAft>
              <a:buClr>
                <a:srgbClr val="D16349"/>
              </a:buClr>
              <a:buSzPts val="2100"/>
              <a:buFont typeface="Georgia"/>
              <a:buChar char="●"/>
            </a:pPr>
            <a:r>
              <a:rPr lang="en" sz="2100" b="1" i="0" u="none" strike="noStrike" cap="none">
                <a:solidFill>
                  <a:srgbClr val="000000"/>
                </a:solidFill>
                <a:latin typeface="Georgia"/>
                <a:ea typeface="Georgia"/>
                <a:cs typeface="Georgia"/>
                <a:sym typeface="Georgia"/>
              </a:rPr>
              <a:t>3 Pos</a:t>
            </a:r>
            <a:r>
              <a:rPr lang="en" sz="2100" b="0" i="0" u="none" strike="noStrike" cap="none">
                <a:solidFill>
                  <a:srgbClr val="000000"/>
                </a:solidFill>
                <a:latin typeface="Georgia"/>
                <a:ea typeface="Georgia"/>
                <a:cs typeface="Georgia"/>
                <a:sym typeface="Georgia"/>
              </a:rPr>
              <a:t> : 1. Sedekah (ziswaf); 2. Kebutuhan masa kini; 3. Kebutuhan masa depan (investasi). </a:t>
            </a:r>
            <a:endParaRPr sz="2100" b="0" i="0" u="none" strike="noStrike" cap="none">
              <a:solidFill>
                <a:srgbClr val="000000"/>
              </a:solidFill>
              <a:latin typeface="Georgia"/>
              <a:ea typeface="Georgia"/>
              <a:cs typeface="Georgia"/>
              <a:sym typeface="Georgia"/>
            </a:endParaRPr>
          </a:p>
          <a:p>
            <a:pPr marL="457200" marR="0" lvl="0" indent="-457200" algn="l" rtl="0">
              <a:lnSpc>
                <a:spcPct val="100000"/>
              </a:lnSpc>
              <a:spcBef>
                <a:spcPts val="480"/>
              </a:spcBef>
              <a:spcAft>
                <a:spcPts val="0"/>
              </a:spcAft>
              <a:buClr>
                <a:srgbClr val="D16349"/>
              </a:buClr>
              <a:buSzPts val="2100"/>
              <a:buFont typeface="Georgia"/>
              <a:buChar char="●"/>
            </a:pPr>
            <a:r>
              <a:rPr lang="en" sz="2100" b="0" i="0" u="none" strike="noStrike" cap="none">
                <a:solidFill>
                  <a:srgbClr val="000000"/>
                </a:solidFill>
                <a:latin typeface="Georgia"/>
                <a:ea typeface="Georgia"/>
                <a:cs typeface="Georgia"/>
                <a:sym typeface="Georgia"/>
              </a:rPr>
              <a:t>Tetapkan </a:t>
            </a:r>
            <a:r>
              <a:rPr lang="en" sz="2100" b="1" i="0" u="none" strike="noStrike" cap="none">
                <a:solidFill>
                  <a:srgbClr val="000000"/>
                </a:solidFill>
                <a:latin typeface="Georgia"/>
                <a:ea typeface="Georgia"/>
                <a:cs typeface="Georgia"/>
                <a:sym typeface="Georgia"/>
              </a:rPr>
              <a:t>kenaikan ZISWAF per tahun</a:t>
            </a:r>
            <a:r>
              <a:rPr lang="en" sz="2100" b="0" i="0" u="none" strike="noStrike" cap="none">
                <a:solidFill>
                  <a:srgbClr val="000000"/>
                </a:solidFill>
                <a:latin typeface="Georgia"/>
                <a:ea typeface="Georgia"/>
                <a:cs typeface="Georgia"/>
                <a:sym typeface="Georgia"/>
              </a:rPr>
              <a:t> sebagai </a:t>
            </a:r>
            <a:r>
              <a:rPr lang="en" sz="2100" b="1" i="0" u="none" strike="noStrike" cap="none">
                <a:solidFill>
                  <a:srgbClr val="000000"/>
                </a:solidFill>
                <a:latin typeface="Georgia"/>
                <a:ea typeface="Georgia"/>
                <a:cs typeface="Georgia"/>
                <a:sym typeface="Georgia"/>
              </a:rPr>
              <a:t>ukuran kinerja </a:t>
            </a:r>
            <a:r>
              <a:rPr lang="en" sz="2100" b="0" i="0" u="none" strike="noStrike" cap="none">
                <a:solidFill>
                  <a:srgbClr val="000000"/>
                </a:solidFill>
                <a:latin typeface="Georgia"/>
                <a:ea typeface="Georgia"/>
                <a:cs typeface="Georgia"/>
                <a:sym typeface="Georgia"/>
              </a:rPr>
              <a:t>keuangan keluarga.</a:t>
            </a:r>
            <a:endParaRPr sz="2100" b="0" i="0" u="none" strike="noStrike" cap="none">
              <a:solidFill>
                <a:srgbClr val="000000"/>
              </a:solidFill>
              <a:latin typeface="Georgia"/>
              <a:ea typeface="Georgia"/>
              <a:cs typeface="Georgia"/>
              <a:sym typeface="Georgia"/>
            </a:endParaRPr>
          </a:p>
          <a:p>
            <a:pPr marL="457200" marR="0" lvl="0" indent="-457200" algn="l" rtl="0">
              <a:lnSpc>
                <a:spcPct val="100000"/>
              </a:lnSpc>
              <a:spcBef>
                <a:spcPts val="480"/>
              </a:spcBef>
              <a:spcAft>
                <a:spcPts val="0"/>
              </a:spcAft>
              <a:buClr>
                <a:srgbClr val="D16349"/>
              </a:buClr>
              <a:buSzPts val="2100"/>
              <a:buFont typeface="Georgia"/>
              <a:buChar char="●"/>
            </a:pPr>
            <a:r>
              <a:rPr lang="en" sz="2100" b="0" i="0" u="none" strike="noStrike" cap="none">
                <a:solidFill>
                  <a:srgbClr val="000000"/>
                </a:solidFill>
                <a:latin typeface="Georgia"/>
                <a:ea typeface="Georgia"/>
                <a:cs typeface="Georgia"/>
                <a:sym typeface="Georgia"/>
              </a:rPr>
              <a:t>Kelola </a:t>
            </a:r>
            <a:r>
              <a:rPr lang="en" sz="2100" b="1" i="0" u="none" strike="noStrike" cap="none">
                <a:solidFill>
                  <a:srgbClr val="000000"/>
                </a:solidFill>
                <a:latin typeface="Georgia"/>
                <a:ea typeface="Georgia"/>
                <a:cs typeface="Georgia"/>
                <a:sym typeface="Georgia"/>
              </a:rPr>
              <a:t>resiko keuangan</a:t>
            </a:r>
            <a:r>
              <a:rPr lang="en" sz="2100" b="0" i="0" u="none" strike="noStrike" cap="none">
                <a:solidFill>
                  <a:srgbClr val="000000"/>
                </a:solidFill>
                <a:latin typeface="Georgia"/>
                <a:ea typeface="Georgia"/>
                <a:cs typeface="Georgia"/>
                <a:sym typeface="Georgia"/>
              </a:rPr>
              <a:t> dan </a:t>
            </a:r>
            <a:r>
              <a:rPr lang="en" sz="2100" b="1" i="0" u="none" strike="noStrike" cap="none">
                <a:solidFill>
                  <a:srgbClr val="000000"/>
                </a:solidFill>
                <a:latin typeface="Georgia"/>
                <a:ea typeface="Georgia"/>
                <a:cs typeface="Georgia"/>
                <a:sym typeface="Georgia"/>
              </a:rPr>
              <a:t>berinvestasi </a:t>
            </a:r>
            <a:r>
              <a:rPr lang="en" sz="2100" b="0" i="0" u="none" strike="noStrike" cap="none">
                <a:solidFill>
                  <a:srgbClr val="000000"/>
                </a:solidFill>
                <a:latin typeface="Georgia"/>
                <a:ea typeface="Georgia"/>
                <a:cs typeface="Georgia"/>
                <a:sym typeface="Georgia"/>
              </a:rPr>
              <a:t>dengan </a:t>
            </a:r>
            <a:r>
              <a:rPr lang="en" sz="2100" b="1" i="0" u="none" strike="noStrike" cap="none">
                <a:solidFill>
                  <a:srgbClr val="000000"/>
                </a:solidFill>
                <a:latin typeface="Georgia"/>
                <a:ea typeface="Georgia"/>
                <a:cs typeface="Georgia"/>
                <a:sym typeface="Georgia"/>
              </a:rPr>
              <a:t>prinsip silaturahim</a:t>
            </a:r>
            <a:r>
              <a:rPr lang="en" sz="2100" b="0" i="0" u="none" strike="noStrike" cap="none">
                <a:solidFill>
                  <a:srgbClr val="000000"/>
                </a:solidFill>
                <a:latin typeface="Georgia"/>
                <a:ea typeface="Georgia"/>
                <a:cs typeface="Georgia"/>
                <a:sym typeface="Georgia"/>
              </a:rPr>
              <a:t>.</a:t>
            </a:r>
            <a:endParaRPr sz="2100" b="0" i="0" u="none" strike="noStrike" cap="none">
              <a:solidFill>
                <a:srgbClr val="000000"/>
              </a:solidFill>
              <a:latin typeface="Georgia"/>
              <a:ea typeface="Georgia"/>
              <a:cs typeface="Georgia"/>
              <a:sym typeface="Georgia"/>
            </a:endParaRPr>
          </a:p>
          <a:p>
            <a:pPr marL="457200" marR="0" lvl="0" indent="-457200" algn="l" rtl="0">
              <a:lnSpc>
                <a:spcPct val="100000"/>
              </a:lnSpc>
              <a:spcBef>
                <a:spcPts val="480"/>
              </a:spcBef>
              <a:spcAft>
                <a:spcPts val="0"/>
              </a:spcAft>
              <a:buClr>
                <a:srgbClr val="D16349"/>
              </a:buClr>
              <a:buSzPts val="2100"/>
              <a:buFont typeface="Georgia"/>
              <a:buChar char="●"/>
            </a:pPr>
            <a:r>
              <a:rPr lang="en" sz="2100" b="0" i="0" u="none" strike="noStrike" cap="none">
                <a:solidFill>
                  <a:srgbClr val="000000"/>
                </a:solidFill>
                <a:latin typeface="Georgia"/>
                <a:ea typeface="Georgia"/>
                <a:cs typeface="Georgia"/>
                <a:sym typeface="Georgia"/>
              </a:rPr>
              <a:t>Wariskan tidak hanya aset keluarga, tetapi juga </a:t>
            </a:r>
            <a:r>
              <a:rPr lang="en" sz="2100" b="1" i="0" u="none" strike="noStrike" cap="none">
                <a:solidFill>
                  <a:srgbClr val="000000"/>
                </a:solidFill>
                <a:latin typeface="Georgia"/>
                <a:ea typeface="Georgia"/>
                <a:cs typeface="Georgia"/>
                <a:sym typeface="Georgia"/>
              </a:rPr>
              <a:t>ilmu dan nilai-nilai spiritual</a:t>
            </a:r>
            <a:r>
              <a:rPr lang="en" sz="2100" b="0" i="0" u="none" strike="noStrike" cap="none">
                <a:solidFill>
                  <a:srgbClr val="000000"/>
                </a:solidFill>
                <a:latin typeface="Georgia"/>
                <a:ea typeface="Georgia"/>
                <a:cs typeface="Georgia"/>
                <a:sym typeface="Georgia"/>
              </a:rPr>
              <a:t> untuk wujudkan kemaslahatan.</a:t>
            </a:r>
            <a:endParaRPr sz="2100" b="0" i="0" u="none" strike="noStrike" cap="none">
              <a:solidFill>
                <a:srgbClr val="000000"/>
              </a:solidFill>
              <a:latin typeface="Georgia"/>
              <a:ea typeface="Georgia"/>
              <a:cs typeface="Georgia"/>
              <a:sym typeface="Georgi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3"/>
          <p:cNvSpPr txBox="1">
            <a:spLocks noGrp="1"/>
          </p:cNvSpPr>
          <p:nvPr>
            <p:ph type="title"/>
          </p:nvPr>
        </p:nvSpPr>
        <p:spPr>
          <a:xfrm>
            <a:off x="0" y="526350"/>
            <a:ext cx="9144000" cy="4090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en" sz="3900" b="1" i="1"/>
              <a:t>Sedekahmu</a:t>
            </a:r>
            <a:r>
              <a:rPr lang="en" sz="3900" i="1"/>
              <a:t> adalah </a:t>
            </a:r>
            <a:r>
              <a:rPr lang="en" sz="3900" b="1" i="1"/>
              <a:t>Sakinahmu</a:t>
            </a:r>
            <a:r>
              <a:rPr lang="en" sz="3900" i="1"/>
              <a:t>.</a:t>
            </a:r>
            <a:endParaRPr sz="3900" i="1"/>
          </a:p>
          <a:p>
            <a:pPr marL="0" lvl="0" indent="0" algn="ctr" rtl="0">
              <a:lnSpc>
                <a:spcPct val="100000"/>
              </a:lnSpc>
              <a:spcBef>
                <a:spcPts val="0"/>
              </a:spcBef>
              <a:spcAft>
                <a:spcPts val="0"/>
              </a:spcAft>
              <a:buSzPts val="4800"/>
              <a:buNone/>
            </a:pPr>
            <a:r>
              <a:rPr lang="en" sz="3900" b="1" i="1"/>
              <a:t>Sedekahmu</a:t>
            </a:r>
            <a:r>
              <a:rPr lang="en" sz="3900" i="1"/>
              <a:t> adalah </a:t>
            </a:r>
            <a:r>
              <a:rPr lang="en" sz="3900" b="1" i="1"/>
              <a:t>sehatmu</a:t>
            </a:r>
            <a:r>
              <a:rPr lang="en" sz="3900" i="1"/>
              <a:t>.</a:t>
            </a:r>
            <a:endParaRPr sz="3900" i="1"/>
          </a:p>
          <a:p>
            <a:pPr marL="0" lvl="0" indent="0" algn="ctr" rtl="0">
              <a:lnSpc>
                <a:spcPct val="100000"/>
              </a:lnSpc>
              <a:spcBef>
                <a:spcPts val="0"/>
              </a:spcBef>
              <a:spcAft>
                <a:spcPts val="0"/>
              </a:spcAft>
              <a:buSzPts val="4800"/>
              <a:buNone/>
            </a:pPr>
            <a:r>
              <a:rPr lang="en" sz="3900" b="1" i="1"/>
              <a:t>Sedekahmu</a:t>
            </a:r>
            <a:r>
              <a:rPr lang="en" sz="3900" i="1"/>
              <a:t> adalah </a:t>
            </a:r>
            <a:r>
              <a:rPr lang="en" sz="3900" b="1" i="1"/>
              <a:t>Ridho-KU</a:t>
            </a:r>
            <a:r>
              <a:rPr lang="en" sz="3900" i="1"/>
              <a:t>.</a:t>
            </a:r>
            <a:endParaRPr sz="3900" i="1"/>
          </a:p>
          <a:p>
            <a:pPr marL="0" lvl="0" indent="0" algn="ctr" rtl="0">
              <a:lnSpc>
                <a:spcPct val="100000"/>
              </a:lnSpc>
              <a:spcBef>
                <a:spcPts val="0"/>
              </a:spcBef>
              <a:spcAft>
                <a:spcPts val="0"/>
              </a:spcAft>
              <a:buSzPts val="4800"/>
              <a:buNone/>
            </a:pPr>
            <a:r>
              <a:rPr lang="en" sz="3900" b="1" i="1"/>
              <a:t>Ingatlah AKU</a:t>
            </a:r>
            <a:r>
              <a:rPr lang="en" sz="3900" i="1"/>
              <a:t> dengan </a:t>
            </a:r>
            <a:r>
              <a:rPr lang="en" sz="3900" b="1" i="1"/>
              <a:t>sedekahmu</a:t>
            </a:r>
            <a:r>
              <a:rPr lang="en" sz="3900" i="1"/>
              <a:t>, maka </a:t>
            </a:r>
            <a:r>
              <a:rPr lang="en" sz="3900" b="1" i="1"/>
              <a:t>KU ingat kau</a:t>
            </a:r>
            <a:r>
              <a:rPr lang="en" sz="3900" i="1"/>
              <a:t> dengan </a:t>
            </a:r>
            <a:r>
              <a:rPr lang="en" sz="3900" b="1" i="1"/>
              <a:t>cinta-KU</a:t>
            </a:r>
            <a:r>
              <a:rPr lang="en" sz="3900" i="1"/>
              <a:t>,</a:t>
            </a:r>
            <a:endParaRPr sz="3900" i="1"/>
          </a:p>
          <a:p>
            <a:pPr marL="0" lvl="0" indent="0" algn="ctr" rtl="0">
              <a:lnSpc>
                <a:spcPct val="100000"/>
              </a:lnSpc>
              <a:spcBef>
                <a:spcPts val="0"/>
              </a:spcBef>
              <a:spcAft>
                <a:spcPts val="0"/>
              </a:spcAft>
              <a:buSzPts val="4800"/>
              <a:buNone/>
            </a:pPr>
            <a:r>
              <a:rPr lang="en" sz="3900" i="1"/>
              <a:t>duhai kekasih.</a:t>
            </a:r>
            <a:endParaRPr sz="3900" i="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44"/>
          <p:cNvSpPr txBox="1">
            <a:spLocks noGrp="1"/>
          </p:cNvSpPr>
          <p:nvPr>
            <p:ph type="ctrTitle"/>
          </p:nvPr>
        </p:nvSpPr>
        <p:spPr>
          <a:xfrm>
            <a:off x="510450" y="1257300"/>
            <a:ext cx="8123100" cy="1588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a:t>Terima Kasih</a:t>
            </a:r>
            <a:endParaRPr/>
          </a:p>
        </p:txBody>
      </p:sp>
      <p:sp>
        <p:nvSpPr>
          <p:cNvPr id="513" name="Google Shape;513;p44"/>
          <p:cNvSpPr txBox="1">
            <a:spLocks noGrp="1"/>
          </p:cNvSpPr>
          <p:nvPr>
            <p:ph type="subTitle" idx="1"/>
          </p:nvPr>
        </p:nvSpPr>
        <p:spPr>
          <a:xfrm>
            <a:off x="510450" y="3311013"/>
            <a:ext cx="6099300" cy="668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400"/>
              <a:buNone/>
            </a:pPr>
            <a:r>
              <a:rPr lang="en" sz="1800" i="1"/>
              <a:t>“Ingatlah pada-KU, niscaya AKU ingat pula kepadamu.”</a:t>
            </a:r>
            <a:endParaRPr sz="1800" i="1"/>
          </a:p>
          <a:p>
            <a:pPr marL="0" lvl="0" indent="0" algn="l" rtl="0">
              <a:lnSpc>
                <a:spcPct val="100000"/>
              </a:lnSpc>
              <a:spcBef>
                <a:spcPts val="0"/>
              </a:spcBef>
              <a:spcAft>
                <a:spcPts val="0"/>
              </a:spcAft>
              <a:buSzPts val="2400"/>
              <a:buNone/>
            </a:pPr>
            <a:endParaRPr sz="1800"/>
          </a:p>
        </p:txBody>
      </p:sp>
    </p:spTree>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ivic">
  <a:themeElements>
    <a:clrScheme name="Civic">
      <a:dk1>
        <a:srgbClr val="000000"/>
      </a:dk1>
      <a:lt1>
        <a:srgbClr val="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aleri">
  <a:themeElements>
    <a:clrScheme name="Ga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6.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1004</TotalTime>
  <Words>2174</Words>
  <Application>Microsoft Office PowerPoint</Application>
  <PresentationFormat>Peragaan Layar (16:9)</PresentationFormat>
  <Paragraphs>206</Paragraphs>
  <Slides>45</Slides>
  <Notes>45</Notes>
  <HiddenSlides>0</HiddenSlides>
  <MMClips>0</MMClips>
  <ScaleCrop>false</ScaleCrop>
  <HeadingPairs>
    <vt:vector size="6" baseType="variant">
      <vt:variant>
        <vt:lpstr>Font Dipakai</vt:lpstr>
      </vt:variant>
      <vt:variant>
        <vt:i4>22</vt:i4>
      </vt:variant>
      <vt:variant>
        <vt:lpstr>Tema</vt:lpstr>
      </vt:variant>
      <vt:variant>
        <vt:i4>6</vt:i4>
      </vt:variant>
      <vt:variant>
        <vt:lpstr>Judul Slide</vt:lpstr>
      </vt:variant>
      <vt:variant>
        <vt:i4>45</vt:i4>
      </vt:variant>
    </vt:vector>
  </HeadingPairs>
  <TitlesOfParts>
    <vt:vector size="73" baseType="lpstr">
      <vt:lpstr>Segoe UI</vt:lpstr>
      <vt:lpstr>Comfortaa</vt:lpstr>
      <vt:lpstr>Aldhabi</vt:lpstr>
      <vt:lpstr>Caveat</vt:lpstr>
      <vt:lpstr>Calibri</vt:lpstr>
      <vt:lpstr>Arial</vt:lpstr>
      <vt:lpstr>Trebuchet MS</vt:lpstr>
      <vt:lpstr>Comic Sans MS</vt:lpstr>
      <vt:lpstr>Lobster</vt:lpstr>
      <vt:lpstr>lato</vt:lpstr>
      <vt:lpstr>Oswald</vt:lpstr>
      <vt:lpstr>Amiri</vt:lpstr>
      <vt:lpstr>Arabic Typesetting</vt:lpstr>
      <vt:lpstr>Garamond</vt:lpstr>
      <vt:lpstr>Century Gothic</vt:lpstr>
      <vt:lpstr>cabin</vt:lpstr>
      <vt:lpstr>Georgia</vt:lpstr>
      <vt:lpstr>Calibri Light</vt:lpstr>
      <vt:lpstr>Times New Roman</vt:lpstr>
      <vt:lpstr>Noto Sans Symbols</vt:lpstr>
      <vt:lpstr>Proxima Nova</vt:lpstr>
      <vt:lpstr>Gill Sans MT</vt:lpstr>
      <vt:lpstr>Spearmint</vt:lpstr>
      <vt:lpstr>2_Civic</vt:lpstr>
      <vt:lpstr>Galeri</vt:lpstr>
      <vt:lpstr>Savon</vt:lpstr>
      <vt:lpstr>Berlin</vt:lpstr>
      <vt:lpstr>Tema Office</vt:lpstr>
      <vt:lpstr>The Tauhidic Financial Planning Imunitas Keuangan Keluarga</vt:lpstr>
      <vt:lpstr>Hidup adalah ujian   الَّذِي خَلَقَ الْمَوْتَ وَالْحَيَاةَ لِيَبْلُوَكُمْ أَيُّكُمْ أَحْسَنُ عَمَلًا ۚ  Allah yang menjadikan mati dan hidup, untuk menguji kamu, siapa di antara kamu yang lebih baik amalnya (Al Mulk 2)</vt:lpstr>
      <vt:lpstr>Banyak musibah kematian. Apa penyebabnya Covid-19? Kita semua hidup sehat Siapa yang menentukan</vt:lpstr>
      <vt:lpstr>Presentasi PowerPoint</vt:lpstr>
      <vt:lpstr>Presentasi PowerPoint</vt:lpstr>
      <vt:lpstr>Presentasi PowerPoint</vt:lpstr>
      <vt:lpstr>Presentasi PowerPoint</vt:lpstr>
      <vt:lpstr>RIDHO ALLAH karena INGAT dan SYUKUR</vt:lpstr>
      <vt:lpstr>INGAT dan SYUKUR adalah implementasi KETAQWAAN (menjalankan segala perintahNya dan menjauhi segala laranganNya)</vt:lpstr>
      <vt:lpstr>Siklus Kehidupan Manusia </vt:lpstr>
      <vt:lpstr>Presentasi PowerPoint</vt:lpstr>
      <vt:lpstr>Perencanaan Keuangan :</vt:lpstr>
      <vt:lpstr>TUJUAN Perencanaan Keuangan adalah SAKINAH</vt:lpstr>
      <vt:lpstr>SAKINAH : Halal lifestyle (income, spending, investment) “Financial freedom” (terbebas dari kecemasan akan uang)</vt:lpstr>
      <vt:lpstr>Financial Freedom : ketika seseorang menempatkan harta di tangannya, namun tidak di hatinya (Qana’ah) Ali bin Abi Thalib </vt:lpstr>
      <vt:lpstr>Prioritas Kebutuhan menurut Maqashid Syariah* : Dharuriyyat (Primer) Hajiyyat (Sekunder) Tahsiniyyat (Tersier)</vt:lpstr>
      <vt:lpstr>Maqashid : pemenuhan Dharuriyyat </vt:lpstr>
      <vt:lpstr>Presentasi PowerPoint</vt:lpstr>
      <vt:lpstr>Presentasi PowerPoint</vt:lpstr>
      <vt:lpstr>Perencanaan Keuangan Keluarga SAKINAH</vt:lpstr>
      <vt:lpstr>Presentasi PowerPoint</vt:lpstr>
      <vt:lpstr>Siaga Keuangan saat Pandemi Covid-19  Emergency Fund : 3-6 bulan pengeluaran. Aset Likuid (kas/setara kas) : min. 30% dari Total Aset (emas, deposito syariah, sukuk). MELUNASI HUTANG. Cicilan Hutang : maks. 30% dari pendapatan. Kesinambungan pendapatan (mencoba bisnis baru). Prioritaskan kebutuhan Dharuriyyat. Memelihara kondisi Surplus atau Balance. Tetap MENABUNG/INVESTASI (aset produktif). Tetap BERSEDEKAH (zakat, infaq/donasi, shadaqah).</vt:lpstr>
      <vt:lpstr>Apakah penyebab terciptanya pendapatan Anda?</vt:lpstr>
      <vt:lpstr>untuk mencukupi Kebutuhan Anda</vt:lpstr>
      <vt:lpstr>Anda sedang mencukupi kebutuhan? Atau sedang dicukupkan? </vt:lpstr>
      <vt:lpstr>وَأْمُرْ اَهْلَكَ بِالصَّلٰوةِ وَاصْطَبِرْ عَلَيْهَا ۗ لَا نَسْـَٔلُكَ رِزْقًا ۗ نَحْنُ نَرْزُقُكَ ۗ وَالْعَاقِبَةُ لِلتَّقْوٰى ﴿طه : ۱۳۲﴾  Dan perintahkanlah keluargamu melaksanakan salat dan sabar dalam mengerjakannya. Kami tidak meminta rezeki kepadamu, Kamilah yang memberi rezeki kepadamu. Dan akibat (yang baik di akhirat) adalah bagi orang yang bertakwa. (QS. Taha: 132)  أَهُمْ يَقْسِمُونَ رَحْمَتَ رَبِّكَ ۚ نَحْنُ قَسَمْنَا بَيْنَهُمْ مَعِيشَتَهُمْ فِي الْحَيَاةِ الدُّنْيَا ۚ وَرَفَعْنَا بَعْضَهُمْ فَوْقَ بَعْضٍ دَرَجَاتٍ لِيَتَّخِذَ بَعْضُهُمْ بَعْضًا سُخْرِيًّا ۗ وَرَحْمَتُ رَبِّكَ خَيْرٌ مِمَّا يَجْمَعُونَ Apakah mereka yang membagi-bagi rahmat Tuhanmu? Kami telah menentukan antara mereka penghidupan mereka dalam kehidupan dunia, dan kami telah meninggikan sebahagian mereka atas sebagian yang lain beberapa derajat, agar sebagian mereka dapat mempergunakan sebagian yang lain. Dan rahmat Tuhanmu lebih baik dari apa yang mereka kumpulkan. (Zukhruf 32)  </vt:lpstr>
      <vt:lpstr>Tuhan menjamin kecukupan rejeki</vt:lpstr>
      <vt:lpstr>Presentasi PowerPoint</vt:lpstr>
      <vt:lpstr>Presentasi PowerPoint</vt:lpstr>
      <vt:lpstr>Presentasi PowerPoint</vt:lpstr>
      <vt:lpstr>Kesuksesan dalam merencanakan keuangan tergantung kepada bagaimana membedakan antara KEBUTUHAN dan KEINGINAN</vt:lpstr>
      <vt:lpstr>Perencanaan Keuangan :</vt:lpstr>
      <vt:lpstr>INGAT dan SYUKUR dengan</vt:lpstr>
      <vt:lpstr>Presentasi PowerPoint</vt:lpstr>
      <vt:lpstr>Presentasi PowerPoint</vt:lpstr>
      <vt:lpstr>Presentasi PowerPoint</vt:lpstr>
      <vt:lpstr>Silaturahim-based risk management </vt:lpstr>
      <vt:lpstr>Presentasi PowerPoint</vt:lpstr>
      <vt:lpstr>Legacy Planning</vt:lpstr>
      <vt:lpstr>Tauhidic Financial Planning</vt:lpstr>
      <vt:lpstr>Tauhidic Financial Planning</vt:lpstr>
      <vt:lpstr>ZISWAF-oriented Financial Situation</vt:lpstr>
      <vt:lpstr>Mari berTauhid : </vt:lpstr>
      <vt:lpstr>Sedekahmu adalah Sakinahmu. Sedekahmu adalah sehatmu. Sedekahmu adalah Ridho-KU. Ingatlah AKU dengan sedekahmu, maka KU ingat kau dengan cinta-KU, duhai kekasih.</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Tauhidic Financial Planning Imunitas Keuangan Keluarga</dc:title>
  <dc:creator>Asyhad</dc:creator>
  <cp:lastModifiedBy>asyhad</cp:lastModifiedBy>
  <cp:revision>23</cp:revision>
  <dcterms:modified xsi:type="dcterms:W3CDTF">2021-08-08T10:21:11Z</dcterms:modified>
</cp:coreProperties>
</file>