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1"/>
  </p:notesMasterIdLst>
  <p:sldIdLst>
    <p:sldId id="326" r:id="rId2"/>
    <p:sldId id="327" r:id="rId3"/>
    <p:sldId id="328" r:id="rId4"/>
    <p:sldId id="329" r:id="rId5"/>
    <p:sldId id="330" r:id="rId6"/>
    <p:sldId id="331" r:id="rId7"/>
    <p:sldId id="325" r:id="rId8"/>
    <p:sldId id="332" r:id="rId9"/>
    <p:sldId id="333" r:id="rId1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3" d="100"/>
          <a:sy n="73" d="100"/>
        </p:scale>
        <p:origin x="12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49"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50"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51"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52"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53"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54"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594" name="Title 1"/>
          <p:cNvSpPr>
            <a:spLocks noGrp="1"/>
          </p:cNvSpPr>
          <p:nvPr>
            <p:ph type="ctrTitle"/>
          </p:nvPr>
        </p:nvSpPr>
        <p:spPr>
          <a:xfrm>
            <a:off x="685800" y="1122363"/>
            <a:ext cx="7772400" cy="2387600"/>
          </a:xfrm>
        </p:spPr>
        <p:txBody>
          <a:bodyPr anchor="b"/>
          <a:lstStyle>
            <a:lvl1pPr algn="ctr">
              <a:defRPr sz="6000"/>
            </a:lvl1pPr>
          </a:lstStyle>
          <a:p>
            <a:r>
              <a:rPr lang="en-US" altLang="zh-CN" smtClean="0"/>
              <a:t>Click to edit Master title style</a:t>
            </a:r>
            <a:endParaRPr lang="en-US" dirty="0"/>
          </a:p>
        </p:txBody>
      </p:sp>
      <p:sp>
        <p:nvSpPr>
          <p:cNvPr id="1048595"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smtClean="0"/>
              <a:t>Click to edit Master subtitle style</a:t>
            </a:r>
            <a:endParaRPr lang="en-US" dirty="0"/>
          </a:p>
        </p:txBody>
      </p:sp>
      <p:sp>
        <p:nvSpPr>
          <p:cNvPr id="1048596" name="Date Placeholder 3"/>
          <p:cNvSpPr>
            <a:spLocks noGrp="1"/>
          </p:cNvSpPr>
          <p:nvPr>
            <p:ph type="dt" sz="half" idx="10"/>
          </p:nvPr>
        </p:nvSpPr>
        <p:spPr/>
        <p:txBody>
          <a:bodyPr/>
          <a:lstStyle/>
          <a:p>
            <a:fld id="{70BC1078-46ED-40F9-8930-935BAD7C2B02}" type="datetimeFigureOut">
              <a:rPr lang="zh-CN" altLang="en-US" smtClean="0"/>
              <a:t>2025/10/12</a:t>
            </a:fld>
            <a:endParaRPr lang="zh-CN" altLang="en-US"/>
          </a:p>
        </p:txBody>
      </p:sp>
      <p:sp>
        <p:nvSpPr>
          <p:cNvPr id="1048597" name="Footer Placeholder 4"/>
          <p:cNvSpPr>
            <a:spLocks noGrp="1"/>
          </p:cNvSpPr>
          <p:nvPr>
            <p:ph type="ftr" sz="quarter" idx="11"/>
          </p:nvPr>
        </p:nvSpPr>
        <p:spPr/>
        <p:txBody>
          <a:bodyPr/>
          <a:lstStyle/>
          <a:p>
            <a:endParaRPr lang="zh-CN" altLang="en-US"/>
          </a:p>
        </p:txBody>
      </p:sp>
      <p:sp>
        <p:nvSpPr>
          <p:cNvPr id="1048598"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08" name="Title 1"/>
          <p:cNvSpPr>
            <a:spLocks noGrp="1"/>
          </p:cNvSpPr>
          <p:nvPr>
            <p:ph type="title"/>
          </p:nvPr>
        </p:nvSpPr>
        <p:spPr/>
        <p:txBody>
          <a:bodyPr/>
          <a:lstStyle/>
          <a:p>
            <a:r>
              <a:rPr lang="en-US" altLang="zh-CN" smtClean="0"/>
              <a:t>Click to edit Master title style</a:t>
            </a:r>
            <a:endParaRPr lang="en-US" dirty="0"/>
          </a:p>
        </p:txBody>
      </p:sp>
      <p:sp>
        <p:nvSpPr>
          <p:cNvPr id="1048609"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10" name="Date Placeholder 3"/>
          <p:cNvSpPr>
            <a:spLocks noGrp="1"/>
          </p:cNvSpPr>
          <p:nvPr>
            <p:ph type="dt" sz="half" idx="10"/>
          </p:nvPr>
        </p:nvSpPr>
        <p:spPr/>
        <p:txBody>
          <a:bodyPr/>
          <a:lstStyle/>
          <a:p>
            <a:fld id="{70BC1078-46ED-40F9-8930-935BAD7C2B02}" type="datetimeFigureOut">
              <a:rPr lang="zh-CN" altLang="en-US" smtClean="0"/>
              <a:t>2025/10/12</a:t>
            </a:fld>
            <a:endParaRPr lang="zh-CN" altLang="en-US"/>
          </a:p>
        </p:txBody>
      </p:sp>
      <p:sp>
        <p:nvSpPr>
          <p:cNvPr id="1048611" name="Footer Placeholder 4"/>
          <p:cNvSpPr>
            <a:spLocks noGrp="1"/>
          </p:cNvSpPr>
          <p:nvPr>
            <p:ph type="ftr" sz="quarter" idx="11"/>
          </p:nvPr>
        </p:nvSpPr>
        <p:spPr/>
        <p:txBody>
          <a:bodyPr/>
          <a:lstStyle/>
          <a:p>
            <a:endParaRPr lang="zh-CN" altLang="en-US"/>
          </a:p>
        </p:txBody>
      </p:sp>
      <p:sp>
        <p:nvSpPr>
          <p:cNvPr id="1048612"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24" name="Title 1"/>
          <p:cNvSpPr>
            <a:spLocks noGrp="1"/>
          </p:cNvSpPr>
          <p:nvPr>
            <p:ph type="title"/>
          </p:nvPr>
        </p:nvSpPr>
        <p:spPr>
          <a:xfrm>
            <a:off x="623888" y="1709739"/>
            <a:ext cx="7886700" cy="2852737"/>
          </a:xfrm>
        </p:spPr>
        <p:txBody>
          <a:bodyPr anchor="b"/>
          <a:lstStyle>
            <a:lvl1pPr>
              <a:defRPr sz="6000"/>
            </a:lvl1pPr>
          </a:lstStyle>
          <a:p>
            <a:r>
              <a:rPr lang="en-US" altLang="zh-CN" smtClean="0"/>
              <a:t>Click to edit Master title style</a:t>
            </a:r>
            <a:endParaRPr lang="en-US" dirty="0"/>
          </a:p>
        </p:txBody>
      </p:sp>
      <p:sp>
        <p:nvSpPr>
          <p:cNvPr id="1048625"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smtClean="0"/>
              <a:t>Click to edit Master text styles</a:t>
            </a:r>
          </a:p>
        </p:txBody>
      </p:sp>
      <p:sp>
        <p:nvSpPr>
          <p:cNvPr id="1048626" name="Date Placeholder 3"/>
          <p:cNvSpPr>
            <a:spLocks noGrp="1"/>
          </p:cNvSpPr>
          <p:nvPr>
            <p:ph type="dt" sz="half" idx="10"/>
          </p:nvPr>
        </p:nvSpPr>
        <p:spPr/>
        <p:txBody>
          <a:bodyPr/>
          <a:lstStyle/>
          <a:p>
            <a:fld id="{70BC1078-46ED-40F9-8930-935BAD7C2B02}" type="datetimeFigureOut">
              <a:rPr lang="zh-CN" altLang="en-US" smtClean="0"/>
              <a:t>2025/10/12</a:t>
            </a:fld>
            <a:endParaRPr lang="zh-CN" altLang="en-US"/>
          </a:p>
        </p:txBody>
      </p:sp>
      <p:sp>
        <p:nvSpPr>
          <p:cNvPr id="1048627" name="Footer Placeholder 4"/>
          <p:cNvSpPr>
            <a:spLocks noGrp="1"/>
          </p:cNvSpPr>
          <p:nvPr>
            <p:ph type="ftr" sz="quarter" idx="11"/>
          </p:nvPr>
        </p:nvSpPr>
        <p:spPr/>
        <p:txBody>
          <a:bodyPr/>
          <a:lstStyle/>
          <a:p>
            <a:endParaRPr lang="zh-CN" altLang="en-US"/>
          </a:p>
        </p:txBody>
      </p:sp>
      <p:sp>
        <p:nvSpPr>
          <p:cNvPr id="1048628"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29" name="Title 1"/>
          <p:cNvSpPr>
            <a:spLocks noGrp="1"/>
          </p:cNvSpPr>
          <p:nvPr>
            <p:ph type="title"/>
          </p:nvPr>
        </p:nvSpPr>
        <p:spPr/>
        <p:txBody>
          <a:bodyPr/>
          <a:lstStyle/>
          <a:p>
            <a:r>
              <a:rPr lang="en-US" altLang="zh-CN" smtClean="0"/>
              <a:t>Click to edit Master title style</a:t>
            </a:r>
            <a:endParaRPr lang="en-US" dirty="0"/>
          </a:p>
        </p:txBody>
      </p:sp>
      <p:sp>
        <p:nvSpPr>
          <p:cNvPr id="1048630" name="Content Placeholder 2"/>
          <p:cNvSpPr>
            <a:spLocks noGrp="1"/>
          </p:cNvSpPr>
          <p:nvPr>
            <p:ph sz="half" idx="1"/>
          </p:nvPr>
        </p:nvSpPr>
        <p:spPr>
          <a:xfrm>
            <a:off x="6286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31" name="Content Placeholder 3"/>
          <p:cNvSpPr>
            <a:spLocks noGrp="1"/>
          </p:cNvSpPr>
          <p:nvPr>
            <p:ph sz="half" idx="2"/>
          </p:nvPr>
        </p:nvSpPr>
        <p:spPr>
          <a:xfrm>
            <a:off x="4629150" y="1825625"/>
            <a:ext cx="3886200" cy="435133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32" name="Date Placeholder 4"/>
          <p:cNvSpPr>
            <a:spLocks noGrp="1"/>
          </p:cNvSpPr>
          <p:nvPr>
            <p:ph type="dt" sz="half" idx="10"/>
          </p:nvPr>
        </p:nvSpPr>
        <p:spPr/>
        <p:txBody>
          <a:bodyPr/>
          <a:lstStyle/>
          <a:p>
            <a:fld id="{70BC1078-46ED-40F9-8930-935BAD7C2B02}" type="datetimeFigureOut">
              <a:rPr lang="zh-CN" altLang="en-US" smtClean="0"/>
              <a:t>2025/10/12</a:t>
            </a:fld>
            <a:endParaRPr lang="zh-CN" altLang="en-US"/>
          </a:p>
        </p:txBody>
      </p:sp>
      <p:sp>
        <p:nvSpPr>
          <p:cNvPr id="1048633" name="Footer Placeholder 5"/>
          <p:cNvSpPr>
            <a:spLocks noGrp="1"/>
          </p:cNvSpPr>
          <p:nvPr>
            <p:ph type="ftr" sz="quarter" idx="11"/>
          </p:nvPr>
        </p:nvSpPr>
        <p:spPr/>
        <p:txBody>
          <a:bodyPr/>
          <a:lstStyle/>
          <a:p>
            <a:endParaRPr lang="zh-CN" altLang="en-US"/>
          </a:p>
        </p:txBody>
      </p:sp>
      <p:sp>
        <p:nvSpPr>
          <p:cNvPr id="1048634"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35" name="Title 1"/>
          <p:cNvSpPr>
            <a:spLocks noGrp="1"/>
          </p:cNvSpPr>
          <p:nvPr>
            <p:ph type="title"/>
          </p:nvPr>
        </p:nvSpPr>
        <p:spPr>
          <a:xfrm>
            <a:off x="629841" y="365126"/>
            <a:ext cx="7886700" cy="1325563"/>
          </a:xfrm>
        </p:spPr>
        <p:txBody>
          <a:bodyPr/>
          <a:lstStyle/>
          <a:p>
            <a:r>
              <a:rPr lang="en-US" altLang="zh-CN" smtClean="0"/>
              <a:t>Click to edit Master title style</a:t>
            </a:r>
            <a:endParaRPr lang="en-US" dirty="0"/>
          </a:p>
        </p:txBody>
      </p:sp>
      <p:sp>
        <p:nvSpPr>
          <p:cNvPr id="1048636"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637" name="Content Placeholder 3"/>
          <p:cNvSpPr>
            <a:spLocks noGrp="1"/>
          </p:cNvSpPr>
          <p:nvPr>
            <p:ph sz="half" idx="2"/>
          </p:nvPr>
        </p:nvSpPr>
        <p:spPr>
          <a:xfrm>
            <a:off x="629842" y="2505075"/>
            <a:ext cx="3868340"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38"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1048639" name="Content Placeholder 5"/>
          <p:cNvSpPr>
            <a:spLocks noGrp="1"/>
          </p:cNvSpPr>
          <p:nvPr>
            <p:ph sz="quarter" idx="4"/>
          </p:nvPr>
        </p:nvSpPr>
        <p:spPr>
          <a:xfrm>
            <a:off x="4629150" y="2505075"/>
            <a:ext cx="3887391" cy="3684588"/>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40" name="Date Placeholder 6"/>
          <p:cNvSpPr>
            <a:spLocks noGrp="1"/>
          </p:cNvSpPr>
          <p:nvPr>
            <p:ph type="dt" sz="half" idx="10"/>
          </p:nvPr>
        </p:nvSpPr>
        <p:spPr/>
        <p:txBody>
          <a:bodyPr/>
          <a:lstStyle/>
          <a:p>
            <a:fld id="{70BC1078-46ED-40F9-8930-935BAD7C2B02}" type="datetimeFigureOut">
              <a:rPr lang="zh-CN" altLang="en-US" smtClean="0"/>
              <a:t>2025/10/12</a:t>
            </a:fld>
            <a:endParaRPr lang="zh-CN" altLang="en-US"/>
          </a:p>
        </p:txBody>
      </p:sp>
      <p:sp>
        <p:nvSpPr>
          <p:cNvPr id="1048641" name="Footer Placeholder 7"/>
          <p:cNvSpPr>
            <a:spLocks noGrp="1"/>
          </p:cNvSpPr>
          <p:nvPr>
            <p:ph type="ftr" sz="quarter" idx="11"/>
          </p:nvPr>
        </p:nvSpPr>
        <p:spPr/>
        <p:txBody>
          <a:bodyPr/>
          <a:lstStyle/>
          <a:p>
            <a:endParaRPr lang="zh-CN" altLang="en-US"/>
          </a:p>
        </p:txBody>
      </p:sp>
      <p:sp>
        <p:nvSpPr>
          <p:cNvPr id="1048642" name="Slide Number Placeholder 8"/>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599" name="Title 1"/>
          <p:cNvSpPr>
            <a:spLocks noGrp="1"/>
          </p:cNvSpPr>
          <p:nvPr>
            <p:ph type="title"/>
          </p:nvPr>
        </p:nvSpPr>
        <p:spPr/>
        <p:txBody>
          <a:bodyPr/>
          <a:lstStyle/>
          <a:p>
            <a:r>
              <a:rPr lang="en-US" altLang="zh-CN" smtClean="0"/>
              <a:t>Click to edit Master title style</a:t>
            </a:r>
            <a:endParaRPr lang="en-US" dirty="0"/>
          </a:p>
        </p:txBody>
      </p:sp>
      <p:sp>
        <p:nvSpPr>
          <p:cNvPr id="1048600" name="Date Placeholder 2"/>
          <p:cNvSpPr>
            <a:spLocks noGrp="1"/>
          </p:cNvSpPr>
          <p:nvPr>
            <p:ph type="dt" sz="half" idx="10"/>
          </p:nvPr>
        </p:nvSpPr>
        <p:spPr/>
        <p:txBody>
          <a:bodyPr/>
          <a:lstStyle/>
          <a:p>
            <a:fld id="{70BC1078-46ED-40F9-8930-935BAD7C2B02}" type="datetimeFigureOut">
              <a:rPr lang="zh-CN" altLang="en-US" smtClean="0"/>
              <a:t>2025/10/12</a:t>
            </a:fld>
            <a:endParaRPr lang="zh-CN" altLang="en-US"/>
          </a:p>
        </p:txBody>
      </p:sp>
      <p:sp>
        <p:nvSpPr>
          <p:cNvPr id="1048601" name="Footer Placeholder 3"/>
          <p:cNvSpPr>
            <a:spLocks noGrp="1"/>
          </p:cNvSpPr>
          <p:nvPr>
            <p:ph type="ftr" sz="quarter" idx="11"/>
          </p:nvPr>
        </p:nvSpPr>
        <p:spPr/>
        <p:txBody>
          <a:bodyPr/>
          <a:lstStyle/>
          <a:p>
            <a:endParaRPr lang="zh-CN" altLang="en-US"/>
          </a:p>
        </p:txBody>
      </p:sp>
      <p:sp>
        <p:nvSpPr>
          <p:cNvPr id="1048602" name="Slide Number Placeholder 4"/>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581" name="Date Placeholder 1"/>
          <p:cNvSpPr>
            <a:spLocks noGrp="1"/>
          </p:cNvSpPr>
          <p:nvPr>
            <p:ph type="dt" sz="half" idx="10"/>
          </p:nvPr>
        </p:nvSpPr>
        <p:spPr/>
        <p:txBody>
          <a:bodyPr/>
          <a:lstStyle/>
          <a:p>
            <a:fld id="{70BC1078-46ED-40F9-8930-935BAD7C2B02}" type="datetimeFigureOut">
              <a:rPr lang="zh-CN" altLang="en-US" smtClean="0"/>
              <a:t>2025/10/12</a:t>
            </a:fld>
            <a:endParaRPr lang="zh-CN" altLang="en-US"/>
          </a:p>
        </p:txBody>
      </p:sp>
      <p:sp>
        <p:nvSpPr>
          <p:cNvPr id="1048582" name="Footer Placeholder 2"/>
          <p:cNvSpPr>
            <a:spLocks noGrp="1"/>
          </p:cNvSpPr>
          <p:nvPr>
            <p:ph type="ftr" sz="quarter" idx="11"/>
          </p:nvPr>
        </p:nvSpPr>
        <p:spPr/>
        <p:txBody>
          <a:bodyPr/>
          <a:lstStyle/>
          <a:p>
            <a:endParaRPr lang="zh-CN" altLang="en-US"/>
          </a:p>
        </p:txBody>
      </p:sp>
      <p:sp>
        <p:nvSpPr>
          <p:cNvPr id="1048583" name="Slide Number Placeholder 3"/>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43"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1048644"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45"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646" name="Date Placeholder 4"/>
          <p:cNvSpPr>
            <a:spLocks noGrp="1"/>
          </p:cNvSpPr>
          <p:nvPr>
            <p:ph type="dt" sz="half" idx="10"/>
          </p:nvPr>
        </p:nvSpPr>
        <p:spPr/>
        <p:txBody>
          <a:bodyPr/>
          <a:lstStyle/>
          <a:p>
            <a:fld id="{70BC1078-46ED-40F9-8930-935BAD7C2B02}" type="datetimeFigureOut">
              <a:rPr lang="zh-CN" altLang="en-US" smtClean="0"/>
              <a:t>2025/10/12</a:t>
            </a:fld>
            <a:endParaRPr lang="zh-CN" altLang="en-US"/>
          </a:p>
        </p:txBody>
      </p:sp>
      <p:sp>
        <p:nvSpPr>
          <p:cNvPr id="1048647" name="Footer Placeholder 5"/>
          <p:cNvSpPr>
            <a:spLocks noGrp="1"/>
          </p:cNvSpPr>
          <p:nvPr>
            <p:ph type="ftr" sz="quarter" idx="11"/>
          </p:nvPr>
        </p:nvSpPr>
        <p:spPr/>
        <p:txBody>
          <a:bodyPr/>
          <a:lstStyle/>
          <a:p>
            <a:endParaRPr lang="zh-CN" altLang="en-US"/>
          </a:p>
        </p:txBody>
      </p:sp>
      <p:sp>
        <p:nvSpPr>
          <p:cNvPr id="1048648"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13" name="Title 1"/>
          <p:cNvSpPr>
            <a:spLocks noGrp="1"/>
          </p:cNvSpPr>
          <p:nvPr>
            <p:ph type="title"/>
          </p:nvPr>
        </p:nvSpPr>
        <p:spPr>
          <a:xfrm>
            <a:off x="629841" y="457200"/>
            <a:ext cx="2949178" cy="1600200"/>
          </a:xfrm>
        </p:spPr>
        <p:txBody>
          <a:bodyPr anchor="b"/>
          <a:lstStyle>
            <a:lvl1pPr>
              <a:defRPr sz="3200"/>
            </a:lvl1pPr>
          </a:lstStyle>
          <a:p>
            <a:r>
              <a:rPr lang="en-US" altLang="zh-CN" smtClean="0"/>
              <a:t>Click to edit Master title style</a:t>
            </a:r>
            <a:endParaRPr lang="en-US" dirty="0"/>
          </a:p>
        </p:txBody>
      </p:sp>
      <p:sp>
        <p:nvSpPr>
          <p:cNvPr id="1048614"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smtClean="0"/>
              <a:t>Click icon to add picture</a:t>
            </a:r>
            <a:endParaRPr lang="en-US" dirty="0"/>
          </a:p>
        </p:txBody>
      </p:sp>
      <p:sp>
        <p:nvSpPr>
          <p:cNvPr id="1048615"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smtClean="0"/>
              <a:t>Click to edit Master text styles</a:t>
            </a:r>
          </a:p>
        </p:txBody>
      </p:sp>
      <p:sp>
        <p:nvSpPr>
          <p:cNvPr id="1048616" name="Date Placeholder 4"/>
          <p:cNvSpPr>
            <a:spLocks noGrp="1"/>
          </p:cNvSpPr>
          <p:nvPr>
            <p:ph type="dt" sz="half" idx="10"/>
          </p:nvPr>
        </p:nvSpPr>
        <p:spPr/>
        <p:txBody>
          <a:bodyPr/>
          <a:lstStyle/>
          <a:p>
            <a:fld id="{70BC1078-46ED-40F9-8930-935BAD7C2B02}" type="datetimeFigureOut">
              <a:rPr lang="zh-CN" altLang="en-US" smtClean="0"/>
              <a:t>2025/10/12</a:t>
            </a:fld>
            <a:endParaRPr lang="zh-CN" altLang="en-US"/>
          </a:p>
        </p:txBody>
      </p:sp>
      <p:sp>
        <p:nvSpPr>
          <p:cNvPr id="1048617" name="Footer Placeholder 5"/>
          <p:cNvSpPr>
            <a:spLocks noGrp="1"/>
          </p:cNvSpPr>
          <p:nvPr>
            <p:ph type="ftr" sz="quarter" idx="11"/>
          </p:nvPr>
        </p:nvSpPr>
        <p:spPr/>
        <p:txBody>
          <a:bodyPr/>
          <a:lstStyle/>
          <a:p>
            <a:endParaRPr lang="zh-CN" altLang="en-US"/>
          </a:p>
        </p:txBody>
      </p:sp>
      <p:sp>
        <p:nvSpPr>
          <p:cNvPr id="1048618" name="Slide Number Placeholder 6"/>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19" name="Title 1"/>
          <p:cNvSpPr>
            <a:spLocks noGrp="1"/>
          </p:cNvSpPr>
          <p:nvPr>
            <p:ph type="title"/>
          </p:nvPr>
        </p:nvSpPr>
        <p:spPr/>
        <p:txBody>
          <a:bodyPr/>
          <a:lstStyle/>
          <a:p>
            <a:r>
              <a:rPr lang="en-US" altLang="zh-CN" smtClean="0"/>
              <a:t>Click to edit Master title style</a:t>
            </a:r>
            <a:endParaRPr lang="en-US" dirty="0"/>
          </a:p>
        </p:txBody>
      </p:sp>
      <p:sp>
        <p:nvSpPr>
          <p:cNvPr id="1048620"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21" name="Date Placeholder 3"/>
          <p:cNvSpPr>
            <a:spLocks noGrp="1"/>
          </p:cNvSpPr>
          <p:nvPr>
            <p:ph type="dt" sz="half" idx="10"/>
          </p:nvPr>
        </p:nvSpPr>
        <p:spPr/>
        <p:txBody>
          <a:bodyPr/>
          <a:lstStyle/>
          <a:p>
            <a:fld id="{70BC1078-46ED-40F9-8930-935BAD7C2B02}" type="datetimeFigureOut">
              <a:rPr lang="zh-CN" altLang="en-US" smtClean="0"/>
              <a:t>2025/10/12</a:t>
            </a:fld>
            <a:endParaRPr lang="zh-CN" altLang="en-US"/>
          </a:p>
        </p:txBody>
      </p:sp>
      <p:sp>
        <p:nvSpPr>
          <p:cNvPr id="1048622" name="Footer Placeholder 4"/>
          <p:cNvSpPr>
            <a:spLocks noGrp="1"/>
          </p:cNvSpPr>
          <p:nvPr>
            <p:ph type="ftr" sz="quarter" idx="11"/>
          </p:nvPr>
        </p:nvSpPr>
        <p:spPr/>
        <p:txBody>
          <a:bodyPr/>
          <a:lstStyle/>
          <a:p>
            <a:endParaRPr lang="zh-CN" altLang="en-US"/>
          </a:p>
        </p:txBody>
      </p:sp>
      <p:sp>
        <p:nvSpPr>
          <p:cNvPr id="1048623"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03" name="Vertical Title 1"/>
          <p:cNvSpPr>
            <a:spLocks noGrp="1"/>
          </p:cNvSpPr>
          <p:nvPr>
            <p:ph type="title" orient="vert"/>
          </p:nvPr>
        </p:nvSpPr>
        <p:spPr>
          <a:xfrm>
            <a:off x="6543675" y="365125"/>
            <a:ext cx="1971675" cy="5811838"/>
          </a:xfrm>
        </p:spPr>
        <p:txBody>
          <a:bodyPr vert="eaVert"/>
          <a:lstStyle/>
          <a:p>
            <a:r>
              <a:rPr lang="en-US" altLang="zh-CN" smtClean="0"/>
              <a:t>Click to edit Master title style</a:t>
            </a:r>
            <a:endParaRPr lang="en-US" dirty="0"/>
          </a:p>
        </p:txBody>
      </p:sp>
      <p:sp>
        <p:nvSpPr>
          <p:cNvPr id="1048604" name="Vertical Text Placeholder 2"/>
          <p:cNvSpPr>
            <a:spLocks noGrp="1"/>
          </p:cNvSpPr>
          <p:nvPr>
            <p:ph type="body" orient="vert" idx="1"/>
          </p:nvPr>
        </p:nvSpPr>
        <p:spPr>
          <a:xfrm>
            <a:off x="628650" y="365125"/>
            <a:ext cx="5800725" cy="5811838"/>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605" name="Date Placeholder 3"/>
          <p:cNvSpPr>
            <a:spLocks noGrp="1"/>
          </p:cNvSpPr>
          <p:nvPr>
            <p:ph type="dt" sz="half" idx="10"/>
          </p:nvPr>
        </p:nvSpPr>
        <p:spPr/>
        <p:txBody>
          <a:bodyPr/>
          <a:lstStyle/>
          <a:p>
            <a:fld id="{70BC1078-46ED-40F9-8930-935BAD7C2B02}" type="datetimeFigureOut">
              <a:rPr lang="zh-CN" altLang="en-US" smtClean="0"/>
              <a:t>2025/10/12</a:t>
            </a:fld>
            <a:endParaRPr lang="zh-CN" altLang="en-US"/>
          </a:p>
        </p:txBody>
      </p:sp>
      <p:sp>
        <p:nvSpPr>
          <p:cNvPr id="1048606" name="Footer Placeholder 4"/>
          <p:cNvSpPr>
            <a:spLocks noGrp="1"/>
          </p:cNvSpPr>
          <p:nvPr>
            <p:ph type="ftr" sz="quarter" idx="11"/>
          </p:nvPr>
        </p:nvSpPr>
        <p:spPr/>
        <p:txBody>
          <a:bodyPr/>
          <a:lstStyle/>
          <a:p>
            <a:endParaRPr lang="zh-CN" altLang="en-US"/>
          </a:p>
        </p:txBody>
      </p:sp>
      <p:sp>
        <p:nvSpPr>
          <p:cNvPr id="1048607" name="Slide Number Placeholder 5"/>
          <p:cNvSpPr>
            <a:spLocks noGrp="1"/>
          </p:cNvSpPr>
          <p:nvPr>
            <p:ph type="sldNum" sz="quarter" idx="12"/>
          </p:nvPr>
        </p:nvSpPr>
        <p:spPr/>
        <p:txBody>
          <a:bodyPr/>
          <a:lstStyle/>
          <a:p>
            <a:fld id="{D5B52ADC-5BFA-4FBD-BEE2-16096B7F416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zh-CN" smtClean="0"/>
              <a:t>Click to edit Master title style</a:t>
            </a:r>
            <a:endParaRPr lang="en-US" dirty="0"/>
          </a:p>
        </p:txBody>
      </p:sp>
      <p:sp>
        <p:nvSpPr>
          <p:cNvPr id="1048577"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1048578"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C1078-46ED-40F9-8930-935BAD7C2B02}" type="datetimeFigureOut">
              <a:rPr lang="zh-CN" altLang="en-US" smtClean="0"/>
              <a:t>2025/10/12</a:t>
            </a:fld>
            <a:endParaRPr lang="zh-CN" altLang="en-US"/>
          </a:p>
        </p:txBody>
      </p:sp>
      <p:sp>
        <p:nvSpPr>
          <p:cNvPr id="1048579"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52ADC-5BFA-4FBD-BEE2-16096B7F416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586" name="TextBox 1048585"/>
          <p:cNvSpPr txBox="1"/>
          <p:nvPr/>
        </p:nvSpPr>
        <p:spPr>
          <a:xfrm>
            <a:off x="3837867" y="4900757"/>
            <a:ext cx="4572000" cy="510540"/>
          </a:xfrm>
          <a:prstGeom prst="rect">
            <a:avLst/>
          </a:prstGeom>
        </p:spPr>
        <p:txBody>
          <a:bodyPr wrap="square" rtlCol="0">
            <a:spAutoFit/>
          </a:bodyPr>
          <a:lstStyle/>
          <a:p>
            <a:r>
              <a:rPr lang="in-ID" sz="2800">
                <a:solidFill>
                  <a:srgbClr val="000000"/>
                </a:solidFill>
              </a:rPr>
              <a:t>
</a:t>
            </a:r>
          </a:p>
        </p:txBody>
      </p:sp>
      <p:sp>
        <p:nvSpPr>
          <p:cNvPr id="1048587" name="TextBox 1048586"/>
          <p:cNvSpPr txBox="1"/>
          <p:nvPr/>
        </p:nvSpPr>
        <p:spPr>
          <a:xfrm>
            <a:off x="780315" y="1139238"/>
            <a:ext cx="4000000" cy="1200329"/>
          </a:xfrm>
          <a:prstGeom prst="rect">
            <a:avLst/>
          </a:prstGeom>
        </p:spPr>
        <p:txBody>
          <a:bodyPr wrap="square" rtlCol="0">
            <a:spAutoFit/>
          </a:bodyPr>
          <a:lstStyle/>
          <a:p>
            <a:r>
              <a:rPr lang="in-ID" sz="2400" dirty="0">
                <a:solidFill>
                  <a:srgbClr val="000000"/>
                </a:solidFill>
                <a:effectLst>
                  <a:outerShdw blurRad="38100" dist="38100" dir="2700000" algn="br" rotWithShape="0">
                    <a:srgbClr val="000000"/>
                  </a:outerShdw>
                </a:effectLst>
              </a:rPr>
              <a:t>Kelompok </a:t>
            </a:r>
            <a:r>
              <a:rPr lang="in-ID" sz="2400" dirty="0" smtClean="0">
                <a:solidFill>
                  <a:srgbClr val="000000"/>
                </a:solidFill>
                <a:effectLst>
                  <a:outerShdw blurRad="38100" dist="38100" dir="2700000" algn="br" rotWithShape="0">
                    <a:srgbClr val="000000"/>
                  </a:outerShdw>
                </a:effectLst>
              </a:rPr>
              <a:t>3:</a:t>
            </a:r>
            <a:endParaRPr lang="in-ID" sz="2400" dirty="0">
              <a:solidFill>
                <a:srgbClr val="000000"/>
              </a:solidFill>
              <a:effectLst>
                <a:outerShdw blurRad="38100" dist="38100" dir="2700000" algn="br" rotWithShape="0">
                  <a:srgbClr val="000000"/>
                </a:outerShdw>
              </a:effectLst>
            </a:endParaRPr>
          </a:p>
          <a:p>
            <a:r>
              <a:rPr lang="in-ID" sz="2400" dirty="0">
                <a:solidFill>
                  <a:srgbClr val="000000"/>
                </a:solidFill>
                <a:effectLst>
                  <a:outerShdw blurRad="38100" dist="38100" dir="2700000" algn="br" rotWithShape="0">
                    <a:srgbClr val="000000"/>
                  </a:outerShdw>
                </a:effectLst>
              </a:rPr>
              <a:t>Nama : </a:t>
            </a:r>
            <a:r>
              <a:rPr lang="in-ID" sz="2400" dirty="0" smtClean="0">
                <a:solidFill>
                  <a:srgbClr val="000000"/>
                </a:solidFill>
                <a:effectLst>
                  <a:outerShdw blurRad="38100" dist="38100" dir="2700000" algn="br" rotWithShape="0">
                    <a:srgbClr val="000000"/>
                  </a:outerShdw>
                </a:effectLst>
              </a:rPr>
              <a:t>Abdul Muthalib</a:t>
            </a:r>
            <a:endParaRPr lang="in-ID" sz="2400" dirty="0">
              <a:solidFill>
                <a:srgbClr val="000000"/>
              </a:solidFill>
              <a:effectLst>
                <a:outerShdw blurRad="38100" dist="38100" dir="2700000" algn="br" rotWithShape="0">
                  <a:srgbClr val="000000"/>
                </a:outerShdw>
              </a:effectLst>
            </a:endParaRPr>
          </a:p>
          <a:p>
            <a:r>
              <a:rPr lang="in-ID" sz="2400" dirty="0">
                <a:solidFill>
                  <a:srgbClr val="000000"/>
                </a:solidFill>
                <a:effectLst>
                  <a:outerShdw blurRad="38100" dist="38100" dir="2700000" algn="br" rotWithShape="0">
                    <a:srgbClr val="000000"/>
                  </a:outerShdw>
                </a:effectLst>
              </a:rPr>
              <a:t>Nim    : </a:t>
            </a:r>
            <a:r>
              <a:rPr lang="in-ID" sz="2400" dirty="0" smtClean="0">
                <a:solidFill>
                  <a:srgbClr val="000000"/>
                </a:solidFill>
                <a:effectLst>
                  <a:outerShdw blurRad="38100" dist="38100" dir="2700000" algn="br" rotWithShape="0">
                    <a:srgbClr val="000000"/>
                  </a:outerShdw>
                </a:effectLst>
              </a:rPr>
              <a:t>80100225072</a:t>
            </a:r>
            <a:endParaRPr lang="in-ID" sz="2400" b="1" dirty="0">
              <a:solidFill>
                <a:srgbClr val="000000"/>
              </a:solidFill>
              <a:effectLst>
                <a:outerShdw blurRad="38100" dist="38100" dir="2700000" algn="br" rotWithShape="0">
                  <a:srgbClr val="000000"/>
                </a:outerShdw>
              </a:effectLst>
            </a:endParaRPr>
          </a:p>
        </p:txBody>
      </p:sp>
      <p:sp>
        <p:nvSpPr>
          <p:cNvPr id="1048588" name="TextBox 1048587"/>
          <p:cNvSpPr txBox="1"/>
          <p:nvPr/>
        </p:nvSpPr>
        <p:spPr>
          <a:xfrm>
            <a:off x="4241432" y="3472305"/>
            <a:ext cx="4000000" cy="1938992"/>
          </a:xfrm>
          <a:prstGeom prst="rect">
            <a:avLst/>
          </a:prstGeom>
        </p:spPr>
        <p:txBody>
          <a:bodyPr wrap="square" rtlCol="0">
            <a:spAutoFit/>
          </a:bodyPr>
          <a:lstStyle/>
          <a:p>
            <a:pPr algn="ctr"/>
            <a:r>
              <a:rPr lang="in-ID" sz="2400" dirty="0">
                <a:solidFill>
                  <a:srgbClr val="000000"/>
                </a:solidFill>
                <a:effectLst>
                  <a:outerShdw blurRad="38100" dist="38100" dir="2700000" algn="br" rotWithShape="0">
                    <a:srgbClr val="000000"/>
                  </a:outerShdw>
                </a:effectLst>
              </a:rPr>
              <a:t>Mata Kuliah :</a:t>
            </a:r>
          </a:p>
          <a:p>
            <a:pPr algn="ctr"/>
            <a:r>
              <a:rPr lang="in-ID" sz="2400" dirty="0" smtClean="0">
                <a:solidFill>
                  <a:srgbClr val="000000"/>
                </a:solidFill>
                <a:effectLst>
                  <a:outerShdw blurRad="38100" dist="38100" dir="2700000" algn="br" rotWithShape="0">
                    <a:srgbClr val="000000"/>
                  </a:outerShdw>
                </a:effectLst>
              </a:rPr>
              <a:t>Perkembangan pemikiran Islam</a:t>
            </a:r>
          </a:p>
          <a:p>
            <a:pPr algn="ctr"/>
            <a:r>
              <a:rPr lang="LID4096" sz="2400" dirty="0" smtClean="0">
                <a:solidFill>
                  <a:srgbClr val="000000"/>
                </a:solidFill>
                <a:effectLst>
                  <a:outerShdw blurRad="38100" dist="38100" dir="2700000" algn="br" rotWithShape="0">
                    <a:srgbClr val="000000"/>
                  </a:outerShdw>
                </a:effectLst>
              </a:rPr>
              <a:t>Materi 3: </a:t>
            </a:r>
          </a:p>
          <a:p>
            <a:pPr algn="ctr"/>
            <a:r>
              <a:rPr lang="LID4096" sz="2400" dirty="0" smtClean="0">
                <a:solidFill>
                  <a:srgbClr val="000000"/>
                </a:solidFill>
                <a:effectLst>
                  <a:outerShdw blurRad="38100" dist="38100" dir="2700000" algn="br" rotWithShape="0">
                    <a:srgbClr val="000000"/>
                  </a:outerShdw>
                </a:effectLst>
              </a:rPr>
              <a:t>Al Qadariyah dan Al Jabariyah</a:t>
            </a:r>
            <a:endParaRPr lang="LID4096" sz="2400" dirty="0" smtClean="0">
              <a:solidFill>
                <a:srgbClr val="000000"/>
              </a:solidFill>
              <a:effectLst>
                <a:outerShdw blurRad="38100" dist="38100" dir="2700000" algn="br" rotWithShape="0">
                  <a:srgbClr val="000000"/>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584" name="TextBox 1048583"/>
          <p:cNvSpPr txBox="1"/>
          <p:nvPr/>
        </p:nvSpPr>
        <p:spPr>
          <a:xfrm>
            <a:off x="1127759" y="2064746"/>
            <a:ext cx="6888482" cy="1938992"/>
          </a:xfrm>
          <a:prstGeom prst="rect">
            <a:avLst/>
          </a:prstGeom>
        </p:spPr>
        <p:txBody>
          <a:bodyPr vert="horz" wrap="square" rtlCol="0" anchor="ctr">
            <a:spAutoFit/>
          </a:bodyPr>
          <a:lstStyle/>
          <a:p>
            <a:pPr algn="ctr"/>
            <a:r>
              <a:rPr lang="id-ID" sz="2000" dirty="0" smtClean="0">
                <a:solidFill>
                  <a:srgbClr val="000000"/>
                </a:solidFill>
                <a:effectLst>
                  <a:outerShdw blurRad="38100" dist="38100" dir="2700000" algn="br" rotWithShape="0">
                    <a:srgbClr val="000000"/>
                  </a:outerShdw>
                </a:effectLst>
              </a:rPr>
              <a:t>RUMUSAN MASALAH</a:t>
            </a:r>
          </a:p>
          <a:p>
            <a:pPr algn="ctr"/>
            <a:r>
              <a:rPr lang="id-ID" sz="2000" dirty="0" smtClean="0">
                <a:solidFill>
                  <a:srgbClr val="000000"/>
                </a:solidFill>
                <a:effectLst>
                  <a:outerShdw blurRad="38100" dist="38100" dir="2700000" algn="br" rotWithShape="0">
                    <a:srgbClr val="000000"/>
                  </a:outerShdw>
                </a:effectLst>
              </a:rPr>
              <a:t> </a:t>
            </a:r>
          </a:p>
          <a:p>
            <a:pPr lvl="0"/>
            <a:r>
              <a:rPr lang="id-ID" sz="2000" b="1" dirty="0" smtClean="0"/>
              <a:t>1. Sejarah </a:t>
            </a:r>
            <a:r>
              <a:rPr lang="id-ID" sz="2000" b="1" dirty="0"/>
              <a:t>dan pemikiran Aliran Qadiriyah </a:t>
            </a:r>
            <a:endParaRPr lang="id-ID" sz="2000" b="1" dirty="0" smtClean="0"/>
          </a:p>
          <a:p>
            <a:pPr lvl="0"/>
            <a:endParaRPr lang="en-US" sz="2000" b="1" dirty="0"/>
          </a:p>
          <a:p>
            <a:pPr lvl="0"/>
            <a:r>
              <a:rPr lang="id-ID" sz="2000" b="1" dirty="0" smtClean="0"/>
              <a:t>2. Sejarah </a:t>
            </a:r>
            <a:r>
              <a:rPr lang="id-ID" sz="2000" b="1" dirty="0"/>
              <a:t>dan pemikiran Aliran Jabariyah</a:t>
            </a:r>
            <a:endParaRPr lang="en-US" sz="2000" b="1" dirty="0"/>
          </a:p>
          <a:p>
            <a:pPr algn="just"/>
            <a:endParaRPr lang="in-ID" sz="2000" dirty="0">
              <a:solidFill>
                <a:srgbClr val="000000"/>
              </a:solidFill>
              <a:effectLst>
                <a:outerShdw blurRad="38100" dist="38100" dir="2700000" algn="br" rotWithShape="0">
                  <a:srgbClr val="000000"/>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585" name="TextBox 1048584"/>
          <p:cNvSpPr txBox="1"/>
          <p:nvPr/>
        </p:nvSpPr>
        <p:spPr>
          <a:xfrm>
            <a:off x="668644" y="1049383"/>
            <a:ext cx="7623830" cy="400110"/>
          </a:xfrm>
          <a:prstGeom prst="rect">
            <a:avLst/>
          </a:prstGeom>
        </p:spPr>
        <p:txBody>
          <a:bodyPr wrap="square" rtlCol="0">
            <a:spAutoFit/>
          </a:bodyPr>
          <a:lstStyle/>
          <a:p>
            <a:r>
              <a:rPr lang="in-ID" sz="2000" dirty="0" smtClean="0">
                <a:solidFill>
                  <a:srgbClr val="000000"/>
                </a:solidFill>
                <a:effectLst>
                  <a:outerShdw blurRad="38100" dist="38100" dir="2700000" algn="br" rotWithShape="0">
                    <a:srgbClr val="000000"/>
                  </a:outerShdw>
                </a:effectLst>
              </a:rPr>
              <a:t>ALIRAN QADIRIYAH </a:t>
            </a:r>
            <a:endParaRPr lang="in-ID" sz="2000" dirty="0">
              <a:solidFill>
                <a:srgbClr val="000000"/>
              </a:solidFill>
              <a:effectLst>
                <a:outerShdw blurRad="38100" dist="38100" dir="2700000" algn="br" rotWithShape="0">
                  <a:srgbClr val="000000"/>
                </a:outerShdw>
              </a:effectLst>
            </a:endParaRPr>
          </a:p>
        </p:txBody>
      </p:sp>
      <p:sp>
        <p:nvSpPr>
          <p:cNvPr id="3" name="TextBox 2"/>
          <p:cNvSpPr txBox="1"/>
          <p:nvPr/>
        </p:nvSpPr>
        <p:spPr>
          <a:xfrm>
            <a:off x="668644" y="1606730"/>
            <a:ext cx="7623830" cy="4524315"/>
          </a:xfrm>
          <a:prstGeom prst="rect">
            <a:avLst/>
          </a:prstGeom>
        </p:spPr>
        <p:txBody>
          <a:bodyPr wrap="square" rtlCol="0">
            <a:spAutoFit/>
          </a:bodyPr>
          <a:lstStyle/>
          <a:p>
            <a:r>
              <a:rPr lang="id-ID" dirty="0" smtClean="0">
                <a:solidFill>
                  <a:srgbClr val="000000"/>
                </a:solidFill>
                <a:effectLst>
                  <a:outerShdw blurRad="38100" dist="38100" dir="2700000" algn="br" rotWithShape="0">
                    <a:srgbClr val="000000"/>
                  </a:outerShdw>
                </a:effectLst>
              </a:rPr>
              <a:t>1. </a:t>
            </a:r>
            <a:r>
              <a:rPr lang="en-US" dirty="0" smtClean="0">
                <a:solidFill>
                  <a:srgbClr val="000000"/>
                </a:solidFill>
                <a:effectLst>
                  <a:outerShdw blurRad="38100" dist="38100" dir="2700000" algn="br" rotWithShape="0">
                    <a:srgbClr val="000000"/>
                  </a:outerShdw>
                </a:effectLst>
              </a:rPr>
              <a:t>A</a:t>
            </a:r>
            <a:r>
              <a:rPr lang="in-ID" dirty="0" smtClean="0">
                <a:solidFill>
                  <a:srgbClr val="000000"/>
                </a:solidFill>
                <a:effectLst>
                  <a:outerShdw blurRad="38100" dist="38100" dir="2700000" algn="br" rotWithShape="0">
                    <a:srgbClr val="000000"/>
                  </a:outerShdw>
                </a:effectLst>
              </a:rPr>
              <a:t>pa itu aliran Qadiriyah</a:t>
            </a:r>
          </a:p>
          <a:p>
            <a:r>
              <a:rPr lang="id-ID" dirty="0"/>
              <a:t>Kata Qadariyah berasal dari bahasa Arab </a:t>
            </a:r>
            <a:r>
              <a:rPr lang="id-ID" i="1" dirty="0"/>
              <a:t>qadara</a:t>
            </a:r>
            <a:r>
              <a:rPr lang="id-ID" dirty="0"/>
              <a:t> yang berarti kemampuan dan kekuatan. Nama Qadariyah juga berasal dari pengertian bahwa manusia mempunyai </a:t>
            </a:r>
            <a:r>
              <a:rPr lang="id-ID" i="1" dirty="0"/>
              <a:t>qudrah </a:t>
            </a:r>
            <a:r>
              <a:rPr lang="id-ID" dirty="0"/>
              <a:t>atau kemampuan untuk melakukan sesuatu sesuai dengan kehendaknya sendiri, bukan berasal dari pengertian bahwa manusia terpaksa tunduk pada qadar atau ketentuan Allah</a:t>
            </a:r>
            <a:endParaRPr lang="en-US" dirty="0"/>
          </a:p>
          <a:p>
            <a:pPr algn="just"/>
            <a:r>
              <a:rPr lang="in-ID" dirty="0">
                <a:solidFill>
                  <a:srgbClr val="000000"/>
                </a:solidFill>
                <a:effectLst>
                  <a:outerShdw blurRad="38100" dist="38100" dir="2700000" algn="br" rotWithShape="0">
                    <a:srgbClr val="000000"/>
                  </a:outerShdw>
                </a:effectLst>
              </a:rPr>
              <a:t>2. Asal Usul Aliran Qadiriyah.</a:t>
            </a:r>
          </a:p>
          <a:p>
            <a:pPr algn="just"/>
            <a:r>
              <a:rPr lang="id-ID" dirty="0"/>
              <a:t>Aliran Qādariyah muncul pada masa pemerintahan Bani Umayyah. Tokoh yang pertama kali dikenal membawa ajaran ini adalah Ma’bad al-Juhani di Basrah dan  Ghailan ad-Dimasyqi di Damaskus yang merupakan murid dari Ma’bad al jauhani.</a:t>
            </a:r>
          </a:p>
          <a:p>
            <a:pPr algn="just"/>
            <a:r>
              <a:rPr lang="id-ID" dirty="0"/>
              <a:t>Pandangan ini muncul sebagai reaksi terhadap kelompok Jabariyah, yang meyakini bahwa semua perbuatan manusia telah ditentukan oleh takdir Allah dan manusia tidak memiliki kebebasan dalam bertindak</a:t>
            </a:r>
          </a:p>
          <a:p>
            <a:endParaRPr lang="in-ID" b="1" dirty="0" smtClean="0">
              <a:solidFill>
                <a:srgbClr val="000000"/>
              </a:solidFill>
              <a:effectLst>
                <a:outerShdw blurRad="38100" dist="38100" dir="2700000" algn="br" rotWithShape="0">
                  <a:srgbClr val="000000"/>
                </a:outerShdw>
              </a:effectLst>
            </a:endParaRPr>
          </a:p>
          <a:p>
            <a:endParaRPr lang="in-ID" dirty="0">
              <a:solidFill>
                <a:srgbClr val="000000"/>
              </a:solidFill>
              <a:effectLst>
                <a:outerShdw blurRad="38100" dist="38100" dir="2700000" algn="br" rotWithShape="0">
                  <a:srgbClr val="000000"/>
                </a:outerShd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589" name="TextBox 1048588"/>
          <p:cNvSpPr txBox="1"/>
          <p:nvPr/>
        </p:nvSpPr>
        <p:spPr>
          <a:xfrm>
            <a:off x="704790" y="1097279"/>
            <a:ext cx="7734421" cy="3785652"/>
          </a:xfrm>
          <a:prstGeom prst="rect">
            <a:avLst/>
          </a:prstGeom>
        </p:spPr>
        <p:txBody>
          <a:bodyPr wrap="square" rtlCol="0">
            <a:spAutoFit/>
          </a:bodyPr>
          <a:lstStyle/>
          <a:p>
            <a:pPr algn="just"/>
            <a:endParaRPr lang="id-ID" sz="2000" dirty="0">
              <a:solidFill>
                <a:srgbClr val="000000"/>
              </a:solidFill>
              <a:effectLst>
                <a:outerShdw blurRad="38100" dist="38100" dir="2700000" algn="br" rotWithShape="0">
                  <a:srgbClr val="000000"/>
                </a:outerShdw>
              </a:effectLst>
            </a:endParaRPr>
          </a:p>
          <a:p>
            <a:pPr algn="just"/>
            <a:r>
              <a:rPr lang="id-ID" sz="2000" dirty="0" smtClean="0">
                <a:solidFill>
                  <a:srgbClr val="000000"/>
                </a:solidFill>
                <a:effectLst>
                  <a:outerShdw blurRad="38100" dist="38100" dir="2700000" algn="br" rotWithShape="0">
                    <a:srgbClr val="000000"/>
                  </a:outerShdw>
                </a:effectLst>
              </a:rPr>
              <a:t>3. </a:t>
            </a:r>
            <a:r>
              <a:rPr lang="id-ID" sz="2000" dirty="0" smtClean="0">
                <a:solidFill>
                  <a:srgbClr val="000000"/>
                </a:solidFill>
                <a:effectLst>
                  <a:outerShdw blurRad="38100" dist="38100" dir="2700000" algn="br" rotWithShape="0">
                    <a:srgbClr val="000000"/>
                  </a:outerShdw>
                </a:effectLst>
              </a:rPr>
              <a:t>Pokok Ajaran aliran Qadiriyah</a:t>
            </a:r>
          </a:p>
          <a:p>
            <a:pPr marL="342900" indent="-342900">
              <a:buFont typeface="Arial" panose="020B0604020202020204" pitchFamily="34" charset="0"/>
              <a:buChar char="•"/>
            </a:pPr>
            <a:r>
              <a:rPr lang="id-ID" sz="2000" dirty="0" smtClean="0"/>
              <a:t>Manusia </a:t>
            </a:r>
            <a:r>
              <a:rPr lang="id-ID" sz="2000" dirty="0"/>
              <a:t>bebas berkehendak: Setiap perbuatan manusia berasal dari kehendak dan usahanya sendiri, bukan semata dari kehendak Allah.</a:t>
            </a:r>
            <a:endParaRPr lang="en-US" sz="2000" dirty="0"/>
          </a:p>
          <a:p>
            <a:pPr marL="342900" indent="-342900">
              <a:buFont typeface="Arial" panose="020B0604020202020204" pitchFamily="34" charset="0"/>
              <a:buChar char="•"/>
            </a:pPr>
            <a:r>
              <a:rPr lang="id-ID" sz="2000" dirty="0" smtClean="0"/>
              <a:t>Keadilan </a:t>
            </a:r>
            <a:r>
              <a:rPr lang="id-ID" sz="2000" dirty="0"/>
              <a:t>Allah: Allah bersifat Maha Adil; karena itu, tidak mungkin Allah menghukum manusia atas perbuatan yang bukan hasil kehendaknya </a:t>
            </a:r>
            <a:r>
              <a:rPr lang="id-ID" sz="2000" dirty="0" smtClean="0"/>
              <a:t>sendiri.</a:t>
            </a:r>
            <a:endParaRPr lang="en-US" sz="2000" dirty="0" smtClean="0"/>
          </a:p>
          <a:p>
            <a:pPr marL="342900" indent="-342900">
              <a:buFont typeface="Arial" panose="020B0604020202020204" pitchFamily="34" charset="0"/>
              <a:buChar char="•"/>
            </a:pPr>
            <a:r>
              <a:rPr lang="id-ID" sz="2000" dirty="0" smtClean="0"/>
              <a:t>Tanggung jawab moral manusia:Manusia akan dimintai pertanggung jawaban atas amal baik dan buruknya di akhirat.</a:t>
            </a:r>
            <a:endParaRPr lang="id-ID" sz="2000" dirty="0"/>
          </a:p>
          <a:p>
            <a:pPr marL="342900" indent="-342900">
              <a:buFont typeface="Arial" panose="020B0604020202020204" pitchFamily="34" charset="0"/>
              <a:buChar char="•"/>
            </a:pPr>
            <a:r>
              <a:rPr lang="id-ID" sz="2000" dirty="0" smtClean="0"/>
              <a:t>Penolakan </a:t>
            </a:r>
            <a:r>
              <a:rPr lang="id-ID" sz="2000" dirty="0"/>
              <a:t>terhadap konsep “takdir mutlak.”: Menurut Qādariyah, Allah memang menciptakan manusia beserta kemampuannya, tetapi manusia sendirilah yang mengaktualkan perbuatan baik atau buruk.</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591" name="TextBox 1048590"/>
          <p:cNvSpPr txBox="1"/>
          <p:nvPr/>
        </p:nvSpPr>
        <p:spPr>
          <a:xfrm>
            <a:off x="752006" y="1249680"/>
            <a:ext cx="7639988" cy="707886"/>
          </a:xfrm>
          <a:prstGeom prst="rect">
            <a:avLst/>
          </a:prstGeom>
        </p:spPr>
        <p:txBody>
          <a:bodyPr wrap="square" rtlCol="0">
            <a:spAutoFit/>
          </a:bodyPr>
          <a:lstStyle/>
          <a:p>
            <a:r>
              <a:rPr lang="in-ID" sz="2000" dirty="0" smtClean="0">
                <a:solidFill>
                  <a:srgbClr val="000000"/>
                </a:solidFill>
                <a:effectLst>
                  <a:outerShdw blurRad="38100" dist="38100" dir="2700000" algn="br" rotWithShape="0">
                    <a:srgbClr val="000000"/>
                  </a:outerShdw>
                </a:effectLst>
              </a:rPr>
              <a:t>ALIRAN JABARIYAH </a:t>
            </a:r>
          </a:p>
          <a:p>
            <a:endParaRPr lang="in-ID" sz="2000" dirty="0">
              <a:solidFill>
                <a:srgbClr val="000000"/>
              </a:solidFill>
              <a:effectLst>
                <a:outerShdw blurRad="38100" dist="38100" dir="2700000" algn="br" rotWithShape="0">
                  <a:srgbClr val="000000"/>
                </a:outerShdw>
              </a:effectLst>
            </a:endParaRPr>
          </a:p>
        </p:txBody>
      </p:sp>
      <p:sp>
        <p:nvSpPr>
          <p:cNvPr id="3" name="TextBox 2"/>
          <p:cNvSpPr txBox="1"/>
          <p:nvPr/>
        </p:nvSpPr>
        <p:spPr>
          <a:xfrm>
            <a:off x="752006" y="1761623"/>
            <a:ext cx="7639988" cy="4370427"/>
          </a:xfrm>
          <a:prstGeom prst="rect">
            <a:avLst/>
          </a:prstGeom>
        </p:spPr>
        <p:txBody>
          <a:bodyPr wrap="square" rtlCol="0">
            <a:spAutoFit/>
          </a:bodyPr>
          <a:lstStyle/>
          <a:p>
            <a:r>
              <a:rPr lang="in-ID" sz="2000" dirty="0" smtClean="0">
                <a:solidFill>
                  <a:srgbClr val="000000"/>
                </a:solidFill>
                <a:effectLst>
                  <a:outerShdw blurRad="38100" dist="38100" dir="2700000" algn="br" rotWithShape="0">
                    <a:srgbClr val="000000"/>
                  </a:outerShdw>
                </a:effectLst>
              </a:rPr>
              <a:t>1. Apa itu  Al Jabariyah</a:t>
            </a:r>
          </a:p>
          <a:p>
            <a:r>
              <a:rPr lang="id-ID" dirty="0"/>
              <a:t>Jabariyah </a:t>
            </a:r>
            <a:r>
              <a:rPr lang="id-ID" dirty="0" smtClean="0"/>
              <a:t>adalah salah </a:t>
            </a:r>
            <a:r>
              <a:rPr lang="id-ID" dirty="0"/>
              <a:t>satu bentuk pemikiran yang berkembang pada masa Daulah Umayyah, kata Jabariyah diambil dari bahasa arab jabara artinya adalah memaksa dalam arti lain ialah diharuskan melakukan sesuatu. Secara terminology Al-Jabr merupakan perbuatan manusia disandarkan kepada Allah, dan menghilangkan perbuatan manusia. Paham ini meyakini bahwa segala perbuatan manusia telah ditentukan oleh Allah SWT, melalui qadha dan qadar-Nya.</a:t>
            </a:r>
            <a:r>
              <a:rPr lang="in-ID" sz="2000" dirty="0" smtClean="0">
                <a:solidFill>
                  <a:srgbClr val="000000"/>
                </a:solidFill>
                <a:effectLst>
                  <a:outerShdw blurRad="38100" dist="38100" dir="2700000" algn="br" rotWithShape="0">
                    <a:srgbClr val="000000"/>
                  </a:outerShdw>
                </a:effectLst>
              </a:rPr>
              <a:t> </a:t>
            </a:r>
          </a:p>
          <a:p>
            <a:r>
              <a:rPr lang="LID4096" sz="2000" dirty="0" smtClean="0">
                <a:solidFill>
                  <a:srgbClr val="000000"/>
                </a:solidFill>
                <a:effectLst>
                  <a:outerShdw blurRad="38100" dist="38100" dir="2700000" algn="br" rotWithShape="0">
                    <a:srgbClr val="000000"/>
                  </a:outerShdw>
                </a:effectLst>
              </a:rPr>
              <a:t>2, asal usul Aliran Jabariyah</a:t>
            </a:r>
          </a:p>
          <a:p>
            <a:r>
              <a:rPr lang="id-ID" dirty="0"/>
              <a:t>Latar belakang munculnya aliran ini merupakan sebagai reaksi terhadap aliran Qadariyah yang sangat menekankan kebabasan manusia</a:t>
            </a:r>
            <a:endParaRPr lang="en-US" dirty="0"/>
          </a:p>
          <a:p>
            <a:r>
              <a:rPr lang="id-ID" dirty="0"/>
              <a:t>tokoh yang menjadi pelopor dalam munculnya aliran Jabariyah ini adalah Al-Ja’d Bin Dirham, lalu pemikiran ini dituangkan kepada muridnya Jahm Bin Shafwan di Khurasan</a:t>
            </a:r>
            <a:endParaRPr lang="in-ID" sz="2000" dirty="0" smtClean="0">
              <a:solidFill>
                <a:srgbClr val="000000"/>
              </a:solidFill>
              <a:effectLst>
                <a:outerShdw blurRad="38100" dist="38100" dir="2700000" algn="br" rotWithShape="0">
                  <a:srgbClr val="000000"/>
                </a:outerShdw>
              </a:effectLst>
            </a:endParaRPr>
          </a:p>
          <a:p>
            <a:endParaRPr lang="in-ID" sz="2000" dirty="0">
              <a:solidFill>
                <a:srgbClr val="000000"/>
              </a:solidFill>
              <a:effectLst>
                <a:outerShdw blurRad="38100" dist="38100" dir="2700000" algn="br" rotWithShape="0">
                  <a:srgbClr val="000000"/>
                </a:outerShdw>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592" name="TextBox 1048591"/>
          <p:cNvSpPr txBox="1"/>
          <p:nvPr/>
        </p:nvSpPr>
        <p:spPr>
          <a:xfrm>
            <a:off x="706363" y="1092445"/>
            <a:ext cx="7130382" cy="4308872"/>
          </a:xfrm>
          <a:prstGeom prst="rect">
            <a:avLst/>
          </a:prstGeom>
        </p:spPr>
        <p:txBody>
          <a:bodyPr wrap="square" rtlCol="0">
            <a:spAutoFit/>
          </a:bodyPr>
          <a:lstStyle/>
          <a:p>
            <a:r>
              <a:rPr lang="id-ID" sz="2000" dirty="0" smtClean="0">
                <a:solidFill>
                  <a:srgbClr val="000000"/>
                </a:solidFill>
                <a:effectLst>
                  <a:outerShdw blurRad="38100" dist="38100" dir="2700000" algn="br" rotWithShape="0">
                    <a:srgbClr val="000000"/>
                  </a:outerShdw>
                </a:effectLst>
              </a:rPr>
              <a:t>Jabariyah Murni dan Moderat</a:t>
            </a:r>
          </a:p>
          <a:p>
            <a:r>
              <a:rPr lang="id-ID" dirty="0"/>
              <a:t>Aliran Jabariyah juga terbagi menjadi dua kelompok utama, yaitu Jabariyah Murni dan Jabariyah Moderat. Keduanya memiliki pandangan yang berbeda dalam memahami hubungan antara kehendak manusia dan kehendak Tuhan (takdir</a:t>
            </a:r>
            <a:r>
              <a:rPr lang="id-ID" dirty="0" smtClean="0"/>
              <a:t>).</a:t>
            </a:r>
          </a:p>
          <a:p>
            <a:pPr marL="285750" indent="-285750">
              <a:buFont typeface="Arial" panose="020B0604020202020204" pitchFamily="34" charset="0"/>
              <a:buChar char="•"/>
            </a:pPr>
            <a:r>
              <a:rPr lang="id-ID" dirty="0" smtClean="0"/>
              <a:t>Jabariyah murni : Jabariyah </a:t>
            </a:r>
            <a:r>
              <a:rPr lang="id-ID" dirty="0"/>
              <a:t>Murni berpandangan bahwa manusia tidak memiliki kehendak atau kekuasaan dalam menentukan perbuatannya. Semua tindakan manusia sepenuhnya ditentukan oleh kehendak Allah SWT</a:t>
            </a:r>
            <a:r>
              <a:rPr lang="id-ID" dirty="0" smtClean="0"/>
              <a:t>.</a:t>
            </a:r>
          </a:p>
          <a:p>
            <a:pPr marL="285750" indent="-285750">
              <a:buFont typeface="Arial" panose="020B0604020202020204" pitchFamily="34" charset="0"/>
              <a:buChar char="•"/>
            </a:pPr>
            <a:r>
              <a:rPr lang="id-ID" dirty="0"/>
              <a:t>Jabariyah </a:t>
            </a:r>
            <a:r>
              <a:rPr lang="id-ID" dirty="0" smtClean="0"/>
              <a:t>Moderat:  yang di pelopori oleh Husain bin Muhammad an najjar, berpendapat </a:t>
            </a:r>
            <a:r>
              <a:rPr lang="id-ID" dirty="0"/>
              <a:t>bahwa meskipun kekuasaan Allah bersifat mutlak, manusia tetap memiliki perbuatan dan tanggung jawab atas tindakannya. Mereka mengakui bahwa manusia dapat berbuat, tetapi dalam batas kehendak dan izin Allah SWT.</a:t>
            </a:r>
            <a:endParaRPr lang="en-US" dirty="0"/>
          </a:p>
          <a:p>
            <a:endParaRPr lang="in-ID" sz="2000" dirty="0">
              <a:solidFill>
                <a:srgbClr val="000000"/>
              </a:solidFill>
              <a:effectLst>
                <a:outerShdw blurRad="38100" dist="38100" dir="2700000" algn="br" rotWithShape="0">
                  <a:srgbClr val="000000"/>
                </a:outerShdw>
              </a:effectLst>
            </a:endParaRPr>
          </a:p>
        </p:txBody>
      </p:sp>
      <p:sp>
        <p:nvSpPr>
          <p:cNvPr id="3" name="TextBox 2"/>
          <p:cNvSpPr txBox="1"/>
          <p:nvPr/>
        </p:nvSpPr>
        <p:spPr>
          <a:xfrm>
            <a:off x="706363" y="1492555"/>
            <a:ext cx="7130382" cy="400110"/>
          </a:xfrm>
          <a:prstGeom prst="rect">
            <a:avLst/>
          </a:prstGeom>
        </p:spPr>
        <p:txBody>
          <a:bodyPr wrap="square" rtlCol="0">
            <a:spAutoFit/>
          </a:bodyPr>
          <a:lstStyle/>
          <a:p>
            <a:endParaRPr lang="in-ID" sz="2000" dirty="0">
              <a:solidFill>
                <a:srgbClr val="000000"/>
              </a:solidFill>
              <a:effectLst>
                <a:outerShdw blurRad="38100" dist="38100" dir="2700000" algn="br" rotWithShape="0">
                  <a:srgbClr val="000000"/>
                </a:outerShdw>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590" name="TextBox 1048589"/>
          <p:cNvSpPr txBox="1"/>
          <p:nvPr/>
        </p:nvSpPr>
        <p:spPr>
          <a:xfrm>
            <a:off x="627017" y="1220832"/>
            <a:ext cx="7837714" cy="3231654"/>
          </a:xfrm>
          <a:prstGeom prst="rect">
            <a:avLst/>
          </a:prstGeom>
        </p:spPr>
        <p:txBody>
          <a:bodyPr wrap="square" rtlCol="0">
            <a:spAutoFit/>
          </a:bodyPr>
          <a:lstStyle/>
          <a:p>
            <a:r>
              <a:rPr lang="id-ID" sz="2400" b="1" dirty="0" smtClean="0">
                <a:solidFill>
                  <a:srgbClr val="000000"/>
                </a:solidFill>
                <a:effectLst>
                  <a:outerShdw blurRad="38100" dist="38100" dir="2700000" algn="br" rotWithShape="0">
                    <a:srgbClr val="000000"/>
                  </a:outerShdw>
                </a:effectLst>
              </a:rPr>
              <a:t>Pokok ajaran Aliran Jabariyah</a:t>
            </a:r>
            <a:r>
              <a:rPr lang="id-ID" sz="2800" b="1" dirty="0" smtClean="0">
                <a:solidFill>
                  <a:srgbClr val="000000"/>
                </a:solidFill>
                <a:effectLst>
                  <a:outerShdw blurRad="38100" dist="38100" dir="2700000" algn="br" rotWithShape="0">
                    <a:srgbClr val="000000"/>
                  </a:outerShdw>
                </a:effectLst>
              </a:rPr>
              <a:t> </a:t>
            </a:r>
          </a:p>
          <a:p>
            <a:endParaRPr lang="id-ID" sz="2800" b="1" dirty="0" smtClean="0">
              <a:solidFill>
                <a:srgbClr val="000000"/>
              </a:solidFill>
              <a:effectLst>
                <a:outerShdw blurRad="38100" dist="38100" dir="2700000" algn="br" rotWithShape="0">
                  <a:srgbClr val="000000"/>
                </a:outerShdw>
              </a:effectLst>
            </a:endParaRPr>
          </a:p>
          <a:p>
            <a:pPr marL="285750" indent="-285750">
              <a:buFont typeface="Arial" panose="020B0604020202020204" pitchFamily="34" charset="0"/>
              <a:buChar char="•"/>
            </a:pPr>
            <a:r>
              <a:rPr lang="id-ID" sz="2000" dirty="0" smtClean="0"/>
              <a:t>Segala </a:t>
            </a:r>
            <a:r>
              <a:rPr lang="id-ID" sz="2000" dirty="0"/>
              <a:t>sesuatu ditentukan oleh kehendak </a:t>
            </a:r>
            <a:r>
              <a:rPr lang="id-ID" sz="2000" dirty="0" smtClean="0"/>
              <a:t>Allah</a:t>
            </a:r>
          </a:p>
          <a:p>
            <a:pPr marL="285750" indent="-285750">
              <a:buFont typeface="Arial" panose="020B0604020202020204" pitchFamily="34" charset="0"/>
              <a:buChar char="•"/>
            </a:pPr>
            <a:r>
              <a:rPr lang="id-ID" sz="2000" dirty="0" smtClean="0"/>
              <a:t>Manusia </a:t>
            </a:r>
            <a:r>
              <a:rPr lang="id-ID" sz="2000" dirty="0"/>
              <a:t>tidak memiliki kehendak bebas (ikhtiar</a:t>
            </a:r>
            <a:r>
              <a:rPr lang="id-ID" sz="2000" dirty="0" smtClean="0"/>
              <a:t>)</a:t>
            </a:r>
            <a:endParaRPr lang="en-US" sz="2000" dirty="0"/>
          </a:p>
          <a:p>
            <a:pPr marL="285750" indent="-285750">
              <a:buFont typeface="Arial" panose="020B0604020202020204" pitchFamily="34" charset="0"/>
              <a:buChar char="•"/>
            </a:pPr>
            <a:r>
              <a:rPr lang="id-ID" sz="2000" dirty="0" smtClean="0"/>
              <a:t>Keadilan </a:t>
            </a:r>
            <a:r>
              <a:rPr lang="id-ID" sz="2000" dirty="0"/>
              <a:t>Allah tidak diukur dengan akal </a:t>
            </a:r>
            <a:r>
              <a:rPr lang="id-ID" sz="2000" dirty="0" smtClean="0"/>
              <a:t>manusia</a:t>
            </a:r>
          </a:p>
          <a:p>
            <a:pPr marL="285750" indent="-285750">
              <a:buFont typeface="Arial" panose="020B0604020202020204" pitchFamily="34" charset="0"/>
              <a:buChar char="•"/>
            </a:pPr>
            <a:r>
              <a:rPr lang="id-ID" sz="2000" dirty="0" smtClean="0"/>
              <a:t>Tidak </a:t>
            </a:r>
            <a:r>
              <a:rPr lang="id-ID" sz="2000" dirty="0"/>
              <a:t>ada tanggung jawab moral manusia atas </a:t>
            </a:r>
            <a:r>
              <a:rPr lang="id-ID" sz="2000" dirty="0" smtClean="0"/>
              <a:t>perbuatannya</a:t>
            </a:r>
            <a:endParaRPr lang="en-US" sz="2000" dirty="0"/>
          </a:p>
          <a:p>
            <a:pPr marL="285750" indent="-285750">
              <a:buFont typeface="Arial" panose="020B0604020202020204" pitchFamily="34" charset="0"/>
              <a:buChar char="•"/>
            </a:pPr>
            <a:r>
              <a:rPr lang="id-ID" sz="2000" dirty="0" smtClean="0"/>
              <a:t>Tauhid </a:t>
            </a:r>
            <a:r>
              <a:rPr lang="id-ID" sz="2000" dirty="0"/>
              <a:t>(keesaan Allah) secara </a:t>
            </a:r>
            <a:r>
              <a:rPr lang="id-ID" sz="2000" dirty="0" smtClean="0"/>
              <a:t>mutlak</a:t>
            </a:r>
            <a:endParaRPr lang="en-US" sz="2000" dirty="0"/>
          </a:p>
          <a:p>
            <a:pPr marL="285750" indent="-285750">
              <a:buFont typeface="Arial" panose="020B0604020202020204" pitchFamily="34" charset="0"/>
              <a:buChar char="•"/>
            </a:pPr>
            <a:r>
              <a:rPr lang="id-ID" sz="2000" dirty="0" smtClean="0"/>
              <a:t>Penolakan </a:t>
            </a:r>
            <a:r>
              <a:rPr lang="id-ID" sz="2000" dirty="0"/>
              <a:t>terhadap konsep usaha (kasb</a:t>
            </a:r>
            <a:r>
              <a:rPr lang="id-ID" sz="2000" dirty="0" smtClean="0"/>
              <a:t>)</a:t>
            </a:r>
            <a:endParaRPr lang="en-US" sz="2000" dirty="0"/>
          </a:p>
          <a:p>
            <a:endParaRPr lang="in-ID" sz="2800" b="1" i="0" u="none" dirty="0">
              <a:solidFill>
                <a:srgbClr val="000000"/>
              </a:solidFill>
              <a:effectLst>
                <a:outerShdw blurRad="38100" dist="38100" dir="2700000" algn="br" rotWithShape="0">
                  <a:srgbClr val="000000"/>
                </a:outerShdw>
              </a:effectLs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593" name="TextBox 1048592"/>
          <p:cNvSpPr txBox="1"/>
          <p:nvPr/>
        </p:nvSpPr>
        <p:spPr>
          <a:xfrm>
            <a:off x="743083" y="1273059"/>
            <a:ext cx="7657832" cy="4401205"/>
          </a:xfrm>
          <a:prstGeom prst="rect">
            <a:avLst/>
          </a:prstGeom>
        </p:spPr>
        <p:txBody>
          <a:bodyPr wrap="square" rtlCol="0">
            <a:spAutoFit/>
          </a:bodyPr>
          <a:lstStyle/>
          <a:p>
            <a:pPr algn="ctr"/>
            <a:r>
              <a:rPr lang="en-US" sz="2000" dirty="0">
                <a:solidFill>
                  <a:srgbClr val="000000"/>
                </a:solidFill>
                <a:effectLst>
                  <a:outerShdw blurRad="38100" dist="38100" dir="2700000" algn="br" rotWithShape="0">
                    <a:srgbClr val="000000"/>
                  </a:outerShdw>
                </a:effectLst>
              </a:rPr>
              <a:t>KESIMPULAN</a:t>
            </a:r>
            <a:endParaRPr lang="in-ID" sz="2000" dirty="0">
              <a:solidFill>
                <a:srgbClr val="000000"/>
              </a:solidFill>
              <a:effectLst>
                <a:outerShdw blurRad="38100" dist="38100" dir="2700000" algn="br" rotWithShape="0">
                  <a:srgbClr val="000000"/>
                </a:outerShdw>
              </a:effectLst>
            </a:endParaRPr>
          </a:p>
          <a:p>
            <a:pPr marL="285750" indent="-285750">
              <a:buFont typeface="Arial" panose="020B0604020202020204" pitchFamily="34" charset="0"/>
              <a:buChar char="•"/>
            </a:pPr>
            <a:r>
              <a:rPr lang="id-ID" sz="2000" dirty="0"/>
              <a:t>Aliran Qādariyah dan Jabariyah merupakan dua aliran teologi Islam yang muncul sebagai respons terhadap perdebatan tentang takdir (qadar) dan kebebasan kehendak manusia. Keduanya menempati posisi yang berlawanan dalam memahami hubungan antara kehendak Allah dan perbuatan manusia</a:t>
            </a:r>
            <a:r>
              <a:rPr lang="id-ID" sz="2000" dirty="0" smtClean="0"/>
              <a:t>.</a:t>
            </a:r>
          </a:p>
          <a:p>
            <a:pPr marL="285750" indent="-285750">
              <a:buFont typeface="Arial" panose="020B0604020202020204" pitchFamily="34" charset="0"/>
              <a:buChar char="•"/>
            </a:pPr>
            <a:r>
              <a:rPr lang="id-ID" sz="2000" dirty="0"/>
              <a:t>Aliran Qādariyah menekankan kebebasan manusia dalam menentukan perbuatannya. Manusia dianggap memiliki kemampuan dan kehendak bebas (ikhtiar) untuk berbuat baik atau buruk, sehingga mereka bertanggung jawab penuh atas amalnya. </a:t>
            </a:r>
            <a:endParaRPr lang="id-ID" sz="2000" dirty="0" smtClean="0"/>
          </a:p>
          <a:p>
            <a:pPr marL="285750" indent="-285750">
              <a:buFont typeface="Arial" panose="020B0604020202020204" pitchFamily="34" charset="0"/>
              <a:buChar char="•"/>
            </a:pPr>
            <a:r>
              <a:rPr lang="id-ID" sz="2000" dirty="0"/>
              <a:t>Sementara itu, aliran Jabariyah berpandangan bahwa segala perbuatan manusia sepenuhnya ditentukan oleh kehendak Allah. Manusia tidak memiliki kekuasaan atau kehendak dalam melakukan sesuatu, karena semuanya sudah ditetapkan oleh Allah sejak awal.</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48655" name="TextBox 1048654"/>
          <p:cNvSpPr txBox="1"/>
          <p:nvPr/>
        </p:nvSpPr>
        <p:spPr>
          <a:xfrm>
            <a:off x="2549140" y="3158490"/>
            <a:ext cx="4000000" cy="447039"/>
          </a:xfrm>
          <a:prstGeom prst="rect">
            <a:avLst/>
          </a:prstGeom>
        </p:spPr>
        <p:txBody>
          <a:bodyPr wrap="square" rtlCol="0">
            <a:spAutoFit/>
          </a:bodyPr>
          <a:lstStyle/>
          <a:p>
            <a:r>
              <a:rPr lang="en-US" sz="2400" b="1" dirty="0">
                <a:solidFill>
                  <a:srgbClr val="000000"/>
                </a:solidFill>
                <a:effectLst>
                  <a:outerShdw blurRad="38100" dist="38100" dir="2700000" algn="br" rotWithShape="0">
                    <a:srgbClr val="000000"/>
                  </a:outerShdw>
                </a:effectLst>
              </a:rPr>
              <a:t>SEKIAN DAN TERIMAKASIH</a:t>
            </a:r>
            <a:endParaRPr lang="in-ID" sz="2400" b="1" dirty="0">
              <a:solidFill>
                <a:srgbClr val="000000"/>
              </a:solidFill>
              <a:effectLst>
                <a:outerShdw blurRad="38100" dist="38100" dir="2700000" algn="br" rotWithShape="0">
                  <a:srgbClr val="000000"/>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98</TotalTime>
  <Words>648</Words>
  <Application>Microsoft Office PowerPoint</Application>
  <PresentationFormat>On-screen Show (4:3)</PresentationFormat>
  <Paragraphs>48</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宋体</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vivo 1901</dc:creator>
  <cp:lastModifiedBy>Windows User</cp:lastModifiedBy>
  <cp:revision>10</cp:revision>
  <dcterms:created xsi:type="dcterms:W3CDTF">2015-04-27T17:30:45Z</dcterms:created>
  <dcterms:modified xsi:type="dcterms:W3CDTF">2025-10-11T23:18:11Z</dcterms:modified>
</cp:coreProperties>
</file>