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Bitter Medium" panose="020B0604020202020204" charset="0"/>
      <p:regular r:id="rId11"/>
    </p:embeddedFont>
    <p:embeddedFont>
      <p:font typeface="Open Sans" panose="020B0606030504020204" pitchFamily="3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8966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82911"/>
            <a:ext cx="7556421" cy="4252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3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Nama : </a:t>
            </a:r>
            <a:r>
              <a:rPr lang="en-US" sz="3600" dirty="0" err="1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Syahdino</a:t>
            </a:r>
            <a:r>
              <a:rPr lang="en-US" sz="3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</a:t>
            </a:r>
            <a:r>
              <a:rPr lang="en-US" sz="3600" dirty="0" err="1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Sahdana</a:t>
            </a:r>
            <a:br>
              <a:rPr lang="en-US" sz="3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</a:br>
            <a:r>
              <a:rPr lang="en-US" sz="3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Nim     : 80100225131 </a:t>
            </a:r>
            <a:br>
              <a:rPr lang="en-US" sz="3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</a:br>
            <a:r>
              <a:rPr lang="en-US" sz="4450" dirty="0" err="1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Kontribusi</a:t>
            </a:r>
            <a:r>
              <a:rPr lang="en-US" sz="4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Peradaban Islam terhadap Ekonomi dan Perdagangan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5975747"/>
            <a:ext cx="7556421" cy="870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Ringkasan singkat: presentasi ini menelusuri bagaimana inovasi, etika, dan jaringan perdagangan dari peradaban Islam membentuk ekonomi regional dan global — dari abad ke-7 hingga pengaruhnya pada sistem keuangan modern.</a:t>
            </a: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D3EB80-9E82-FCF4-75DB-0FC057380D9D}"/>
              </a:ext>
            </a:extLst>
          </p:cNvPr>
          <p:cNvSpPr/>
          <p:nvPr/>
        </p:nvSpPr>
        <p:spPr>
          <a:xfrm>
            <a:off x="12796086" y="7756633"/>
            <a:ext cx="1708189" cy="36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2612"/>
            <a:ext cx="903315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Awal Kejayaan Perdagangan Islam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45625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Sejak abad ke-7 pedagang Muslim menguasai jalur lintas benua seperti Jalur Sutra dan rute maritim Laut Merah. Kota-kota seperti Baghdad dan Kairo tumbuh sebagai pusat perdagangan internasional.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438406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Peran Nabi Muhammad SAW: contoh etika perdagangan—jujur dan dapat dipercaya.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243507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Jaringan pedagang: mempertemukan komoditas, teknologi, dan budaya.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96" y="2196703"/>
            <a:ext cx="4885015" cy="48850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55DF19-2582-26EB-8A82-66713C24898F}"/>
              </a:ext>
            </a:extLst>
          </p:cNvPr>
          <p:cNvSpPr/>
          <p:nvPr/>
        </p:nvSpPr>
        <p:spPr>
          <a:xfrm>
            <a:off x="12796086" y="7756633"/>
            <a:ext cx="1708189" cy="36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64074"/>
            <a:ext cx="905744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Inovasi dan Sistem Ekonomi Islam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26481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123498"/>
            <a:ext cx="333875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Alat Navigasi &amp; Teknologi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613916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Astrolabe, kompas, dan peta maritim meningkatkan pelayaran jarak jauh dan memperluas jangkauan perdagangan.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326481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5123498"/>
            <a:ext cx="35463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Instrumen Keuangan Awal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5613916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Penggunaan cek, nota perdagangan, dan kontrak komersial memudahkan transaksi lintas jarak jauh.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326481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5123498"/>
            <a:ext cx="32590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Prinsip Ekonomi Syariah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5613916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Mudharabah, murabahah, larangan riba, dan zakat — model untuk keadilan ekonomi dan distribusi kekayaan.</a:t>
            </a:r>
            <a:endParaRPr lang="en-US" sz="17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3344ED-551B-2CF3-DD11-CAA09CB6CD84}"/>
              </a:ext>
            </a:extLst>
          </p:cNvPr>
          <p:cNvSpPr/>
          <p:nvPr/>
        </p:nvSpPr>
        <p:spPr>
          <a:xfrm>
            <a:off x="12796086" y="7756633"/>
            <a:ext cx="1708189" cy="36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9152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Jaringan Perdagangan: Peta Historis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4924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Peta ini menunjukkan jaringan yang menghubungkan Eropa, Afrika, Asia Tengah, dan Asia Tenggara — menjadikan peradaban Islam sebagai jantung perdagangan global abad pertengahan.</a:t>
            </a:r>
            <a:endParaRPr lang="en-US" sz="17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751EB5-41EF-FE20-B2E7-E8179CEB9797}"/>
              </a:ext>
            </a:extLst>
          </p:cNvPr>
          <p:cNvSpPr/>
          <p:nvPr/>
        </p:nvSpPr>
        <p:spPr>
          <a:xfrm>
            <a:off x="12796086" y="7756633"/>
            <a:ext cx="1708189" cy="36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9615" y="573286"/>
            <a:ext cx="11822073" cy="651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Perdagangan sebagai Pembawa Budaya dan Ilmu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29615" y="1724978"/>
            <a:ext cx="6331268" cy="1000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Perdagangan tidak hanya memindahkan barang, tetapi juga gagasan: matematika (angka Arab), astronomi, kedokteran, serta teknik disebarkan melalui rute komersial.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29615" y="2912983"/>
            <a:ext cx="6331268" cy="666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Caravanserai dan pasar besar: infrastruktur untuk keamanan dan logistik pedagang.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29615" y="3652838"/>
            <a:ext cx="6331268" cy="666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Interaksi lintas budaya: penerjemahan naskah dan kolaborasi ilmiah.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758" y="1735812"/>
            <a:ext cx="3074670" cy="307467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6115" y="1735812"/>
            <a:ext cx="3074670" cy="307467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758" y="4977170"/>
            <a:ext cx="3074670" cy="30746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FC9B737-44A3-D23C-3B33-FEA52DA06AF8}"/>
              </a:ext>
            </a:extLst>
          </p:cNvPr>
          <p:cNvSpPr/>
          <p:nvPr/>
        </p:nvSpPr>
        <p:spPr>
          <a:xfrm>
            <a:off x="12796086" y="7756633"/>
            <a:ext cx="1708189" cy="36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7083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Dampak Ekonomi &amp; Warisan Global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841903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793790" y="3873698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Mata Uang &amp; Pasar Terpadu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718447"/>
            <a:ext cx="2329815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Dinar dan dirham memperlancar transaksi internasional dan menciptakan stabilitas moneter regional.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407093" y="2841903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3407093" y="3873698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Fondasi Sistem Keuangan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3407093" y="4718447"/>
            <a:ext cx="232981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Prinsip pembiayaan berbagi risiko dan kontrak komersial mempengaruhi praktik perbankan modern.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020395" y="2841903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6020395" y="3873698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Kemakmuran &amp; Stabilitas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020395" y="4718447"/>
            <a:ext cx="2329815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Kebijakan fiskal seperti zakat berkontribusi pada redistribusi dan kesejahteraan sosial dalam wilayah kekhalifahan.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2612"/>
            <a:ext cx="964942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Tantangan &amp; Dinamika Perdagangan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96703"/>
            <a:ext cx="4885015" cy="48850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9828" y="2145625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Jalur perdagangan menghadapi gangguan: invasi Mongol, perang Salib, dan persaingan antar dinasti. Meski demikian, praktik etika dan jaringan tetap bertahan dan beradaptasi.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39828" y="3438406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Gangguan politik memecah rute, namun pedagang mencari rute alternatif.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39828" y="4243507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Persaingan internal mendorong inovasi kebijakan fiskal dan diplomasi ekonomi.</a:t>
            </a:r>
            <a:endParaRPr lang="en-US" sz="17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87D7AE-29BE-D360-3771-3AE05F8EEA73}"/>
              </a:ext>
            </a:extLst>
          </p:cNvPr>
          <p:cNvSpPr/>
          <p:nvPr/>
        </p:nvSpPr>
        <p:spPr>
          <a:xfrm>
            <a:off x="12796086" y="7756633"/>
            <a:ext cx="1708189" cy="36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10690"/>
            <a:ext cx="73146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Kesimpulan: Warisan Abadi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759631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Peradaban Islam mewariskan lebih dari barang dagangan — ia memberi prinsip etika bisnis, instrumen keuangan, dan jaringan global yang membentuk dasar ekonomi modern. Nilai keadilan, transparansi, dan tanggung jawab sosial tetap relevan sebagai inspirasi bagi ekonomi berkelanjutan dan inklusif.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424</Words>
  <Application>Microsoft Office PowerPoint</Application>
  <PresentationFormat>Custom</PresentationFormat>
  <Paragraphs>43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Open Sans</vt:lpstr>
      <vt:lpstr>Bitter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Hp</dc:creator>
  <cp:lastModifiedBy>Dilla Hasanah</cp:lastModifiedBy>
  <cp:revision>3</cp:revision>
  <dcterms:created xsi:type="dcterms:W3CDTF">2025-10-13T10:47:37Z</dcterms:created>
  <dcterms:modified xsi:type="dcterms:W3CDTF">2025-10-13T11:14:22Z</dcterms:modified>
</cp:coreProperties>
</file>