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7789"/>
            <a:ext cx="7772400" cy="1470025"/>
          </a:xfrm>
        </p:spPr>
        <p:txBody>
          <a:bodyPr/>
          <a:lstStyle/>
          <a:p>
            <a:r>
              <a:rPr dirty="0" err="1"/>
              <a:t>Pengantar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dirty="0"/>
              <a:t> </a:t>
            </a:r>
            <a:br>
              <a:rPr lang="en-US" dirty="0"/>
            </a:br>
            <a:r>
              <a:rPr dirty="0" err="1"/>
              <a:t>Filsafat</a:t>
            </a:r>
            <a:r>
              <a:rPr dirty="0"/>
              <a:t> </a:t>
            </a:r>
            <a:r>
              <a:rPr dirty="0" err="1"/>
              <a:t>Ilmu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51846"/>
            <a:ext cx="6400800" cy="3267635"/>
          </a:xfrm>
        </p:spPr>
        <p:txBody>
          <a:bodyPr>
            <a:normAutofit/>
          </a:bodyPr>
          <a:lstStyle/>
          <a:p>
            <a:endParaRPr dirty="0"/>
          </a:p>
          <a:p>
            <a:endParaRPr dirty="0"/>
          </a:p>
          <a:p>
            <a:r>
              <a:rPr lang="en-US" dirty="0"/>
              <a:t>O</a:t>
            </a:r>
            <a:r>
              <a:rPr dirty="0"/>
              <a:t>leh: </a:t>
            </a:r>
            <a:r>
              <a:rPr lang="en-US" dirty="0"/>
              <a:t>Muhammad Farid Wajdi</a:t>
            </a:r>
            <a:endParaRPr dirty="0"/>
          </a:p>
          <a:p>
            <a:r>
              <a:rPr dirty="0" err="1"/>
              <a:t>Tahu</a:t>
            </a:r>
            <a:r>
              <a:rPr lang="en-US" dirty="0" err="1"/>
              <a:t>n</a:t>
            </a:r>
            <a:r>
              <a:rPr lang="en-US" dirty="0"/>
              <a:t> </a:t>
            </a:r>
            <a:r>
              <a:rPr dirty="0"/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Pengantar Umum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Filsafat ilmu = refleksi kritis terhadap ilmu pengetahuan.</a:t>
            </a:r>
          </a:p>
          <a:p>
            <a:r>
              <a:t>Mengkaji dasar, metode, dan tujuan ilmu.</a:t>
            </a:r>
          </a:p>
          <a:p>
            <a:r>
              <a:t>Menjawab pertanyaan: Apa itu ilmu? Bagaimana ilmu memperoleh kebenaran? Untuk apa ilmu digunakan?</a:t>
            </a:r>
          </a:p>
          <a:p>
            <a:r>
              <a:t>Filsafat ilmu = panduan berpikir kritis tentang pengetahuan ilmiah.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Filsafat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Etimologi: Yunani 'philosophia' = cinta kebijaksanaan (philo = cinta, sophia = kebijaksanaan).</a:t>
            </a:r>
          </a:p>
          <a:p>
            <a:r>
              <a:t>Tokoh awal: Pythagoras.</a:t>
            </a:r>
          </a:p>
          <a:p>
            <a:r>
              <a:t>Makna umum: upaya rasional memahami hakikat segala sesuatu secara mendalam.</a:t>
            </a:r>
          </a:p>
          <a:p>
            <a:r>
              <a:t>Filsafat = berpikir mendasar, menyeluruh, dan sistematis.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Pengertian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82" y="116601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dirty="0" err="1"/>
              <a:t>Etimologi</a:t>
            </a:r>
            <a:r>
              <a:rPr dirty="0"/>
              <a:t>: </a:t>
            </a:r>
            <a:r>
              <a:rPr dirty="0" err="1"/>
              <a:t>dari</a:t>
            </a:r>
            <a:r>
              <a:rPr dirty="0"/>
              <a:t> Arab '</a:t>
            </a:r>
            <a:r>
              <a:rPr dirty="0" err="1"/>
              <a:t>ilm</a:t>
            </a:r>
            <a:r>
              <a:rPr dirty="0"/>
              <a:t>' = </a:t>
            </a:r>
            <a:r>
              <a:rPr dirty="0" err="1"/>
              <a:t>pengetahuan</a:t>
            </a:r>
            <a:r>
              <a:rPr dirty="0"/>
              <a:t>.</a:t>
            </a:r>
          </a:p>
          <a:p>
            <a:r>
              <a:rPr dirty="0" err="1"/>
              <a:t>Definisi</a:t>
            </a:r>
            <a:r>
              <a:rPr dirty="0"/>
              <a:t>: </a:t>
            </a: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pengetahuan</a:t>
            </a:r>
            <a:r>
              <a:rPr dirty="0"/>
              <a:t> </a:t>
            </a:r>
            <a:r>
              <a:rPr dirty="0" err="1"/>
              <a:t>logis</a:t>
            </a:r>
            <a:r>
              <a:rPr dirty="0"/>
              <a:t>, </a:t>
            </a:r>
            <a:r>
              <a:rPr dirty="0" err="1"/>
              <a:t>metodis</a:t>
            </a:r>
            <a:r>
              <a:rPr dirty="0"/>
              <a:t>, </a:t>
            </a:r>
            <a:r>
              <a:rPr dirty="0" err="1"/>
              <a:t>empiris</a:t>
            </a:r>
            <a:r>
              <a:rPr dirty="0"/>
              <a:t>.</a:t>
            </a:r>
          </a:p>
          <a:p>
            <a:r>
              <a:rPr dirty="0" err="1"/>
              <a:t>Ciri-ciri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:</a:t>
            </a:r>
          </a:p>
          <a:p>
            <a:r>
              <a:rPr dirty="0"/>
              <a:t>1. </a:t>
            </a:r>
            <a:r>
              <a:rPr dirty="0" err="1"/>
              <a:t>Rasional</a:t>
            </a:r>
            <a:endParaRPr dirty="0"/>
          </a:p>
          <a:p>
            <a:r>
              <a:rPr dirty="0"/>
              <a:t>2. </a:t>
            </a:r>
            <a:r>
              <a:rPr dirty="0" err="1"/>
              <a:t>Empiris</a:t>
            </a:r>
            <a:endParaRPr dirty="0"/>
          </a:p>
          <a:p>
            <a:r>
              <a:rPr dirty="0"/>
              <a:t>3. </a:t>
            </a:r>
            <a:r>
              <a:rPr dirty="0" err="1"/>
              <a:t>Sistematis</a:t>
            </a:r>
            <a:endParaRPr dirty="0"/>
          </a:p>
          <a:p>
            <a:r>
              <a:rPr dirty="0"/>
              <a:t>4. </a:t>
            </a:r>
            <a:r>
              <a:rPr dirty="0" err="1"/>
              <a:t>Objektif</a:t>
            </a:r>
            <a:endParaRPr dirty="0"/>
          </a:p>
          <a:p>
            <a:r>
              <a:rPr dirty="0"/>
              <a:t>5. </a:t>
            </a:r>
            <a:r>
              <a:rPr dirty="0" err="1"/>
              <a:t>Verifikatif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Definisi Filsafat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564" y="1166018"/>
            <a:ext cx="8229600" cy="5225817"/>
          </a:xfrm>
        </p:spPr>
        <p:txBody>
          <a:bodyPr>
            <a:normAutofit lnSpcReduction="10000"/>
          </a:bodyPr>
          <a:lstStyle/>
          <a:p>
            <a:r>
              <a:rPr dirty="0"/>
              <a:t>A. Cornelius Benjamin: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, </a:t>
            </a:r>
            <a:r>
              <a:rPr dirty="0" err="1"/>
              <a:t>metode</a:t>
            </a:r>
            <a:r>
              <a:rPr dirty="0"/>
              <a:t>, dan </a:t>
            </a:r>
            <a:r>
              <a:rPr dirty="0" err="1"/>
              <a:t>implikasi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.</a:t>
            </a:r>
          </a:p>
          <a:p>
            <a:r>
              <a:rPr dirty="0" err="1"/>
              <a:t>Jujun</a:t>
            </a:r>
            <a:r>
              <a:rPr dirty="0"/>
              <a:t> S. </a:t>
            </a:r>
            <a:r>
              <a:rPr dirty="0" err="1"/>
              <a:t>Suriasumantri</a:t>
            </a:r>
            <a:r>
              <a:rPr dirty="0"/>
              <a:t>: </a:t>
            </a:r>
            <a:r>
              <a:rPr dirty="0" err="1"/>
              <a:t>refleksi</a:t>
            </a:r>
            <a:r>
              <a:rPr dirty="0"/>
              <a:t> </a:t>
            </a:r>
            <a:r>
              <a:rPr dirty="0" err="1"/>
              <a:t>sistematis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logika</a:t>
            </a:r>
            <a:r>
              <a:rPr dirty="0"/>
              <a:t> dan </a:t>
            </a:r>
            <a:r>
              <a:rPr dirty="0" err="1"/>
              <a:t>metodologi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.</a:t>
            </a:r>
          </a:p>
          <a:p>
            <a:r>
              <a:rPr dirty="0"/>
              <a:t>Harold H. Titus: </a:t>
            </a: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struktur</a:t>
            </a:r>
            <a:r>
              <a:rPr dirty="0"/>
              <a:t> dan </a:t>
            </a:r>
            <a:r>
              <a:rPr dirty="0" err="1"/>
              <a:t>asumsi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pengetahuan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Kesimpulan: </a:t>
            </a:r>
            <a:r>
              <a:rPr dirty="0" err="1"/>
              <a:t>Filsafat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 = </a:t>
            </a:r>
            <a:r>
              <a:rPr dirty="0" err="1"/>
              <a:t>cabang</a:t>
            </a:r>
            <a:r>
              <a:rPr dirty="0"/>
              <a:t> </a:t>
            </a:r>
            <a:r>
              <a:rPr dirty="0" err="1"/>
              <a:t>filsafat</a:t>
            </a:r>
            <a:r>
              <a:rPr dirty="0"/>
              <a:t> yang </a:t>
            </a:r>
            <a:r>
              <a:rPr dirty="0" err="1"/>
              <a:t>menyelidiki</a:t>
            </a:r>
            <a:r>
              <a:rPr dirty="0"/>
              <a:t> </a:t>
            </a:r>
            <a:r>
              <a:rPr dirty="0" err="1"/>
              <a:t>dasar</a:t>
            </a:r>
            <a:r>
              <a:rPr dirty="0"/>
              <a:t>, </a:t>
            </a:r>
            <a:r>
              <a:rPr dirty="0" err="1"/>
              <a:t>logika</a:t>
            </a:r>
            <a:r>
              <a:rPr dirty="0"/>
              <a:t>, </a:t>
            </a:r>
            <a:r>
              <a:rPr dirty="0" err="1"/>
              <a:t>metode</a:t>
            </a:r>
            <a:r>
              <a:rPr dirty="0"/>
              <a:t>, dan </a:t>
            </a:r>
            <a:r>
              <a:rPr dirty="0" err="1"/>
              <a:t>nilai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pengetahuan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Pandangan Para Filsuf Modern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Karl Popper – Teori falsifikasi: ilmu harus bisa diuji dan dibantah.</a:t>
            </a:r>
          </a:p>
          <a:p>
            <a:r>
              <a:t>Thomas Kuhn – Paradigma ilmiah: ilmu berkembang lewat revolusi ilmiah.</a:t>
            </a:r>
          </a:p>
          <a:p>
            <a:r>
              <a:t>Paul Feyerabend – Kritik metodologi: tidak ada metode ilmiah tunggal.</a:t>
            </a:r>
          </a:p>
          <a:p>
            <a:r>
              <a:t>Imre Lakatos – Program riset ilmiah: teori inti dan hipotesis tambahan.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Ruang Lingkup Filsafat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Tiga Aspek Utama:</a:t>
            </a:r>
          </a:p>
          <a:p>
            <a:r>
              <a:t>1. Ontologi – hakikat objek ilmu.</a:t>
            </a:r>
          </a:p>
          <a:p>
            <a:r>
              <a:t>2. Epistemologi – cara memperoleh ilmu.</a:t>
            </a:r>
          </a:p>
          <a:p>
            <a:r>
              <a:t>3. Aksiologi – nilai dan tujuan ilmu.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Aspek Ontologi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Menanyakan: apa yang dikaji oleh ilmu?</a:t>
            </a:r>
          </a:p>
          <a:p>
            <a:r>
              <a:t>Filsafat ilmu mempertanyakan hakikat realitas di balik fakta empiris.</a:t>
            </a:r>
          </a:p>
          <a:p>
            <a:r>
              <a:t>Contoh: apakah hukum alam bersifat mutlak atau hasil konstruksi manusia?</a:t>
            </a:r>
          </a:p>
          <a:p>
            <a:r>
              <a:t>Ontologi mengajak berpikir lebih dalam tentang realitas.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Aspek Epistemologi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Membahas cara memperoleh pengetahuan yang benar.</a:t>
            </a:r>
          </a:p>
          <a:p>
            <a:r>
              <a:t>Pertanyaan: bagaimana ilmu membedakan kebenaran dan kesalahan?</a:t>
            </a:r>
          </a:p>
          <a:p>
            <a:r>
              <a:t>Aliran:</a:t>
            </a:r>
          </a:p>
          <a:p>
            <a:r>
              <a:t>- Empirisme (pengalaman)</a:t>
            </a:r>
          </a:p>
          <a:p>
            <a:r>
              <a:t>- Rasionalisme (akal)</a:t>
            </a:r>
          </a:p>
          <a:p>
            <a:r>
              <a:t>- Kritisisme (sintesis keduanya).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Aspek Aksiologi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Menanyakan nilai dan tujuan ilmu.</a:t>
            </a:r>
          </a:p>
          <a:p>
            <a:r>
              <a:t>Ilmu tidak bebas nilai (value-laden).</a:t>
            </a:r>
          </a:p>
          <a:p>
            <a:r>
              <a:t>Etika dan tanggung jawab ilmuwan penting.</a:t>
            </a:r>
          </a:p>
          <a:p>
            <a:r>
              <a:t>Contoh isu: nuklir, AI, bioteknologi.</a:t>
            </a:r>
          </a:p>
          <a:p>
            <a:r>
              <a:t>Aksiologi memastikan ilmu berpihak pada kemanusiaan.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Tujuan Filsafat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Memberi dasar konseptual bagi ilmu.</a:t>
            </a:r>
          </a:p>
          <a:p>
            <a:r>
              <a:t>2. Membedakan ilmu dan non-ilmu.</a:t>
            </a:r>
          </a:p>
          <a:p>
            <a:r>
              <a:t>3. Menjelaskan hubungan teori dan realitas.</a:t>
            </a:r>
          </a:p>
          <a:p>
            <a:r>
              <a:t>4. Membangun sikap kritis terhadap ilmu.</a:t>
            </a:r>
          </a:p>
          <a:p>
            <a:r>
              <a:t>5. Mengintegrasikan ilmu dengan nilai-nilai moral.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Manfaat Filsafat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Bagi Ilmuwan:</a:t>
            </a:r>
          </a:p>
          <a:p>
            <a:r>
              <a:t>- Memahami hakikat dan batas ilmu.</a:t>
            </a:r>
          </a:p>
          <a:p>
            <a:r>
              <a:t>- Menumbuhkan berpikir kritis.</a:t>
            </a:r>
          </a:p>
          <a:p>
            <a:r>
              <a:t>- Menjaga etika ilmiah.</a:t>
            </a:r>
          </a:p>
          <a:p>
            <a:endParaRPr/>
          </a:p>
          <a:p>
            <a:r>
              <a:t>Bagi Masyarakat:</a:t>
            </a:r>
          </a:p>
          <a:p>
            <a:r>
              <a:t>- Mendorong sikap rasional dan terbuka.</a:t>
            </a:r>
          </a:p>
          <a:p>
            <a:r>
              <a:t>- Memahami hubungan sains, teknologi, dan moral.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Relevansi di Era Modern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Menghadapi tantangan post-truth dan disinformasi.</a:t>
            </a:r>
          </a:p>
          <a:p>
            <a:r>
              <a:t>- Menjaga keseimbangan antara teknologi dan nilai kemanusiaan.</a:t>
            </a:r>
          </a:p>
          <a:p>
            <a:r>
              <a:t>- Menumbuhkan budaya ilmiah yang kritis dan etis.</a:t>
            </a:r>
          </a:p>
          <a:p>
            <a:r>
              <a:t>Filsafat ilmu = penjaga integritas rasionalitas di era digital.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Filsafat ilmu = refleksi mendalam atas dasar, metode, dan nilai ilmu pengetahuan.</a:t>
            </a:r>
          </a:p>
          <a:p>
            <a:r>
              <a:t>Ia mengarahkan ilmu agar tidak hanya benar secara logika, tetapi juga bermakna secara etika dan kemanusiaan.</a:t>
            </a:r>
          </a:p>
          <a:p>
            <a:r>
              <a:t>"Ilmu tanpa filsafat kehilangan arah, filsafat tanpa ilmu kehilangan pijakan."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582</Words>
  <Application>Microsoft Office PowerPoint</Application>
  <PresentationFormat>On-screen Show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Pengantar Mengenal  Filsafat Ilmu</vt:lpstr>
      <vt:lpstr>Pengantar Umum</vt:lpstr>
      <vt:lpstr>Pengertian Filsafat</vt:lpstr>
      <vt:lpstr>Pengertian Ilmu</vt:lpstr>
      <vt:lpstr>Definisi Filsafat Ilmu</vt:lpstr>
      <vt:lpstr>Pandangan Para Filsuf Modern</vt:lpstr>
      <vt:lpstr>Ruang Lingkup Filsafat Ilmu</vt:lpstr>
      <vt:lpstr>Aspek Ontologi</vt:lpstr>
      <vt:lpstr>Aspek Epistemologi</vt:lpstr>
      <vt:lpstr>Aspek Aksiologi</vt:lpstr>
      <vt:lpstr>Tujuan Filsafat Ilmu</vt:lpstr>
      <vt:lpstr>Manfaat Filsafat Ilmu</vt:lpstr>
      <vt:lpstr>Relevansi di Era Modern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Filsafat Ilmu</dc:title>
  <dc:subject/>
  <dc:creator/>
  <cp:keywords/>
  <dc:description>generated using python-pptx</dc:description>
  <cp:lastModifiedBy>etta palontaraq</cp:lastModifiedBy>
  <cp:revision>3</cp:revision>
  <dcterms:created xsi:type="dcterms:W3CDTF">2013-01-27T09:14:16Z</dcterms:created>
  <dcterms:modified xsi:type="dcterms:W3CDTF">2025-10-05T00:04:39Z</dcterms:modified>
  <cp:category/>
</cp:coreProperties>
</file>