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Al-Maturidiyah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Sejarah Lahirnya, Tokoh, dan Pokok-Pokok Ajarannya</a:t>
            </a:r>
          </a:p>
          <a:p/>
          <a:p>
            <a:r>
              <a:t>Nama: Tuti Wahyuni</a:t>
            </a:r>
          </a:p>
          <a:p>
            <a:r>
              <a:t>NIM: 80100225117</a:t>
            </a:r>
          </a:p>
          <a:p>
            <a:r>
              <a:t>Mata Kuliah: Perkembangan Pemikiran Islam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Latar Belakang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Aliran Al-Maturidiyah merupakan salah satu aliran teologi Islam yang lahir sebagai reaksi terhadap perdebatan antara rasionalis (Mu‘tazilah) dan tradisionalis (Ahl al-Hadits). Aliran ini berupaya mencari keseimbangan antara akal dan wahyu dalam memahami ajaran Islam.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Sejarah Lahirnya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Al-Maturidiyah lahir di Samarkand, Asia Tengah, pada abad ke-10 Masehi. Pendiri utamanya adalah Abu Mansur al-Maturidi (w. 944 M), seorang ulama besar dari mazhab Hanafi. Pemikiran Al-Maturidiyah berkembang pesat di wilayah Asia Tengah, Turki, dan sebagian dunia Islam Timur.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Tokoh Utama: Abu Mansur al-Maturidi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Nama lengkap: Abu Mansur Muhammad bin Muhammad al-Maturidi al-Samarqandi</a:t>
            </a:r>
          </a:p>
          <a:p>
            <a:r>
              <a:t>• Wafat: 333 H / 944 M di Samarkand</a:t>
            </a:r>
          </a:p>
          <a:p>
            <a:r>
              <a:t>• Bermazhab Hanafi dalam fikih dan menggunakan metode rasional dalam teologi</a:t>
            </a:r>
          </a:p>
          <a:p>
            <a:r>
              <a:t>• Karya penting: 'Kitab al-Tawhid' dan 'Ta’wilat Ahl al-Sunnah'</a:t>
            </a:r>
          </a:p>
          <a:p>
            <a:r>
              <a:t>• Dikenal sebagai pembela Ahlus Sunnah wal Jama‘ah dari sisi rasional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Pokok-Pokok Ajaran Al-Maturidiyah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Akal dan wahyu sama-sama penting, namun wahyu menjadi penentu utama.</a:t>
            </a:r>
          </a:p>
          <a:p>
            <a:r>
              <a:t>2. Manusia memiliki kebebasan dalam berkehendak, tetapi kekuasaan Allah tetap mutlak.</a:t>
            </a:r>
          </a:p>
          <a:p>
            <a:r>
              <a:t>3. Iman tidak bertambah atau berkurang, dan amal bukan bagian dari hakikat iman.</a:t>
            </a:r>
          </a:p>
          <a:p>
            <a:r>
              <a:t>4. Allah tidak wajib berbuat sesuatu menurut akal manusia, tetapi semua kehendak-Nya pasti bijaksana.</a:t>
            </a:r>
          </a:p>
          <a:p>
            <a:r>
              <a:t>5. Keadilan Allah tidak berarti memberi pahala atau siksa hanya karena akal, tetapi berdasarkan wahyu.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Perbandingan dengan Aliran Lain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Dengan Asy‘ariyah: Sama-sama Ahlus Sunnah, namun Maturidiyah lebih rasional.</a:t>
            </a:r>
          </a:p>
          <a:p>
            <a:r>
              <a:t>• Dengan Mu‘tazilah: Sama-sama menghargai akal, tetapi Maturidiyah tetap mendahulukan wahyu.</a:t>
            </a:r>
          </a:p>
          <a:p>
            <a:r>
              <a:t>• Dengan Salafiyah: Maturidiyah lebih banyak menggunakan takwil dan rasionalisasi ayat-ayat mutasyabihat.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Pengaruh dan Persebaran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Al-Maturidiyah banyak dianut oleh pengikut mazhab Hanafi, terutama di Asia Tengah, Turki, dan India. Pemikirannya turut membentuk fondasi teologis bagi Kekaisaran Ottoman dan beberapa universitas Islam di wilayah tersebut.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Al-Maturidiyah merupakan aliran teologi Islam yang menyeimbangkan antara rasionalitas dan keimanan. Pemikirannya memberikan kontribusi besar terhadap pembentukan teologi Ahlus Sunnah wal Jama‘ah, khususnya dalam lingkungan mazhab Hanafi.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Referensi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Al-Maturidi, Abu Mansur. Kitab al-Tawhid.</a:t>
            </a:r>
          </a:p>
          <a:p>
            <a:r>
              <a:t>• Harun Nasution. Teologi Islam: Aliran-Aliran Sejarah Analisa Perbandingan.</a:t>
            </a:r>
          </a:p>
          <a:p>
            <a:r>
              <a:t>• Ahmad Hanafi. Pengantar Teologi Islam.</a:t>
            </a:r>
          </a:p>
          <a:p>
            <a:r>
              <a:t>• Ensiklopedia Islam. Mizan, 2005.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