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1" r:id="rId13"/>
    <p:sldId id="273" r:id="rId14"/>
    <p:sldId id="274" r:id="rId15"/>
    <p:sldId id="275" r:id="rId16"/>
    <p:sldId id="278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4" d="100"/>
          <a:sy n="104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46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53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0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72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7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5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21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9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31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0057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82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2064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1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2738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80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7E608-A81F-2B4C-B1BA-5D6491C6B4D4}" type="datetimeFigureOut">
              <a:rPr lang="en-US" smtClean="0"/>
              <a:t>2/22/26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20C282-CD88-CB41-8689-0A4563F55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E5E85-C8D0-AB6B-21CB-C8DFF5285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FINANCIAL FREEDOM DALAM PERSPEKTIF AL-QUR’AN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489CE9-F994-B4F7-AF4D-3DF7F143DD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Prof. (H.C) Dr. Aris Setyawan, </a:t>
            </a:r>
            <a:r>
              <a:rPr lang="en-US" dirty="0" err="1"/>
              <a:t>M.Pd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12949D-C3C6-8ADA-590A-9D19027E7DC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605" y="4870133"/>
            <a:ext cx="1923898" cy="1923898"/>
          </a:xfrm>
          <a:prstGeom prst="rect">
            <a:avLst/>
          </a:prstGeom>
        </p:spPr>
      </p:pic>
      <p:pic>
        <p:nvPicPr>
          <p:cNvPr id="6" name="indura academy.m4a">
            <a:hlinkClick r:id="" action="ppaction://media"/>
            <a:extLst>
              <a:ext uri="{FF2B5EF4-FFF2-40B4-BE49-F238E27FC236}">
                <a16:creationId xmlns:a16="http://schemas.microsoft.com/office/drawing/2014/main" id="{E8D7FCCB-C3A5-FAD0-10D8-619DC7A4F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23953" y="519973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01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10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90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7109-E2FC-E94E-9DE1-D62E5A8CA8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PROFI INDURA ACADEMY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8BD58F8-C979-65A1-E5FF-01899EB2C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Indonesia Education </a:t>
            </a:r>
            <a:r>
              <a:rPr lang="en-US" dirty="0" err="1"/>
              <a:t>Reseach</a:t>
            </a:r>
            <a:r>
              <a:rPr lang="en-US" dirty="0"/>
              <a:t> and Academy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76F003-6B7C-3A33-5B21-1322A4DC583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92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B5DFB-1292-868D-C7D3-C643D618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Transformasi</a:t>
            </a:r>
            <a:r>
              <a:rPr lang="en-US" dirty="0"/>
              <a:t> ATC </a:t>
            </a:r>
            <a:r>
              <a:rPr lang="en-US" dirty="0" err="1"/>
              <a:t>ke</a:t>
            </a:r>
            <a:r>
              <a:rPr lang="en-US" dirty="0"/>
              <a:t> INDURA 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5803D01-7819-5D4A-720F-0570F09603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7334" y="2946814"/>
            <a:ext cx="984115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Kita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ingin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benar-benar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mewadahi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pelatihan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lebih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luas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Sehingga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Kita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melakukan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 5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langkah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Rebranding +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Legalitas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Baru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Penyusunan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Kurikulum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Pelatihan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Terstruktur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Pemetaan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Segmentasi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Pasar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Digitalisasi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Branding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sebagai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“Pusat </a:t>
            </a:r>
            <a:r>
              <a:rPr kumimoji="0" lang="en-US" altLang="en-US" sz="18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Pengembangan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SDM Pendidikan”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A00207-749A-B222-86AF-C50A9651F8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8027" y="5255138"/>
            <a:ext cx="1639692" cy="163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60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74547-2AFB-BA18-C432-F5AE3109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Dengan</a:t>
            </a:r>
            <a:r>
              <a:rPr lang="en-US" dirty="0"/>
              <a:t> Rebranding Baru INDURA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37F52-46CF-01D1-CA96-7BBA732A5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KITA MEMBUKA DIVISI- DIVISI PELATIHAN YANG LEBIH LUAS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6A89FE-DAC4-FB50-2CFF-9184DB21E24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58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6528A-D4C3-D3B0-3C18-9A2B0C7C9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B7E9D-63EF-BC52-9572-12576209B6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QALAM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0C83D060-3C98-7BC8-659C-B6758FBD85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Qalam (Quick Arabic language academy and method)</a:t>
            </a:r>
          </a:p>
          <a:p>
            <a:pPr algn="ctr"/>
            <a:r>
              <a:rPr lang="en-US" dirty="0"/>
              <a:t>DIVISI PELATIAHAN BAHASA ARAB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CF6A41-C32C-C17C-BDCB-C18D3184DA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E926C-0A5A-5E4F-2CD0-6D3F1B1A9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6F9D7-B2F4-E6F1-7AC2-2ECC9640D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Lexicon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CF1A702-CB76-D6D5-96E3-1200FB03E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learning English through experiential and communicative</a:t>
            </a:r>
          </a:p>
          <a:p>
            <a:pPr algn="ctr"/>
            <a:r>
              <a:rPr lang="en-US" dirty="0"/>
              <a:t>DIVISI PELATIAHAN BAHASA INGGRIS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C171ED-7AFA-5414-85CA-3E0A3AB0C2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59073" y="47880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153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B0EDA-8AA7-BB04-7868-683BC4C6B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6939D-A690-4060-065F-3CC184B85E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ISC2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BCF814C-7529-97B3-9BA8-F8344DAD48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ISC2 (Islamic studies and Civilization center)</a:t>
            </a:r>
          </a:p>
          <a:p>
            <a:pPr algn="ctr"/>
            <a:r>
              <a:rPr lang="en-US" dirty="0"/>
              <a:t>DIVISI PELATIAHAN DAN PENGEMBANGAN KAJIAN KEISLAMAN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1F19B-4E38-C5D3-5926-7353E05B44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10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BDE3B-C8CA-FB68-5A51-4A0A2302C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55EB9-5694-68B5-5230-697BEEAAE7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 dirty="0"/>
              <a:t>DIVISI Al-Qur'an </a:t>
            </a:r>
            <a:r>
              <a:rPr lang="en-US" sz="3600" dirty="0" err="1"/>
              <a:t>Traning</a:t>
            </a:r>
            <a:r>
              <a:rPr lang="en-US" sz="3600" dirty="0"/>
              <a:t> center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A06EA61-752C-F417-149A-F8EEBDD052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DIVISI PELATIAHAN KHUSUS AL-QURA’AN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3FFFE1-B88D-B3D6-052A-39C244EF83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74080" y="656943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93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96573-AF2D-7180-EB57-914967C5B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84805-23B9-C8BF-CCB5-66FFFEA22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CERDAS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0F43CAF-BE35-5C67-71B8-675D160CB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CERDAS: center of educator development and academic skill </a:t>
            </a:r>
          </a:p>
          <a:p>
            <a:pPr algn="ctr"/>
            <a:r>
              <a:rPr lang="en-US" dirty="0"/>
              <a:t>DIVISI PELATIAHAN DAN PENGEMBANGAN PROFESIONALISME GURU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46D8EF-966C-E313-7380-918A55A0D1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3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479B2-8AED-FD46-A54A-DCC92180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DBEBF-A158-FD41-F6E6-ABA9AB69A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 TUMBUH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1EABEC3-C459-77C8-482E-EEEBDCCC1D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TUMBUH ( training for upgrading mindset, behavior and human skill</a:t>
            </a:r>
          </a:p>
          <a:p>
            <a:pPr algn="ctr"/>
            <a:r>
              <a:rPr lang="en-US" dirty="0"/>
              <a:t>Divisi: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(life skill)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75F896-6D70-6DA4-3D44-4444992153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98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EEE7E-826A-7474-2DF5-A2D5BC95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15FFD-A2F8-B298-366E-61ADC7193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PRO-KERJA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D8101B2-03C9-119E-A8C1-02C2C268B6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PRO-KERJA : </a:t>
            </a:r>
            <a:r>
              <a:rPr lang="en-US" dirty="0" err="1"/>
              <a:t>profesional</a:t>
            </a:r>
            <a:r>
              <a:rPr lang="en-US" dirty="0"/>
              <a:t> competence, ethics, responsibility, and job attitude</a:t>
            </a:r>
          </a:p>
          <a:p>
            <a:pPr algn="ctr"/>
            <a:r>
              <a:rPr lang="en-US" dirty="0"/>
              <a:t>Divisi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profesionalisme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E8438-3D19-B6B9-38EB-CC9E75CE4D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149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90C79-4B0B-3B15-5D22-8D685260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3D49E-79CC-A024-F2A3-1D0156ABC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SAHABAT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74C0D83-F1BA-1DF6-7636-B3BA8FE3BB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SAHABAT: support and healing assistance for better thought</a:t>
            </a:r>
          </a:p>
          <a:p>
            <a:pPr algn="ctr"/>
            <a:r>
              <a:rPr lang="en-US" dirty="0"/>
              <a:t>Divisi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Konseling</a:t>
            </a:r>
            <a:r>
              <a:rPr lang="en-US" dirty="0"/>
              <a:t> dan Parenting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1409F-ED5E-DD18-6DF7-C5F90D9FBD8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43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B6712-C157-DB68-77C4-EC46B9665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FCC52-5C19-1FE5-301F-E6938B39CA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DIVISI ACADEMY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AB440DB-853B-AE46-1D8C-A0AA1A09F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Divisi </a:t>
            </a:r>
            <a:r>
              <a:rPr lang="en-US" dirty="0" err="1"/>
              <a:t>penyelenggaraan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 Paket A,B,C, </a:t>
            </a:r>
            <a:r>
              <a:rPr lang="en-US" dirty="0" err="1"/>
              <a:t>Perkuliahan</a:t>
            </a:r>
            <a:r>
              <a:rPr lang="en-US" dirty="0"/>
              <a:t> Online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RPL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perolehan</a:t>
            </a:r>
            <a:r>
              <a:rPr lang="en-US" dirty="0"/>
              <a:t> </a:t>
            </a:r>
            <a:r>
              <a:rPr lang="en-US" dirty="0" err="1"/>
              <a:t>gelar</a:t>
            </a:r>
            <a:r>
              <a:rPr lang="en-US" dirty="0"/>
              <a:t> Honoris </a:t>
            </a:r>
            <a:r>
              <a:rPr lang="en-US" dirty="0" err="1"/>
              <a:t>Cuasa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BBC81-EF23-AB0A-AFF9-0CFDB36E30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95357" y="641976"/>
            <a:ext cx="2462924" cy="246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4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6F4851-DBCD-A46A-AA83-A4594835C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FINANCIAL FREEDOM DALAM PERSPEKTIF AL-QUR’AN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19D7950-7960-BAA4-7DF0-458A8E8625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TUMBUH ( training for upgrading mindset, behavior and human skill</a:t>
            </a:r>
          </a:p>
          <a:p>
            <a:pPr algn="ctr"/>
            <a:r>
              <a:rPr lang="en-US" dirty="0"/>
              <a:t>Divisi: </a:t>
            </a:r>
            <a:r>
              <a:rPr lang="en-US" dirty="0" err="1"/>
              <a:t>pelatihan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(life skill)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8CCCB3-1D32-A675-BF32-EEE37818C8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4436" y="5445018"/>
            <a:ext cx="1349013" cy="134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78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801BF-E26E-79C7-D075-D12F78B44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92A48B2-0761-6A07-A32D-D0653F7B7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7828" t="14055" r="19298" b="14951"/>
          <a:stretch>
            <a:fillRect/>
          </a:stretch>
        </p:blipFill>
        <p:spPr>
          <a:xfrm>
            <a:off x="393128" y="215639"/>
            <a:ext cx="9106929" cy="642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54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3EDC5F-683F-889D-1E16-23E23A0B17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FINANCIAL FREEDOM DALAM PERSPEKTIF AL-QUR’AN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906DEFD-D1C4-0FBE-A798-5E8BEE1ED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Prof. (H.C) Dr. Aris Setyawan, </a:t>
            </a:r>
            <a:r>
              <a:rPr lang="en-US" dirty="0" err="1"/>
              <a:t>M.Pd</a:t>
            </a:r>
            <a:endParaRPr lang="en-US" dirty="0"/>
          </a:p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592FEF-50BF-96CE-555E-B70B8394C70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49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ADEA-03C0-3FF5-4BE0-EA8F90920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FENOMENA ZAMAN INI: CEPAT KAYA, CEPAT BINASA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A9F41-C404-E08C-7167-9180D1652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err="1"/>
              <a:t>Realita</a:t>
            </a:r>
            <a:r>
              <a:rPr lang="en-US" sz="2800" b="1" dirty="0"/>
              <a:t> yang </a:t>
            </a:r>
            <a:r>
              <a:rPr lang="en-US" sz="2800" b="1" dirty="0" err="1"/>
              <a:t>kita</a:t>
            </a:r>
            <a:r>
              <a:rPr lang="en-US" sz="2800" b="1" dirty="0"/>
              <a:t> </a:t>
            </a:r>
            <a:r>
              <a:rPr lang="en-US" sz="2800" b="1" dirty="0" err="1"/>
              <a:t>hadapi</a:t>
            </a:r>
            <a:r>
              <a:rPr lang="en-US" sz="2800" b="1" dirty="0"/>
              <a:t>:</a:t>
            </a:r>
            <a:endParaRPr lang="en-US" sz="2800" dirty="0"/>
          </a:p>
          <a:p>
            <a:pPr lvl="0"/>
            <a:endParaRPr lang="en-US" sz="2800" dirty="0"/>
          </a:p>
          <a:p>
            <a:pPr lvl="0"/>
            <a:r>
              <a:rPr lang="en-US" sz="2800" dirty="0" err="1"/>
              <a:t>Investasi</a:t>
            </a:r>
            <a:r>
              <a:rPr lang="en-US" sz="2800" dirty="0"/>
              <a:t> viral &amp; </a:t>
            </a:r>
            <a:r>
              <a:rPr lang="en-US" sz="2800" dirty="0" err="1"/>
              <a:t>spekulatif</a:t>
            </a:r>
            <a:endParaRPr lang="en-US" sz="2800" dirty="0"/>
          </a:p>
          <a:p>
            <a:pPr lvl="0"/>
            <a:r>
              <a:rPr lang="en-US" sz="2800" dirty="0"/>
              <a:t>Judi online &amp; binary option “</a:t>
            </a:r>
            <a:r>
              <a:rPr lang="en-US" sz="2800" dirty="0" err="1"/>
              <a:t>berkedok</a:t>
            </a:r>
            <a:r>
              <a:rPr lang="en-US" sz="2800" dirty="0"/>
              <a:t> </a:t>
            </a:r>
            <a:r>
              <a:rPr lang="en-US" sz="2800" dirty="0" err="1"/>
              <a:t>edukasi</a:t>
            </a:r>
            <a:r>
              <a:rPr lang="en-US" sz="2800" dirty="0"/>
              <a:t>”</a:t>
            </a:r>
          </a:p>
          <a:p>
            <a:pPr lvl="0"/>
            <a:r>
              <a:rPr lang="en-US" sz="2800" dirty="0"/>
              <a:t>Riba digital &amp; </a:t>
            </a:r>
            <a:r>
              <a:rPr lang="en-US" sz="2800" dirty="0" err="1"/>
              <a:t>pinjol</a:t>
            </a:r>
            <a:endParaRPr lang="en-US" sz="2800" dirty="0"/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98AECA-352B-9626-5EB0-F9193BB286C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5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1A8EA-42AD-C005-9310-EE7714FA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Diagnosis </a:t>
            </a:r>
            <a:r>
              <a:rPr lang="en-US" b="1" dirty="0" err="1"/>
              <a:t>Qur’ani</a:t>
            </a:r>
            <a:r>
              <a:rPr lang="en-US" b="1" dirty="0"/>
              <a:t>: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CD63C-31CE-0D47-6C61-CF40FF9A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📌 </a:t>
            </a:r>
            <a:r>
              <a:rPr lang="en-US" b="1" dirty="0" err="1"/>
              <a:t>Masalahnya</a:t>
            </a:r>
            <a:r>
              <a:rPr lang="en-US" b="1" dirty="0"/>
              <a:t>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ingin</a:t>
            </a:r>
            <a:r>
              <a:rPr lang="en-US" b="1" dirty="0"/>
              <a:t> kaya, </a:t>
            </a:r>
            <a:r>
              <a:rPr lang="en-US" b="1" dirty="0" err="1"/>
              <a:t>tapi</a:t>
            </a:r>
            <a:r>
              <a:rPr lang="en-US" b="1" dirty="0"/>
              <a:t> </a:t>
            </a:r>
            <a:r>
              <a:rPr lang="en-US" b="1" dirty="0" err="1"/>
              <a:t>ingin</a:t>
            </a:r>
            <a:r>
              <a:rPr lang="en-US" b="1" dirty="0"/>
              <a:t> </a:t>
            </a:r>
            <a:r>
              <a:rPr lang="en-US" b="1" dirty="0" err="1"/>
              <a:t>cepat</a:t>
            </a:r>
            <a:r>
              <a:rPr lang="en-US" b="1" dirty="0"/>
              <a:t> </a:t>
            </a:r>
            <a:r>
              <a:rPr lang="en-US" b="1" dirty="0" err="1"/>
              <a:t>tanpa</a:t>
            </a:r>
            <a:r>
              <a:rPr lang="en-US" b="1" dirty="0"/>
              <a:t> proses.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Al-Qur’an </a:t>
            </a:r>
            <a:r>
              <a:rPr lang="en-US" dirty="0" err="1"/>
              <a:t>menolak</a:t>
            </a:r>
            <a:r>
              <a:rPr lang="en-US" dirty="0"/>
              <a:t>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Hasil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nyata</a:t>
            </a:r>
            <a:endParaRPr lang="en-US" dirty="0"/>
          </a:p>
          <a:p>
            <a:pPr lvl="0"/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adil</a:t>
            </a:r>
            <a:endParaRPr lang="en-US" dirty="0"/>
          </a:p>
          <a:p>
            <a:pPr lvl="0"/>
            <a:r>
              <a:rPr lang="en-US" dirty="0" err="1"/>
              <a:t>Kekayaan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sosial</a:t>
            </a:r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Note: “Banyak </a:t>
            </a:r>
            <a:r>
              <a:rPr lang="en-US" dirty="0" err="1"/>
              <a:t>skema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kaya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mempercepat</a:t>
            </a:r>
            <a:r>
              <a:rPr lang="en-US" dirty="0"/>
              <a:t> </a:t>
            </a:r>
            <a:r>
              <a:rPr lang="en-US" dirty="0" err="1"/>
              <a:t>rezeki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b="1" dirty="0" err="1"/>
              <a:t>memotong</a:t>
            </a:r>
            <a:r>
              <a:rPr lang="en-US" b="1" dirty="0"/>
              <a:t> </a:t>
            </a:r>
            <a:r>
              <a:rPr lang="en-US" b="1" dirty="0" err="1"/>
              <a:t>sunnatullah</a:t>
            </a:r>
            <a:r>
              <a:rPr lang="en-US" dirty="0"/>
              <a:t>—dan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sunnatullah</a:t>
            </a:r>
            <a:r>
              <a:rPr lang="en-US" dirty="0"/>
              <a:t> yang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menagih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3E2B8-498C-E5AD-CBA2-D4EF3F0605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963302" y="4779319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39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188E-49DE-E98C-8343-CDB9E2907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ILUSI FINANCIAL FREEDOM YANG DIBONGKAR AL-QUR’AN</a:t>
            </a:r>
            <a:br>
              <a:rPr lang="en-US" dirty="0"/>
            </a:b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E593A1A-316A-9A07-7493-96D2ACFBBB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F4C3FC-0736-F224-DA96-8D08103399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62102" y="4599282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93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2551-D0EF-D142-85E3-DFDD85BE7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❌ </a:t>
            </a:r>
            <a:r>
              <a:rPr lang="en-US" b="1" dirty="0" err="1"/>
              <a:t>Ilusi</a:t>
            </a:r>
            <a:r>
              <a:rPr lang="en-US" b="1" dirty="0"/>
              <a:t> 1: “Yang </a:t>
            </a:r>
            <a:r>
              <a:rPr lang="en-US" b="1" dirty="0" err="1"/>
              <a:t>penting</a:t>
            </a:r>
            <a:r>
              <a:rPr lang="en-US" b="1" dirty="0"/>
              <a:t> </a:t>
            </a:r>
            <a:r>
              <a:rPr lang="en-US" b="1" dirty="0" err="1"/>
              <a:t>hasil</a:t>
            </a:r>
            <a:r>
              <a:rPr lang="en-US" b="1" dirty="0"/>
              <a:t>, </a:t>
            </a:r>
            <a:r>
              <a:rPr lang="en-US" b="1" dirty="0" err="1"/>
              <a:t>urusan</a:t>
            </a:r>
            <a:r>
              <a:rPr lang="en-US" b="1" dirty="0"/>
              <a:t> halal </a:t>
            </a:r>
            <a:r>
              <a:rPr lang="en-US" b="1" dirty="0" err="1"/>
              <a:t>belakangan</a:t>
            </a:r>
            <a:r>
              <a:rPr lang="en-US" b="1" dirty="0"/>
              <a:t>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FC9D-C116-A264-B303-1C806D38E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📌 Al-Qur’an: </a:t>
            </a:r>
            <a:r>
              <a:rPr lang="en-US" b="1" dirty="0" err="1"/>
              <a:t>Harta</a:t>
            </a:r>
            <a:r>
              <a:rPr lang="en-US" b="1" dirty="0"/>
              <a:t> haram </a:t>
            </a:r>
            <a:r>
              <a:rPr lang="en-US" b="1" dirty="0" err="1"/>
              <a:t>mungkin</a:t>
            </a:r>
            <a:r>
              <a:rPr lang="en-US" b="1" dirty="0"/>
              <a:t> </a:t>
            </a:r>
            <a:r>
              <a:rPr lang="en-US" b="1" dirty="0" err="1"/>
              <a:t>bertambah</a:t>
            </a:r>
            <a:r>
              <a:rPr lang="en-US" b="1" dirty="0"/>
              <a:t>, </a:t>
            </a:r>
            <a:r>
              <a:rPr lang="en-US" b="1" dirty="0" err="1"/>
              <a:t>tapi</a:t>
            </a:r>
            <a:r>
              <a:rPr lang="en-US" b="1" dirty="0"/>
              <a:t> </a:t>
            </a:r>
            <a:r>
              <a:rPr lang="en-US" b="1" dirty="0" err="1"/>
              <a:t>keberkahan</a:t>
            </a:r>
            <a:r>
              <a:rPr lang="en-US" b="1" dirty="0"/>
              <a:t> </a:t>
            </a:r>
            <a:r>
              <a:rPr lang="en-US" b="1" dirty="0" err="1"/>
              <a:t>selalu</a:t>
            </a:r>
            <a:r>
              <a:rPr lang="en-US" b="1" dirty="0"/>
              <a:t> </a:t>
            </a:r>
            <a:r>
              <a:rPr lang="en-US" b="1" dirty="0" err="1"/>
              <a:t>berkurang</a:t>
            </a:r>
            <a:r>
              <a:rPr lang="en-US" b="1" dirty="0"/>
              <a:t>.</a:t>
            </a:r>
          </a:p>
          <a:p>
            <a:pPr marL="0" indent="0" algn="just">
              <a:buNone/>
            </a:pPr>
            <a:endParaRPr lang="en-US" b="1" dirty="0"/>
          </a:p>
          <a:p>
            <a:pPr marL="0" indent="0" algn="just">
              <a:buNone/>
            </a:pPr>
            <a:endParaRPr lang="en-US" dirty="0"/>
          </a:p>
          <a:p>
            <a:r>
              <a:rPr lang="en-US" dirty="0"/>
              <a:t>➡️ Insight Al-Qur’an: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i="1" dirty="0" err="1"/>
              <a:t>Harta</a:t>
            </a:r>
            <a:r>
              <a:rPr lang="en-US" i="1" dirty="0"/>
              <a:t> haram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membuat</a:t>
            </a:r>
            <a:r>
              <a:rPr lang="en-US" i="1" dirty="0"/>
              <a:t> miskin </a:t>
            </a:r>
            <a:r>
              <a:rPr lang="en-US" i="1" dirty="0" err="1"/>
              <a:t>secara</a:t>
            </a:r>
            <a:r>
              <a:rPr lang="en-US" i="1" dirty="0"/>
              <a:t> </a:t>
            </a:r>
            <a:r>
              <a:rPr lang="en-US" i="1" dirty="0" err="1"/>
              <a:t>angka</a:t>
            </a:r>
            <a:r>
              <a:rPr lang="en-US" i="1" dirty="0"/>
              <a:t>, </a:t>
            </a:r>
            <a:r>
              <a:rPr lang="en-US" i="1" dirty="0" err="1"/>
              <a:t>tapi</a:t>
            </a:r>
            <a:r>
              <a:rPr lang="en-US" i="1" dirty="0"/>
              <a:t> </a:t>
            </a:r>
            <a:r>
              <a:rPr lang="en-US" i="1" dirty="0" err="1"/>
              <a:t>memiskinkan</a:t>
            </a:r>
            <a:r>
              <a:rPr lang="en-US" i="1" dirty="0"/>
              <a:t> </a:t>
            </a:r>
            <a:r>
              <a:rPr lang="en-US" i="1" dirty="0" err="1"/>
              <a:t>jiwa</a:t>
            </a:r>
            <a:r>
              <a:rPr lang="en-US" i="1" dirty="0"/>
              <a:t> dan </a:t>
            </a:r>
            <a:r>
              <a:rPr lang="en-US" i="1" dirty="0" err="1"/>
              <a:t>arah</a:t>
            </a:r>
            <a:r>
              <a:rPr lang="en-US" i="1" dirty="0"/>
              <a:t> </a:t>
            </a:r>
            <a:r>
              <a:rPr lang="en-US" i="1" dirty="0" err="1"/>
              <a:t>hidup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BAB921-474E-244A-8D9B-E5CBBFF48D3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5112951"/>
            <a:ext cx="1738547" cy="17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38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3B88A-DB0D-05AF-30AD-159FFD31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❌ </a:t>
            </a:r>
            <a:r>
              <a:rPr lang="en-US" b="1" dirty="0" err="1"/>
              <a:t>Ilusi</a:t>
            </a:r>
            <a:r>
              <a:rPr lang="en-US" b="1" dirty="0"/>
              <a:t> 2: “Kalau </a:t>
            </a:r>
            <a:r>
              <a:rPr lang="en-US" b="1" dirty="0" err="1"/>
              <a:t>sudah</a:t>
            </a:r>
            <a:r>
              <a:rPr lang="en-US" b="1" dirty="0"/>
              <a:t> kaya, </a:t>
            </a:r>
            <a:r>
              <a:rPr lang="en-US" b="1" dirty="0" err="1"/>
              <a:t>baru</a:t>
            </a:r>
            <a:r>
              <a:rPr lang="en-US" b="1" dirty="0"/>
              <a:t> </a:t>
            </a:r>
            <a:r>
              <a:rPr lang="en-US" b="1" dirty="0" err="1"/>
              <a:t>taat</a:t>
            </a:r>
            <a:r>
              <a:rPr lang="en-US" b="1" dirty="0"/>
              <a:t>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DC0E2-6D5A-1330-FA89-E634C88D4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📌 Al-Qur’an: </a:t>
            </a:r>
            <a:r>
              <a:rPr lang="en-US" b="1" dirty="0" err="1"/>
              <a:t>Ketaatan</a:t>
            </a:r>
            <a:r>
              <a:rPr lang="en-US" b="1" dirty="0"/>
              <a:t> </a:t>
            </a:r>
            <a:r>
              <a:rPr lang="en-US" b="1" dirty="0" err="1"/>
              <a:t>justru</a:t>
            </a:r>
            <a:r>
              <a:rPr lang="en-US" b="1" dirty="0"/>
              <a:t> </a:t>
            </a:r>
            <a:r>
              <a:rPr lang="en-US" b="1" dirty="0" err="1"/>
              <a:t>syarat</a:t>
            </a:r>
            <a:r>
              <a:rPr lang="en-US" b="1" dirty="0"/>
              <a:t> </a:t>
            </a:r>
            <a:r>
              <a:rPr lang="en-US" b="1" dirty="0" err="1"/>
              <a:t>turunnya</a:t>
            </a:r>
            <a:r>
              <a:rPr lang="en-US" b="1" dirty="0"/>
              <a:t> </a:t>
            </a:r>
            <a:r>
              <a:rPr lang="en-US" b="1" dirty="0" err="1"/>
              <a:t>keberkahan</a:t>
            </a:r>
            <a:r>
              <a:rPr lang="en-US" b="1" dirty="0"/>
              <a:t>, </a:t>
            </a:r>
            <a:r>
              <a:rPr lang="en-US" b="1" dirty="0" err="1"/>
              <a:t>bukan</a:t>
            </a:r>
            <a:r>
              <a:rPr lang="en-US" b="1" dirty="0"/>
              <a:t> </a:t>
            </a:r>
            <a:r>
              <a:rPr lang="en-US" b="1" dirty="0" err="1"/>
              <a:t>akibat</a:t>
            </a:r>
            <a:r>
              <a:rPr lang="en-US" b="1" dirty="0"/>
              <a:t> </a:t>
            </a:r>
            <a:r>
              <a:rPr lang="en-US" b="1" dirty="0" err="1"/>
              <a:t>kekayaan</a:t>
            </a:r>
            <a:r>
              <a:rPr lang="en-US" b="1" dirty="0"/>
              <a:t>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4A441-F9B5-3637-BD22-9F7BFA77823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76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313F8-51C0-98FC-7650-DA266581F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❌ </a:t>
            </a:r>
            <a:r>
              <a:rPr lang="en-US" b="1" dirty="0" err="1"/>
              <a:t>Ilusi</a:t>
            </a:r>
            <a:r>
              <a:rPr lang="en-US" b="1" dirty="0"/>
              <a:t> 3: “Financial freedom =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perlu</a:t>
            </a:r>
            <a:r>
              <a:rPr lang="en-US" b="1" dirty="0"/>
              <a:t> </a:t>
            </a:r>
            <a:r>
              <a:rPr lang="en-US" b="1" dirty="0" err="1"/>
              <a:t>kerja</a:t>
            </a:r>
            <a:r>
              <a:rPr lang="en-US" b="1" dirty="0"/>
              <a:t>”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FCF97-0A88-4867-ABE3-093F7F5B5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📌 Al-Qur’an: </a:t>
            </a:r>
            <a:r>
              <a:rPr lang="en-US" dirty="0" err="1"/>
              <a:t>Mengajarkan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ibadah</a:t>
            </a:r>
            <a:endParaRPr lang="en-US" dirty="0"/>
          </a:p>
          <a:p>
            <a:r>
              <a:rPr lang="en-US" dirty="0"/>
              <a:t>➡️ Insight Al-Qur’an: </a:t>
            </a:r>
          </a:p>
          <a:p>
            <a:r>
              <a:rPr lang="en-US" i="1" dirty="0"/>
              <a:t>Islam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mengajarkan</a:t>
            </a:r>
            <a:r>
              <a:rPr lang="en-US" i="1" dirty="0"/>
              <a:t> </a:t>
            </a:r>
            <a:r>
              <a:rPr lang="en-US" i="1" dirty="0" err="1"/>
              <a:t>pensiun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kerja</a:t>
            </a:r>
            <a:r>
              <a:rPr lang="en-US" i="1" dirty="0"/>
              <a:t>, </a:t>
            </a:r>
            <a:r>
              <a:rPr lang="en-US" i="1" dirty="0" err="1"/>
              <a:t>tapi</a:t>
            </a:r>
            <a:r>
              <a:rPr lang="en-US" i="1" dirty="0"/>
              <a:t> </a:t>
            </a:r>
            <a:r>
              <a:rPr lang="en-US" i="1" dirty="0" err="1"/>
              <a:t>pensiun</a:t>
            </a:r>
            <a:r>
              <a:rPr lang="en-US" i="1" dirty="0"/>
              <a:t> </a:t>
            </a:r>
            <a:r>
              <a:rPr lang="en-US" i="1" dirty="0" err="1"/>
              <a:t>dari</a:t>
            </a:r>
            <a:r>
              <a:rPr lang="en-US" i="1" dirty="0"/>
              <a:t> </a:t>
            </a:r>
            <a:r>
              <a:rPr lang="en-US" i="1" dirty="0" err="1"/>
              <a:t>ketamakan</a:t>
            </a:r>
            <a:r>
              <a:rPr lang="en-US" i="1" dirty="0"/>
              <a:t>.</a:t>
            </a:r>
            <a:endParaRPr lang="en-US" dirty="0"/>
          </a:p>
          <a:p>
            <a:endParaRPr lang="en-US" b="1" dirty="0"/>
          </a:p>
          <a:p>
            <a:pPr marL="0" indent="0">
              <a:buNone/>
            </a:pPr>
            <a:r>
              <a:rPr lang="en-US" b="1" dirty="0"/>
              <a:t>📜 Teks Hadis, </a:t>
            </a:r>
            <a:r>
              <a:rPr lang="en-US" dirty="0"/>
              <a:t>Rasulullah </a:t>
            </a:r>
            <a:r>
              <a:rPr lang="en-US" dirty="0" err="1"/>
              <a:t>ﷺ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:</a:t>
            </a:r>
          </a:p>
          <a:p>
            <a:r>
              <a:rPr lang="en-US" b="1" dirty="0"/>
              <a:t>“Jika </a:t>
            </a:r>
            <a:r>
              <a:rPr lang="en-US" b="1" dirty="0" err="1"/>
              <a:t>Kiamat</a:t>
            </a:r>
            <a:r>
              <a:rPr lang="en-US" b="1" dirty="0"/>
              <a:t> </a:t>
            </a:r>
            <a:r>
              <a:rPr lang="en-US" b="1" dirty="0" err="1"/>
              <a:t>terjadi</a:t>
            </a:r>
            <a:r>
              <a:rPr lang="en-US" b="1" dirty="0"/>
              <a:t> </a:t>
            </a:r>
            <a:r>
              <a:rPr lang="en-US" b="1" dirty="0" err="1"/>
              <a:t>sementara</a:t>
            </a:r>
            <a:r>
              <a:rPr lang="en-US" b="1" dirty="0"/>
              <a:t> di </a:t>
            </a:r>
            <a:r>
              <a:rPr lang="en-US" b="1" dirty="0" err="1"/>
              <a:t>tangan</a:t>
            </a:r>
            <a:r>
              <a:rPr lang="en-US" b="1" dirty="0"/>
              <a:t> salah </a:t>
            </a:r>
            <a:r>
              <a:rPr lang="en-US" b="1" dirty="0" err="1"/>
              <a:t>seorang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kalian </a:t>
            </a:r>
            <a:r>
              <a:rPr lang="en-US" b="1" dirty="0" err="1"/>
              <a:t>ada</a:t>
            </a:r>
            <a:r>
              <a:rPr lang="en-US" b="1" dirty="0"/>
              <a:t> </a:t>
            </a:r>
            <a:r>
              <a:rPr lang="en-US" b="1" dirty="0" err="1"/>
              <a:t>benih</a:t>
            </a:r>
            <a:r>
              <a:rPr lang="en-US" b="1" dirty="0"/>
              <a:t> </a:t>
            </a:r>
            <a:r>
              <a:rPr lang="en-US" b="1" dirty="0" err="1"/>
              <a:t>kurma</a:t>
            </a:r>
            <a:r>
              <a:rPr lang="en-US" b="1" dirty="0"/>
              <a:t>,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jika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mampu</a:t>
            </a:r>
            <a:r>
              <a:rPr lang="en-US" b="1" dirty="0"/>
              <a:t> </a:t>
            </a:r>
            <a:r>
              <a:rPr lang="en-US" b="1" dirty="0" err="1"/>
              <a:t>menanamnya</a:t>
            </a:r>
            <a:r>
              <a:rPr lang="en-US" b="1" dirty="0"/>
              <a:t> </a:t>
            </a:r>
            <a:r>
              <a:rPr lang="en-US" b="1" dirty="0" err="1"/>
              <a:t>sebelum</a:t>
            </a:r>
            <a:r>
              <a:rPr lang="en-US" b="1" dirty="0"/>
              <a:t> </a:t>
            </a:r>
            <a:r>
              <a:rPr lang="en-US" b="1" dirty="0" err="1"/>
              <a:t>Kiamat</a:t>
            </a:r>
            <a:r>
              <a:rPr lang="en-US" b="1" dirty="0"/>
              <a:t> </a:t>
            </a:r>
            <a:r>
              <a:rPr lang="en-US" b="1" dirty="0" err="1"/>
              <a:t>terjadi</a:t>
            </a:r>
            <a:r>
              <a:rPr lang="en-US" b="1" dirty="0"/>
              <a:t>, </a:t>
            </a:r>
            <a:r>
              <a:rPr lang="en-US" b="1" dirty="0" err="1"/>
              <a:t>hendaklah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menanamnya</a:t>
            </a:r>
            <a:r>
              <a:rPr lang="en-US" b="1" dirty="0"/>
              <a:t>.”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A5BE41-4560-F4FA-F0A4-283415A27B5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5520725"/>
            <a:ext cx="1330774" cy="133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082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B6EE-3742-D9D9-59B5-34276F39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❌ </a:t>
            </a:r>
            <a:r>
              <a:rPr lang="en-US" b="1" dirty="0" err="1"/>
              <a:t>Ilusi</a:t>
            </a:r>
            <a:r>
              <a:rPr lang="en-US" b="1" dirty="0"/>
              <a:t> 4: “</a:t>
            </a:r>
            <a:r>
              <a:rPr lang="en-US" b="1" dirty="0" err="1"/>
              <a:t>Sedekah</a:t>
            </a:r>
            <a:r>
              <a:rPr lang="en-US" b="1" dirty="0"/>
              <a:t> </a:t>
            </a:r>
            <a:r>
              <a:rPr lang="en-US" b="1" dirty="0" err="1"/>
              <a:t>bikin</a:t>
            </a:r>
            <a:r>
              <a:rPr lang="en-US" b="1" dirty="0"/>
              <a:t> miskin”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3988E-1C9E-CFEC-C13D-5D6D2E95B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📌 Al-Qur’an: </a:t>
            </a:r>
            <a:r>
              <a:rPr lang="en-US" b="1" dirty="0" err="1"/>
              <a:t>Sedekah</a:t>
            </a:r>
            <a:r>
              <a:rPr lang="en-US" b="1" dirty="0"/>
              <a:t>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distribusi</a:t>
            </a:r>
            <a:r>
              <a:rPr lang="en-US" b="1" dirty="0"/>
              <a:t> agar </a:t>
            </a:r>
            <a:r>
              <a:rPr lang="en-US" b="1" dirty="0" err="1"/>
              <a:t>kekayaan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berubah</a:t>
            </a:r>
            <a:r>
              <a:rPr lang="en-US" b="1" dirty="0"/>
              <a:t> </a:t>
            </a:r>
            <a:r>
              <a:rPr lang="en-US" b="1" dirty="0" err="1"/>
              <a:t>menjadi</a:t>
            </a:r>
            <a:r>
              <a:rPr lang="en-US" b="1" dirty="0"/>
              <a:t> fitnah.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F22A00-F8DE-DE71-4D4E-3CF402BCC4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76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4F49D4-9EAE-E7B9-1B49-0E1D2D5A81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en-US" dirty="0" err="1"/>
              <a:t>Bagaimana</a:t>
            </a:r>
            <a:r>
              <a:rPr lang="en-US" dirty="0"/>
              <a:t> Cara </a:t>
            </a:r>
            <a:r>
              <a:rPr lang="en-US" dirty="0" err="1"/>
              <a:t>Meraih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Freedom </a:t>
            </a:r>
            <a:r>
              <a:rPr lang="en-US" dirty="0" err="1"/>
              <a:t>Perspekftif</a:t>
            </a:r>
            <a:r>
              <a:rPr lang="en-US" dirty="0"/>
              <a:t> Al-Qur’an?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BF1E43A-4DBE-2DA2-32F2-E838981FDA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Mari, Kita </a:t>
            </a:r>
            <a:r>
              <a:rPr lang="en-US" dirty="0" err="1"/>
              <a:t>bahas</a:t>
            </a:r>
            <a:r>
              <a:rPr lang="en-US" dirty="0"/>
              <a:t> Micro dan Macro </a:t>
            </a:r>
            <a:r>
              <a:rPr lang="en-US" dirty="0" err="1"/>
              <a:t>Finansial</a:t>
            </a:r>
            <a:r>
              <a:rPr lang="en-US" dirty="0"/>
              <a:t> Freedom </a:t>
            </a:r>
            <a:r>
              <a:rPr lang="en-US" dirty="0" err="1"/>
              <a:t>Perspektif</a:t>
            </a:r>
            <a:r>
              <a:rPr lang="en-US" dirty="0"/>
              <a:t> Al-Qur’an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D74E75-7BF6-CE62-BE1A-3463B612F7C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25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CA4CB-2073-8E70-E7F0-C182938E1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tahapan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7C7A7-E222-E5C0-4A66-177169CFA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err="1"/>
              <a:t>Qonaah</a:t>
            </a:r>
            <a:r>
              <a:rPr lang="en-US" sz="4000" dirty="0"/>
              <a:t> </a:t>
            </a:r>
          </a:p>
          <a:p>
            <a:r>
              <a:rPr lang="en-US" sz="4000" dirty="0" err="1"/>
              <a:t>Istiqomah</a:t>
            </a:r>
            <a:r>
              <a:rPr lang="en-US" sz="4000" dirty="0"/>
              <a:t> dan Sabar (Survive)</a:t>
            </a:r>
          </a:p>
          <a:p>
            <a:r>
              <a:rPr lang="en-US" sz="4000" dirty="0" err="1"/>
              <a:t>Bersyukur</a:t>
            </a:r>
            <a:r>
              <a:rPr lang="en-US" sz="4000" dirty="0"/>
              <a:t> </a:t>
            </a:r>
          </a:p>
          <a:p>
            <a:r>
              <a:rPr lang="en-US" sz="4000" dirty="0"/>
              <a:t>Momentum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62BC5-9BB9-6B23-6E1E-EE065A8F0E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5001741"/>
            <a:ext cx="1849758" cy="18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0297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FEE1-75C4-2BC2-2B27-4BEE96A3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</a:t>
            </a:r>
            <a:r>
              <a:rPr lang="en-US" dirty="0"/>
              <a:t> 1 QONAAH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9ED9F-2991-961A-464A-EE9574A9F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Kita </a:t>
            </a:r>
            <a:r>
              <a:rPr lang="en-US" sz="3600" dirty="0" err="1"/>
              <a:t>Terima</a:t>
            </a:r>
            <a:r>
              <a:rPr lang="en-US" sz="3600" dirty="0"/>
              <a:t> </a:t>
            </a:r>
            <a:r>
              <a:rPr lang="en-US" sz="3600" dirty="0" err="1"/>
              <a:t>Dulu</a:t>
            </a:r>
            <a:r>
              <a:rPr lang="en-US" sz="3600" dirty="0"/>
              <a:t> </a:t>
            </a:r>
            <a:r>
              <a:rPr lang="en-US" sz="3600" dirty="0" err="1"/>
              <a:t>Takdir</a:t>
            </a:r>
            <a:r>
              <a:rPr lang="en-US" sz="3600" dirty="0"/>
              <a:t> Hidup Kita </a:t>
            </a:r>
            <a:r>
              <a:rPr lang="en-US" sz="3600" dirty="0" err="1"/>
              <a:t>saat</a:t>
            </a:r>
            <a:r>
              <a:rPr lang="en-US" sz="3600" dirty="0"/>
              <a:t>, </a:t>
            </a:r>
            <a:r>
              <a:rPr lang="en-US" sz="3600" dirty="0" err="1"/>
              <a:t>apapun</a:t>
            </a:r>
            <a:r>
              <a:rPr lang="en-US" sz="3600" dirty="0"/>
              <a:t> </a:t>
            </a:r>
            <a:r>
              <a:rPr lang="en-US" sz="3600" dirty="0" err="1"/>
              <a:t>Profesinya</a:t>
            </a:r>
            <a:r>
              <a:rPr lang="en-US" sz="3600" dirty="0"/>
              <a:t> Kita </a:t>
            </a:r>
            <a:r>
              <a:rPr lang="en-US" sz="3600" dirty="0" err="1"/>
              <a:t>Terima</a:t>
            </a:r>
            <a:r>
              <a:rPr lang="en-US" sz="3600" dirty="0"/>
              <a:t> dan </a:t>
            </a:r>
            <a:r>
              <a:rPr lang="en-US" sz="3600" dirty="0" err="1"/>
              <a:t>Nikmati</a:t>
            </a:r>
            <a:r>
              <a:rPr lang="en-US" sz="3600" dirty="0"/>
              <a:t> </a:t>
            </a:r>
            <a:r>
              <a:rPr lang="en-US" sz="3600" dirty="0" err="1"/>
              <a:t>Dulu</a:t>
            </a: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sz="3600" dirty="0"/>
          </a:p>
          <a:p>
            <a:pPr algn="ctr"/>
            <a:r>
              <a:rPr lang="en-US" sz="3600" dirty="0"/>
              <a:t>Tidak </a:t>
            </a:r>
            <a:r>
              <a:rPr lang="en-US" sz="3600" dirty="0" err="1"/>
              <a:t>menyalahkan</a:t>
            </a:r>
            <a:r>
              <a:rPr lang="en-US" sz="3600" dirty="0"/>
              <a:t> </a:t>
            </a:r>
            <a:r>
              <a:rPr lang="en-US" sz="3600" dirty="0" err="1"/>
              <a:t>Keadaan</a:t>
            </a: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F52C4EA6-7B6F-F4C1-711D-A8FC7149D820}"/>
              </a:ext>
            </a:extLst>
          </p:cNvPr>
          <p:cNvSpPr/>
          <p:nvPr/>
        </p:nvSpPr>
        <p:spPr>
          <a:xfrm>
            <a:off x="4769708" y="4646141"/>
            <a:ext cx="605481" cy="6796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894F7-2DFF-8BCF-D5C5-D837D7E628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0685" y="464614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760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41A4B-584C-4B35-D733-C5F803E1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</a:t>
            </a:r>
            <a:r>
              <a:rPr lang="en-US" dirty="0"/>
              <a:t> 2, </a:t>
            </a:r>
            <a:r>
              <a:rPr lang="en-US" dirty="0" err="1"/>
              <a:t>Istiqomah</a:t>
            </a:r>
            <a:r>
              <a:rPr lang="en-US" dirty="0"/>
              <a:t> dan Sabar (Survive)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7B0BD-2FB7-F5CE-2FE0-6AC9D4187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04087"/>
            <a:ext cx="8985650" cy="423727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Ini </a:t>
            </a:r>
            <a:r>
              <a:rPr lang="en-US" dirty="0" err="1"/>
              <a:t>fase</a:t>
            </a:r>
            <a:r>
              <a:rPr lang="en-US" dirty="0"/>
              <a:t> yang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estetik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dipamerkan</a:t>
            </a:r>
            <a:r>
              <a:rPr lang="en-US" dirty="0"/>
              <a:t>:</a:t>
            </a:r>
          </a:p>
          <a:p>
            <a:pPr lvl="0"/>
            <a:r>
              <a:rPr lang="en-US" dirty="0"/>
              <a:t>Hidup </a:t>
            </a:r>
            <a:r>
              <a:rPr lang="en-US" dirty="0" err="1"/>
              <a:t>sederhana</a:t>
            </a:r>
            <a:endParaRPr lang="en-US" dirty="0"/>
          </a:p>
          <a:p>
            <a:pPr lvl="0"/>
            <a:r>
              <a:rPr lang="en-US" dirty="0"/>
              <a:t>Proses </a:t>
            </a:r>
            <a:r>
              <a:rPr lang="en-US" dirty="0" err="1"/>
              <a:t>lambat</a:t>
            </a:r>
            <a:endParaRPr lang="en-US" dirty="0"/>
          </a:p>
          <a:p>
            <a:pPr lvl="0"/>
            <a:r>
              <a:rPr lang="en-US" dirty="0"/>
              <a:t>Hasil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terlihat</a:t>
            </a:r>
            <a:endParaRPr lang="en-US" dirty="0"/>
          </a:p>
          <a:p>
            <a:pPr lvl="0"/>
            <a:r>
              <a:rPr lang="en-US" dirty="0"/>
              <a:t>Tidak viral</a:t>
            </a:r>
          </a:p>
          <a:p>
            <a:pPr marL="0" lvl="0" indent="0">
              <a:buNone/>
            </a:pPr>
            <a:endParaRPr lang="en-US" dirty="0"/>
          </a:p>
          <a:p>
            <a:r>
              <a:rPr lang="en-US" dirty="0"/>
              <a:t>📌 Dalam Al-Qur’an, </a:t>
            </a:r>
            <a:r>
              <a:rPr lang="en-US" b="1" dirty="0" err="1"/>
              <a:t>fase</a:t>
            </a:r>
            <a:r>
              <a:rPr lang="en-US" b="1" dirty="0"/>
              <a:t> survive </a:t>
            </a:r>
            <a:r>
              <a:rPr lang="en-US" b="1" dirty="0" err="1"/>
              <a:t>adalah</a:t>
            </a:r>
            <a:r>
              <a:rPr lang="en-US" b="1" dirty="0"/>
              <a:t> </a:t>
            </a:r>
            <a:r>
              <a:rPr lang="en-US" b="1" dirty="0" err="1"/>
              <a:t>fase</a:t>
            </a:r>
            <a:r>
              <a:rPr lang="en-US" b="1" dirty="0"/>
              <a:t> </a:t>
            </a:r>
            <a:r>
              <a:rPr lang="en-US" b="1" dirty="0" err="1"/>
              <a:t>tarbiyah</a:t>
            </a:r>
            <a:r>
              <a:rPr lang="en-US" b="1" dirty="0"/>
              <a:t> (</a:t>
            </a:r>
            <a:r>
              <a:rPr lang="en-US" b="1" dirty="0" err="1"/>
              <a:t>pendidikan</a:t>
            </a:r>
            <a:r>
              <a:rPr lang="en-US" b="1" dirty="0"/>
              <a:t> Allah)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	Di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Allah </a:t>
            </a:r>
            <a:r>
              <a:rPr lang="en-US" dirty="0" err="1"/>
              <a:t>menguji</a:t>
            </a:r>
            <a:r>
              <a:rPr lang="en-US" dirty="0"/>
              <a:t>:</a:t>
            </a:r>
          </a:p>
          <a:p>
            <a:pPr lvl="0"/>
            <a:r>
              <a:rPr lang="en-US" dirty="0" err="1"/>
              <a:t>Konsistensi</a:t>
            </a:r>
            <a:endParaRPr lang="en-US" dirty="0"/>
          </a:p>
          <a:p>
            <a:pPr lvl="0"/>
            <a:r>
              <a:rPr lang="en-US" dirty="0" err="1"/>
              <a:t>Kejujuran</a:t>
            </a:r>
            <a:endParaRPr lang="en-US" dirty="0"/>
          </a:p>
          <a:p>
            <a:pPr lvl="0"/>
            <a:r>
              <a:rPr lang="en-US" dirty="0" err="1"/>
              <a:t>Kesabaran</a:t>
            </a:r>
            <a:endParaRPr lang="en-US" dirty="0"/>
          </a:p>
          <a:p>
            <a:pPr lvl="0"/>
            <a:r>
              <a:rPr lang="en-US" dirty="0" err="1"/>
              <a:t>Keteguhan</a:t>
            </a:r>
            <a:r>
              <a:rPr lang="en-US" dirty="0"/>
              <a:t> </a:t>
            </a:r>
            <a:r>
              <a:rPr lang="en-US" dirty="0" err="1"/>
              <a:t>prinsip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B4F77-4650-CEFD-9BBD-975786379C2E}"/>
              </a:ext>
            </a:extLst>
          </p:cNvPr>
          <p:cNvSpPr txBox="1"/>
          <p:nvPr/>
        </p:nvSpPr>
        <p:spPr>
          <a:xfrm>
            <a:off x="3043881" y="6041363"/>
            <a:ext cx="6104238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“Yang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bertahan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dalam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keterbatasan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dengan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cara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halal,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sedang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disiapkan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untuk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kelapangan</a:t>
            </a:r>
            <a:r>
              <a:rPr lang="en-US" sz="18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054682-3DFE-34DA-7D40-1778A23ACE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48119" y="4472819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2304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63DD6-712B-FCCF-0A48-BB86FF2EC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</a:t>
            </a:r>
            <a:r>
              <a:rPr lang="en-US" dirty="0"/>
              <a:t> 3, </a:t>
            </a:r>
            <a:r>
              <a:rPr lang="en-US" dirty="0" err="1"/>
              <a:t>Bersyukur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827F9-F582-B400-DA0A-6B1BFF2CE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000" i="1" dirty="0"/>
              <a:t>“Syukur </a:t>
            </a:r>
            <a:r>
              <a:rPr lang="en-US" sz="4000" i="1" dirty="0" err="1"/>
              <a:t>mengubah</a:t>
            </a:r>
            <a:r>
              <a:rPr lang="en-US" sz="4000" i="1" dirty="0"/>
              <a:t> yang </a:t>
            </a:r>
            <a:r>
              <a:rPr lang="en-US" sz="4000" i="1" dirty="0" err="1"/>
              <a:t>sedikit</a:t>
            </a:r>
            <a:r>
              <a:rPr lang="en-US" sz="4000" i="1" dirty="0"/>
              <a:t> </a:t>
            </a:r>
            <a:r>
              <a:rPr lang="en-US" sz="4000" i="1" dirty="0" err="1"/>
              <a:t>terasa</a:t>
            </a:r>
            <a:r>
              <a:rPr lang="en-US" sz="4000" i="1" dirty="0"/>
              <a:t> </a:t>
            </a:r>
            <a:r>
              <a:rPr lang="en-US" sz="4000" i="1" dirty="0" err="1"/>
              <a:t>cukup</a:t>
            </a:r>
            <a:r>
              <a:rPr lang="en-US" sz="4000" i="1" dirty="0"/>
              <a:t>, dan yang </a:t>
            </a:r>
            <a:r>
              <a:rPr lang="en-US" sz="4000" i="1" dirty="0" err="1"/>
              <a:t>cukup</a:t>
            </a:r>
            <a:r>
              <a:rPr lang="en-US" sz="4000" i="1" dirty="0"/>
              <a:t> </a:t>
            </a:r>
            <a:r>
              <a:rPr lang="en-US" sz="4000" i="1" dirty="0" err="1"/>
              <a:t>menjadi</a:t>
            </a:r>
            <a:r>
              <a:rPr lang="en-US" sz="4000" i="1" dirty="0"/>
              <a:t> </a:t>
            </a:r>
            <a:r>
              <a:rPr lang="en-US" sz="4000" i="1" dirty="0" err="1"/>
              <a:t>melimpah</a:t>
            </a:r>
            <a:r>
              <a:rPr lang="en-US" sz="4000" i="1" dirty="0"/>
              <a:t>.”</a:t>
            </a:r>
            <a:endParaRPr lang="en-US" sz="4000" dirty="0"/>
          </a:p>
          <a:p>
            <a:pPr marL="0" indent="0" algn="ctr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Tapi </a:t>
            </a:r>
            <a:r>
              <a:rPr lang="en-US" sz="4000" dirty="0" err="1"/>
              <a:t>Jangan</a:t>
            </a:r>
            <a:r>
              <a:rPr lang="en-US" sz="4000" dirty="0"/>
              <a:t> Hanya Stage </a:t>
            </a:r>
            <a:r>
              <a:rPr lang="en-US" sz="4000" dirty="0" err="1"/>
              <a:t>ada</a:t>
            </a:r>
            <a:r>
              <a:rPr lang="en-US" sz="4000" dirty="0"/>
              <a:t> </a:t>
            </a:r>
            <a:r>
              <a:rPr lang="en-US" sz="4000" dirty="0" err="1"/>
              <a:t>Beberapa</a:t>
            </a:r>
            <a:r>
              <a:rPr lang="en-US" sz="4000" dirty="0"/>
              <a:t> </a:t>
            </a:r>
            <a:r>
              <a:rPr lang="en-US" sz="4000" dirty="0" err="1"/>
              <a:t>hal</a:t>
            </a:r>
            <a:r>
              <a:rPr lang="en-US" sz="4000" dirty="0"/>
              <a:t> yang </a:t>
            </a:r>
            <a:r>
              <a:rPr lang="en-US" sz="4000" dirty="0" err="1"/>
              <a:t>perlu</a:t>
            </a:r>
            <a:r>
              <a:rPr lang="en-US" sz="4000" dirty="0"/>
              <a:t> </a:t>
            </a:r>
            <a:r>
              <a:rPr lang="en-US" sz="4000" dirty="0" err="1"/>
              <a:t>ditingkatkan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fase</a:t>
            </a:r>
            <a:r>
              <a:rPr lang="en-US" sz="4000" dirty="0"/>
              <a:t> </a:t>
            </a:r>
            <a:r>
              <a:rPr lang="en-US" sz="4000" dirty="0" err="1"/>
              <a:t>ini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C7616F-F602-1954-6092-A8E95FFB9C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5273589"/>
            <a:ext cx="1577909" cy="157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25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FEFDA-4FE0-C0C1-3D77-1C7F022F9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Hal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ditingkatkan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Syukur: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25A0F-3B2B-B9D6-B5B5-9DE45298B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Upgrade Ibadah</a:t>
            </a:r>
          </a:p>
          <a:p>
            <a:r>
              <a:rPr lang="en-US" sz="3200" dirty="0"/>
              <a:t>Upgrade Skill Diri </a:t>
            </a:r>
          </a:p>
          <a:p>
            <a:r>
              <a:rPr lang="en-US" sz="3200" dirty="0"/>
              <a:t>Upgrade </a:t>
            </a:r>
            <a:r>
              <a:rPr lang="en-US" sz="3200" dirty="0" err="1"/>
              <a:t>Sikap</a:t>
            </a:r>
            <a:r>
              <a:rPr lang="en-US" sz="3200" dirty="0"/>
              <a:t> </a:t>
            </a:r>
          </a:p>
          <a:p>
            <a:pPr algn="just"/>
            <a:r>
              <a:rPr lang="en-US" sz="3200" dirty="0" err="1"/>
              <a:t>Sambut</a:t>
            </a:r>
            <a:r>
              <a:rPr lang="en-US" sz="3200" dirty="0"/>
              <a:t> </a:t>
            </a:r>
            <a:r>
              <a:rPr lang="en-US" sz="3200" dirty="0" err="1"/>
              <a:t>peluang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Profesional</a:t>
            </a:r>
            <a:r>
              <a:rPr lang="en-US" sz="3200" dirty="0"/>
              <a:t> 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7AAA1221-09C1-040F-D3AD-1E510D0B61B1}"/>
              </a:ext>
            </a:extLst>
          </p:cNvPr>
          <p:cNvSpPr/>
          <p:nvPr/>
        </p:nvSpPr>
        <p:spPr>
          <a:xfrm>
            <a:off x="5115698" y="4715119"/>
            <a:ext cx="321276" cy="72493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0EE414-6BA2-778F-8D0E-FFCE0ECFC643}"/>
              </a:ext>
            </a:extLst>
          </p:cNvPr>
          <p:cNvSpPr/>
          <p:nvPr/>
        </p:nvSpPr>
        <p:spPr>
          <a:xfrm>
            <a:off x="2556681" y="5917608"/>
            <a:ext cx="54393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Next Dapat Momentum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D5B240-D08D-45C8-459D-5CA6D8FE9B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534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F043-E363-1801-EB55-8625039CE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Tahap</a:t>
            </a:r>
            <a:r>
              <a:rPr lang="en-US" dirty="0"/>
              <a:t> 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63B95-5FA6-44A5-F8AB-DC3CF8551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Momentum Allah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Usaha </a:t>
            </a:r>
            <a:r>
              <a:rPr lang="en-US" dirty="0" err="1"/>
              <a:t>terasa</a:t>
            </a:r>
            <a:r>
              <a:rPr lang="en-US" dirty="0"/>
              <a:t> </a:t>
            </a:r>
            <a:r>
              <a:rPr lang="en-US" dirty="0" err="1"/>
              <a:t>dipermudah</a:t>
            </a:r>
            <a:endParaRPr lang="en-US" dirty="0"/>
          </a:p>
          <a:p>
            <a:pPr lvl="0"/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waktu</a:t>
            </a:r>
            <a:endParaRPr lang="en-US" dirty="0"/>
          </a:p>
          <a:p>
            <a:pPr lvl="0"/>
            <a:r>
              <a:rPr lang="en-US" dirty="0" err="1"/>
              <a:t>Peluang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</a:t>
            </a:r>
            <a:r>
              <a:rPr lang="en-US" dirty="0" err="1"/>
              <a:t>mati-matian</a:t>
            </a:r>
            <a:endParaRPr lang="en-US" dirty="0"/>
          </a:p>
          <a:p>
            <a:pPr lvl="0"/>
            <a:r>
              <a:rPr lang="en-US" dirty="0"/>
              <a:t>Hidup Mulai Surplus dan </a:t>
            </a:r>
            <a:r>
              <a:rPr lang="en-US" dirty="0" err="1"/>
              <a:t>Kecukupan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02FCD-EF24-62F6-E485-E5CE23DFCDC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974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EBA53-78F9-6E35-4E16-FEA69955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FREEDOM FINANSIAL MICRO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1880E-5BC5-3098-9F7B-B399EFACD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dirty="0"/>
              <a:t>“Al-Qur’an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mengajarkan</a:t>
            </a:r>
            <a:r>
              <a:rPr lang="en-US" sz="2800" dirty="0"/>
              <a:t>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cepat</a:t>
            </a:r>
            <a:r>
              <a:rPr lang="en-US" sz="2800" dirty="0"/>
              <a:t> kaya, </a:t>
            </a:r>
            <a:r>
              <a:rPr lang="en-US" sz="2800" dirty="0" err="1"/>
              <a:t>tapi</a:t>
            </a:r>
            <a:r>
              <a:rPr lang="en-US" sz="2800" dirty="0"/>
              <a:t>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b="1" dirty="0" err="1"/>
              <a:t>tidak</a:t>
            </a:r>
            <a:r>
              <a:rPr lang="en-US" sz="2800" b="1" dirty="0"/>
              <a:t> </a:t>
            </a:r>
            <a:r>
              <a:rPr lang="en-US" sz="2800" b="1" dirty="0" err="1"/>
              <a:t>tersesat</a:t>
            </a:r>
            <a:r>
              <a:rPr lang="en-US" sz="2800" b="1" dirty="0"/>
              <a:t> </a:t>
            </a:r>
            <a:r>
              <a:rPr lang="en-US" sz="2800" b="1" dirty="0" err="1"/>
              <a:t>saat</a:t>
            </a:r>
            <a:r>
              <a:rPr lang="en-US" sz="2800" b="1" dirty="0"/>
              <a:t> </a:t>
            </a:r>
            <a:r>
              <a:rPr lang="en-US" sz="2800" b="1" dirty="0" err="1"/>
              <a:t>mencari</a:t>
            </a:r>
            <a:r>
              <a:rPr lang="en-US" sz="2800" b="1" dirty="0"/>
              <a:t> </a:t>
            </a:r>
            <a:r>
              <a:rPr lang="en-US" sz="2800" b="1" dirty="0" err="1"/>
              <a:t>rezeki</a:t>
            </a:r>
            <a:r>
              <a:rPr lang="en-US" sz="2800" dirty="0"/>
              <a:t>.</a:t>
            </a:r>
          </a:p>
          <a:p>
            <a:pPr algn="just"/>
            <a:r>
              <a:rPr lang="en-US" sz="2800" dirty="0"/>
              <a:t>Dan </a:t>
            </a:r>
            <a:r>
              <a:rPr lang="en-US" sz="2800" dirty="0" err="1"/>
              <a:t>siapa</a:t>
            </a:r>
            <a:r>
              <a:rPr lang="en-US" sz="2800" dirty="0"/>
              <a:t> yang </a:t>
            </a:r>
            <a:r>
              <a:rPr lang="en-US" sz="2800" dirty="0" err="1"/>
              <a:t>sabar</a:t>
            </a:r>
            <a:r>
              <a:rPr lang="en-US" sz="2800" dirty="0"/>
              <a:t> </a:t>
            </a:r>
            <a:r>
              <a:rPr lang="en-US" sz="2800" dirty="0" err="1"/>
              <a:t>melalui</a:t>
            </a:r>
            <a:r>
              <a:rPr lang="en-US" sz="2800" dirty="0"/>
              <a:t> </a:t>
            </a:r>
            <a:r>
              <a:rPr lang="en-US" sz="2800" dirty="0" err="1"/>
              <a:t>qonaah</a:t>
            </a:r>
            <a:r>
              <a:rPr lang="en-US" sz="2800" dirty="0"/>
              <a:t>, survive, dan </a:t>
            </a:r>
            <a:r>
              <a:rPr lang="en-US" sz="2800" dirty="0" err="1"/>
              <a:t>syukur</a:t>
            </a:r>
            <a:r>
              <a:rPr lang="en-US" sz="2800" dirty="0"/>
              <a:t>, </a:t>
            </a:r>
            <a:r>
              <a:rPr lang="en-US" sz="2800" b="1" dirty="0"/>
              <a:t>Allah </a:t>
            </a:r>
            <a:r>
              <a:rPr lang="en-US" sz="2800" b="1" dirty="0" err="1"/>
              <a:t>sendiri</a:t>
            </a:r>
            <a:r>
              <a:rPr lang="en-US" sz="2800" b="1" dirty="0"/>
              <a:t> yang </a:t>
            </a:r>
            <a:r>
              <a:rPr lang="en-US" sz="2800" b="1" dirty="0" err="1"/>
              <a:t>akan</a:t>
            </a:r>
            <a:r>
              <a:rPr lang="en-US" sz="2800" b="1" dirty="0"/>
              <a:t> </a:t>
            </a:r>
            <a:r>
              <a:rPr lang="en-US" sz="2800" b="1" dirty="0" err="1"/>
              <a:t>mengantarkannya</a:t>
            </a:r>
            <a:r>
              <a:rPr lang="en-US" sz="2800" b="1" dirty="0"/>
              <a:t> pada momentum dan </a:t>
            </a:r>
            <a:r>
              <a:rPr lang="en-US" sz="2800" b="1" dirty="0" err="1"/>
              <a:t>kebebasan</a:t>
            </a:r>
            <a:r>
              <a:rPr lang="en-US" sz="2800" b="1" dirty="0"/>
              <a:t> </a:t>
            </a:r>
            <a:r>
              <a:rPr lang="en-US" sz="2800" b="1" dirty="0" err="1"/>
              <a:t>finansial</a:t>
            </a:r>
            <a:r>
              <a:rPr lang="en-US" sz="2800" b="1" dirty="0"/>
              <a:t> yang </a:t>
            </a:r>
            <a:r>
              <a:rPr lang="en-US" sz="2800" b="1" dirty="0" err="1"/>
              <a:t>luar</a:t>
            </a:r>
            <a:r>
              <a:rPr lang="en-US" sz="2800" b="1" dirty="0"/>
              <a:t> </a:t>
            </a:r>
            <a:r>
              <a:rPr lang="en-US" sz="2800" b="1" dirty="0" err="1"/>
              <a:t>biasa</a:t>
            </a:r>
            <a:r>
              <a:rPr lang="en-US" sz="2800" b="1" dirty="0"/>
              <a:t>.</a:t>
            </a:r>
            <a:r>
              <a:rPr lang="en-US" sz="2800" dirty="0"/>
              <a:t>”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DA1150-7344-F8BD-78D3-F5B1E3D4B7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5409513"/>
            <a:ext cx="1441985" cy="144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618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EE2F60-E97E-DF3A-48DF-20C71378F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BAGAIMANA YANG MACRO??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A26682E-01A2-382C-4D5F-EDE9A4285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E74EA9-7F67-04E6-1C1E-D95A02E36C2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8599" y="4735186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57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932F-BBEE-D88D-9520-00308853C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SURAH AL-QURAISY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66FC08-6A29-081C-4421-5CDEE774D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684" t="32679" r="64664" b="37236"/>
          <a:stretch>
            <a:fillRect/>
          </a:stretch>
        </p:blipFill>
        <p:spPr>
          <a:xfrm>
            <a:off x="2286000" y="1442267"/>
            <a:ext cx="7141614" cy="4686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E6EC06-052B-C128-4F11-BD5079361A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102" y="4804033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006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3ADDF-83A1-81CC-B443-23E013AF9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SISTEM FINANSIAL KA’BAH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C743B-05FA-013F-CD0A-EA4367FB8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INDIVIDU MENJADI KELUARGA MENJADI MASYARAKAT MENJADI NEGARA MENJADI INTERNASIONAL </a:t>
            </a: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97DE2DB5-0C20-46CE-5849-A0E3D6DC88BC}"/>
              </a:ext>
            </a:extLst>
          </p:cNvPr>
          <p:cNvSpPr/>
          <p:nvPr/>
        </p:nvSpPr>
        <p:spPr>
          <a:xfrm>
            <a:off x="4469041" y="4361935"/>
            <a:ext cx="1013254" cy="82790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A5321A-D676-4B37-F05C-E118849CB116}"/>
              </a:ext>
            </a:extLst>
          </p:cNvPr>
          <p:cNvSpPr txBox="1"/>
          <p:nvPr/>
        </p:nvSpPr>
        <p:spPr>
          <a:xfrm>
            <a:off x="3351684" y="5420026"/>
            <a:ext cx="3469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FREEDOM FINANSIAL MACRO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E0BEC4-4B36-D3D4-B7E9-AB3A9349BE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9290" y="4642743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73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6A03C-E4BE-9C31-A63E-8FBF600ED3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/>
              <a:t>Buatlah</a:t>
            </a:r>
            <a:r>
              <a:rPr lang="en-US" dirty="0"/>
              <a:t> </a:t>
            </a:r>
            <a:r>
              <a:rPr lang="en-US" dirty="0" err="1"/>
              <a:t>Refleksi</a:t>
            </a:r>
            <a:r>
              <a:rPr lang="en-US" dirty="0"/>
              <a:t> Dari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7793E52-3FDA-F87B-92DC-85C27E716F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271ED1-DBE6-5FFC-EEF3-7117631F772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7453" y="4927601"/>
            <a:ext cx="1923898" cy="192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265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{7349E03E-4B4B-1845-8EEA-B47EB086E7C5}tf10001060</Template>
  <TotalTime>95</TotalTime>
  <Words>814</Words>
  <Application>Microsoft Macintosh PowerPoint</Application>
  <PresentationFormat>Widescreen</PresentationFormat>
  <Paragraphs>136</Paragraphs>
  <Slides>35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Trebuchet MS</vt:lpstr>
      <vt:lpstr>Wingdings 3</vt:lpstr>
      <vt:lpstr>Facet</vt:lpstr>
      <vt:lpstr>FINANCIAL FREEDOM DALAM PERSPEKTIF AL-QUR’AN </vt:lpstr>
      <vt:lpstr>PROFI INDURA ACADEMY</vt:lpstr>
      <vt:lpstr>Transformasi ATC ke INDURA </vt:lpstr>
      <vt:lpstr>Dengan Rebranding Baru INDURA </vt:lpstr>
      <vt:lpstr>DIVISI QALAM </vt:lpstr>
      <vt:lpstr>DIVISI Lexicon</vt:lpstr>
      <vt:lpstr>DIVISI ISC2 </vt:lpstr>
      <vt:lpstr>DIVISI Al-Qur'an Traning center </vt:lpstr>
      <vt:lpstr>DIVISI CERDAS </vt:lpstr>
      <vt:lpstr>DIVISI  TUMBUH</vt:lpstr>
      <vt:lpstr>DIVISI PRO-KERJA </vt:lpstr>
      <vt:lpstr>DIVISI SAHABAT </vt:lpstr>
      <vt:lpstr>DIVISI ACADEMY </vt:lpstr>
      <vt:lpstr>FINANCIAL FREEDOM DALAM PERSPEKTIF AL-QUR’AN </vt:lpstr>
      <vt:lpstr>PowerPoint Presentation</vt:lpstr>
      <vt:lpstr>FINANCIAL FREEDOM DALAM PERSPEKTIF AL-QUR’AN </vt:lpstr>
      <vt:lpstr>FENOMENA ZAMAN INI: CEPAT KAYA, CEPAT BINASA </vt:lpstr>
      <vt:lpstr>Diagnosis Qur’ani: </vt:lpstr>
      <vt:lpstr>ILUSI FINANCIAL FREEDOM YANG DIBONGKAR AL-QUR’AN </vt:lpstr>
      <vt:lpstr>❌ Ilusi 1: “Yang penting hasil, urusan halal belakangan” </vt:lpstr>
      <vt:lpstr>❌ Ilusi 2: “Kalau sudah kaya, baru taat” </vt:lpstr>
      <vt:lpstr>❌ Ilusi 3: “Financial freedom = tidak perlu kerja”</vt:lpstr>
      <vt:lpstr>❌ Ilusi 4: “Sedekah bikin miskin” </vt:lpstr>
      <vt:lpstr>Bagaimana Cara Meraih Finansial Freedom Perspekftif Al-Qur’an?</vt:lpstr>
      <vt:lpstr>Micro, ada beberapa tahapan </vt:lpstr>
      <vt:lpstr>Tahap 1 QONAAH</vt:lpstr>
      <vt:lpstr>Tahap 2, Istiqomah dan Sabar (Survive)</vt:lpstr>
      <vt:lpstr>Tahap 3, Bersyukur </vt:lpstr>
      <vt:lpstr>Hal yang perlu ditingkatkan dalam fase Syukur: </vt:lpstr>
      <vt:lpstr>Tahap Momentum</vt:lpstr>
      <vt:lpstr>FREEDOM FINANSIAL MICRO </vt:lpstr>
      <vt:lpstr>BAGAIMANA YANG MACRO??</vt:lpstr>
      <vt:lpstr>SURAH AL-QURAISY</vt:lpstr>
      <vt:lpstr>SISTEM FINANSIAL KA’BAH</vt:lpstr>
      <vt:lpstr>Buatlah Refleksi Dari apa yang sudah dipelajari hari ini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aris setyawan</dc:creator>
  <cp:lastModifiedBy>aris setyawan</cp:lastModifiedBy>
  <cp:revision>1</cp:revision>
  <dcterms:created xsi:type="dcterms:W3CDTF">2026-02-21T23:43:54Z</dcterms:created>
  <dcterms:modified xsi:type="dcterms:W3CDTF">2026-02-22T01:19:29Z</dcterms:modified>
</cp:coreProperties>
</file>